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June 02 - 03,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20th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619750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Support Staff/AFC Center/Computer Section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619750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476500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JAMES TIBERIUS KIRK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2011-05-20T09:16:48+00:00</dcterms:created>
  <dcterms:modified xsi:type="dcterms:W3CDTF">2011-05-20T09:16:48+00:00</dcterms:modified>
  <dc:title>Untitled Presentation</dc:title>
  <dc:description/>
  <dc:subject/>
  <cp:keywords/>
  <cp:category/>
</cp:coreProperties>
</file>