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e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ertificate_borders1.jpg"/>
 <Relationship Id="rId3" Type="http://schemas.openxmlformats.org/officeDocument/2006/relationships/image" Target="../media/certificate_logo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086850" cy="6858000"/>
          </a:xfrm>
          <a:prstGeom prst="rect">
            <a:avLst/>
          </a:prstGeom>
        </p:spPr>
      </p:pic>
      <p:pic>
        <p:nvPicPr>
          <p:cNvPr id="2" name="Background" descr="Backg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5325" y="762000"/>
            <a:ext cx="962025" cy="89535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3209925" y="847725"/>
            <a:ext cx="2543175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REPUBLIC OF THE PHILIPPINES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323850" y="1076325"/>
            <a:ext cx="8277225" cy="5238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Department of Transportation and Communications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Metro Rail Transit 3 (DOTC - MRT3) 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3400425" y="1905000"/>
            <a:ext cx="2247900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This certificate is issued to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466725" y="1990725"/>
            <a:ext cx="8181975" cy="336232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800" u="none">
                <a:solidFill>
                  <a:srgbClr val="000000"/>
                </a:solidFill>
                <a:latin typeface="Calibri"/>
              </a:rPr>
              <a:t/>
            </a:r>
            <a:br/>
            <a:br/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for having completed the training on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true" i="false" strike="noStrike" sz="1800" u="none">
                <a:solidFill>
                  <a:srgbClr val="000000"/>
                </a:solidFill>
                <a:latin typeface="Arial Black"/>
              </a:rPr>
              <a:t>Ticket Seller II</a:t>
            </a:r>
            <a:br/>
            <a:r>
              <a:rPr b="false" i="false" strike="noStrike" sz="8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conducted by the Support Staff/Computer Section/AFC Center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on May 22 - 23, 2011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Given this 23rd day of May 2011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at the MRT3 Training Hall, MRT3 Depot, North Avenue corner EDSA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North Triangle Area, Quezon City</a:t>
            </a:r>
            <a:br/>
          </a:p>
        </p:txBody>
      </p:sp>
      <p:sp>
        <p:nvSpPr>
          <p:cNvPr id="7" name=""/>
          <p:cNvSpPr txBox="1"/>
          <p:nvPr/>
        </p:nvSpPr>
        <p:spPr>
          <a:xfrm rot="0">
            <a:off x="0" y="5572125"/>
            <a:ext cx="5029200" cy="5619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OFELIA D. ASTRERA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Chief Transportation Development Officer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Support Staff/AFC Center/Computer Section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3952875" y="5572125"/>
            <a:ext cx="5848350" cy="7905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RENATO Z. SAN JOSE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Officer-in-Charge, DOTC - MRT3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466725" y="2476500"/>
            <a:ext cx="8181975" cy="4381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2400" u="none">
                <a:solidFill>
                  <a:srgbClr val="000000"/>
                </a:solidFill>
                <a:latin typeface="Arial Black"/>
              </a:rPr>
              <a:t>JAMES TIBERIUS KIRK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2011-05-23T04:04:07+00:00</dcterms:created>
  <dcterms:modified xsi:type="dcterms:W3CDTF">2011-05-23T04:04:07+00:00</dcterms:modified>
  <dc:title>Untitled Presentation</dc:title>
  <dc:description/>
  <dc:subject/>
  <cp:keywords/>
  <cp:category/>
</cp:coreProperties>
</file>