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 Image" descr="Background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895350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for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Train Driver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24 - August 22, 2013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30th day of August 2013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DON DESIDERIO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2013-09-04T09:21:44+02:00</dcterms:created>
  <dcterms:modified xsi:type="dcterms:W3CDTF">2013-09-04T09:21:44+02:00</dcterms:modified>
  <dc:title>Untitled Presentation</dc:title>
  <dc:description/>
  <dc:subject/>
  <cp:keywords/>
  <cp:category/>
</cp:coreProperties>
</file>