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 Image" descr="Background 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895350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for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Arial Black"/>
              </a:rPr>
              <a:t>Train Driver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June 24 - August 22, 2013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4th day of September 2013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572125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/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572125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/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476500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400" u="none">
                <a:solidFill>
                  <a:srgbClr val="000000"/>
                </a:solidFill>
                <a:latin typeface="Arial Black"/>
              </a:rPr>
              <a:t>JAMES PAUL CO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2013-09-04T09:21:00+02:00</dcterms:created>
  <dcterms:modified xsi:type="dcterms:W3CDTF">2013-09-04T09:21:00+02:00</dcterms:modified>
  <dc:title>Untitled Presentation</dc:title>
  <dc:description/>
  <dc:subject/>
  <cp:keywords/>
  <cp:category/>
</cp:coreProperties>
</file>