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hyperlink" Target="https://www.ncbi.nlm.nih.gov/pmc/articles/PMC9816706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hyperlink" Target="https://scikit-learn.org/stable/modules/generated/sklearn.neural_network.MLPClassifier.html" TargetMode="External"/><Relationship Id="rId1" Type="http://schemas.openxmlformats.org/officeDocument/2006/relationships/hyperlink" Target="https://data.world/uci/liver-disorders" TargetMode="Externa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hyperlink" Target="https://thesai.org/Downloads/Volume14No2/Paper_99-Liver_Disease_Prediction_and_Classification_using_Machine_Learning.pdf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0.svg"/><Relationship Id="rId3" Type="http://schemas.openxmlformats.org/officeDocument/2006/relationships/hyperlink" Target="https://data.world/uci/liver-disorders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s://scikit-learn.org/stable/modules/generated/sklearn.neural_network.MLPClassifier.html" TargetMode="External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hyperlink" Target="https://www.ncbi.nlm.nih.gov/pmc/articles/PMC9816706/" TargetMode="External"/><Relationship Id="rId14" Type="http://schemas.openxmlformats.org/officeDocument/2006/relationships/hyperlink" Target="https://thesai.org/Downloads/Volume14No2/Paper_99-Liver_Disease_Prediction_and_Classification_using_Machine_Learning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2D4B-A993-4783-92D7-102FE5A1E7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DD4F6D-0D39-4678-922E-EDB84F5D4B33}">
      <dgm:prSet/>
      <dgm:spPr/>
      <dgm:t>
        <a:bodyPr/>
        <a:lstStyle/>
        <a:p>
          <a:r>
            <a:rPr lang="en-US" dirty="0"/>
            <a:t>Liver Function and Importance:</a:t>
          </a:r>
        </a:p>
      </dgm:t>
    </dgm:pt>
    <dgm:pt modelId="{C7B48C98-C595-43DB-92E3-E4AB8944DBF1}" type="parTrans" cxnId="{7BEC50E4-28FE-453B-910B-1EB87E412936}">
      <dgm:prSet/>
      <dgm:spPr/>
      <dgm:t>
        <a:bodyPr/>
        <a:lstStyle/>
        <a:p>
          <a:endParaRPr lang="en-US"/>
        </a:p>
      </dgm:t>
    </dgm:pt>
    <dgm:pt modelId="{C5B86C87-0F3A-44CC-A78E-EE11DA047ED3}" type="sibTrans" cxnId="{7BEC50E4-28FE-453B-910B-1EB87E412936}">
      <dgm:prSet/>
      <dgm:spPr/>
      <dgm:t>
        <a:bodyPr/>
        <a:lstStyle/>
        <a:p>
          <a:endParaRPr lang="en-US"/>
        </a:p>
      </dgm:t>
    </dgm:pt>
    <dgm:pt modelId="{4CC6A213-8F68-4116-AED5-2199A1D3BED1}">
      <dgm:prSet/>
      <dgm:spPr/>
      <dgm:t>
        <a:bodyPr/>
        <a:lstStyle/>
        <a:p>
          <a:r>
            <a:rPr lang="en-US" b="1" dirty="0"/>
            <a:t>Detoxification</a:t>
          </a:r>
          <a:r>
            <a:rPr lang="en-US" dirty="0"/>
            <a:t>: Breakdown of harmful substances.</a:t>
          </a:r>
        </a:p>
      </dgm:t>
    </dgm:pt>
    <dgm:pt modelId="{7DBBB665-09F3-4989-ACDF-BAD27D1B6C7C}" type="parTrans" cxnId="{E038D28D-5CE6-4715-BB90-5E80A900788E}">
      <dgm:prSet/>
      <dgm:spPr/>
      <dgm:t>
        <a:bodyPr/>
        <a:lstStyle/>
        <a:p>
          <a:endParaRPr lang="en-US"/>
        </a:p>
      </dgm:t>
    </dgm:pt>
    <dgm:pt modelId="{F6CA1B25-DEFB-4287-B95E-1EAB7DBE347B}" type="sibTrans" cxnId="{E038D28D-5CE6-4715-BB90-5E80A900788E}">
      <dgm:prSet/>
      <dgm:spPr/>
      <dgm:t>
        <a:bodyPr/>
        <a:lstStyle/>
        <a:p>
          <a:endParaRPr lang="en-US"/>
        </a:p>
      </dgm:t>
    </dgm:pt>
    <dgm:pt modelId="{DBEE6676-8FB0-4C17-A671-5858602DFFAA}">
      <dgm:prSet/>
      <dgm:spPr/>
      <dgm:t>
        <a:bodyPr/>
        <a:lstStyle/>
        <a:p>
          <a:r>
            <a:rPr lang="en-US" b="1" dirty="0"/>
            <a:t>Metabolism: </a:t>
          </a:r>
          <a:r>
            <a:rPr lang="en-US" dirty="0"/>
            <a:t>Conversion of nutrients from food.</a:t>
          </a:r>
        </a:p>
      </dgm:t>
    </dgm:pt>
    <dgm:pt modelId="{970C4F1D-0766-4108-BE7F-5AD348366CE2}" type="sibTrans" cxnId="{BCA29F48-C01F-4E31-8C60-B487A29BEB25}">
      <dgm:prSet/>
      <dgm:spPr/>
      <dgm:t>
        <a:bodyPr/>
        <a:lstStyle/>
        <a:p>
          <a:endParaRPr lang="en-US"/>
        </a:p>
      </dgm:t>
    </dgm:pt>
    <dgm:pt modelId="{C3776160-A6FA-4734-B7F2-34BEFE2A1862}" type="parTrans" cxnId="{BCA29F48-C01F-4E31-8C60-B487A29BEB25}">
      <dgm:prSet/>
      <dgm:spPr/>
      <dgm:t>
        <a:bodyPr/>
        <a:lstStyle/>
        <a:p>
          <a:endParaRPr lang="en-US"/>
        </a:p>
      </dgm:t>
    </dgm:pt>
    <dgm:pt modelId="{51B0C48B-6149-4D79-B988-37B5FC4A6DB8}">
      <dgm:prSet/>
      <dgm:spPr/>
      <dgm:t>
        <a:bodyPr/>
        <a:lstStyle/>
        <a:p>
          <a:r>
            <a:rPr lang="en-US" b="1" dirty="0"/>
            <a:t>Protein Synthesis: </a:t>
          </a:r>
          <a:r>
            <a:rPr lang="en-US" dirty="0"/>
            <a:t>Responsible for Synthesis of various Proteins</a:t>
          </a:r>
        </a:p>
      </dgm:t>
    </dgm:pt>
    <dgm:pt modelId="{D202CF4B-2D5F-4CC3-9D40-24A7EB8DD719}" type="sibTrans" cxnId="{AEBB26E6-3252-4057-929A-87220B774EC4}">
      <dgm:prSet/>
      <dgm:spPr/>
      <dgm:t>
        <a:bodyPr/>
        <a:lstStyle/>
        <a:p>
          <a:endParaRPr lang="en-US"/>
        </a:p>
      </dgm:t>
    </dgm:pt>
    <dgm:pt modelId="{C63C0061-1F8D-40F9-9F3C-D769776FEE47}" type="parTrans" cxnId="{AEBB26E6-3252-4057-929A-87220B774EC4}">
      <dgm:prSet/>
      <dgm:spPr/>
      <dgm:t>
        <a:bodyPr/>
        <a:lstStyle/>
        <a:p>
          <a:endParaRPr lang="en-US"/>
        </a:p>
      </dgm:t>
    </dgm:pt>
    <dgm:pt modelId="{BF5DF6C8-2B75-450F-92C3-D7054F665671}">
      <dgm:prSet/>
      <dgm:spPr/>
      <dgm:t>
        <a:bodyPr/>
        <a:lstStyle/>
        <a:p>
          <a:r>
            <a:rPr lang="en-US" b="1" dirty="0"/>
            <a:t>Storage:  </a:t>
          </a:r>
          <a:r>
            <a:rPr lang="en-US" dirty="0"/>
            <a:t>Stores important substances like glycogen, vitamins.</a:t>
          </a:r>
        </a:p>
      </dgm:t>
    </dgm:pt>
    <dgm:pt modelId="{8C9BEA92-CE03-4221-8BBB-2D56D497504E}" type="sibTrans" cxnId="{E4FC4966-BFD5-40ED-AE21-6648C7D444AC}">
      <dgm:prSet/>
      <dgm:spPr/>
      <dgm:t>
        <a:bodyPr/>
        <a:lstStyle/>
        <a:p>
          <a:endParaRPr lang="en-US"/>
        </a:p>
      </dgm:t>
    </dgm:pt>
    <dgm:pt modelId="{B16D0E7B-CFF6-487A-8FCF-ED387EF31E3B}" type="parTrans" cxnId="{E4FC4966-BFD5-40ED-AE21-6648C7D444AC}">
      <dgm:prSet/>
      <dgm:spPr/>
      <dgm:t>
        <a:bodyPr/>
        <a:lstStyle/>
        <a:p>
          <a:endParaRPr lang="en-US"/>
        </a:p>
      </dgm:t>
    </dgm:pt>
    <dgm:pt modelId="{E20EB11C-44D8-4E49-AD38-15EAFF795ED6}">
      <dgm:prSet/>
      <dgm:spPr/>
      <dgm:t>
        <a:bodyPr/>
        <a:lstStyle/>
        <a:p>
          <a:r>
            <a:rPr lang="en-US" b="1" dirty="0"/>
            <a:t>Bile Production: </a:t>
          </a:r>
          <a:r>
            <a:rPr lang="en-US" dirty="0"/>
            <a:t>A digestive fluid helps in breakdown and absorption of fats.</a:t>
          </a:r>
        </a:p>
      </dgm:t>
    </dgm:pt>
    <dgm:pt modelId="{9D15513A-3120-4DA2-ADA1-9A1A77FF7F61}" type="sibTrans" cxnId="{982E86E6-71F8-43D9-9D2F-89D6BE311CF7}">
      <dgm:prSet/>
      <dgm:spPr/>
      <dgm:t>
        <a:bodyPr/>
        <a:lstStyle/>
        <a:p>
          <a:endParaRPr lang="en-US"/>
        </a:p>
      </dgm:t>
    </dgm:pt>
    <dgm:pt modelId="{910947F1-E155-4430-A152-613AE07F97CA}" type="parTrans" cxnId="{982E86E6-71F8-43D9-9D2F-89D6BE311CF7}">
      <dgm:prSet/>
      <dgm:spPr/>
      <dgm:t>
        <a:bodyPr/>
        <a:lstStyle/>
        <a:p>
          <a:endParaRPr lang="en-US"/>
        </a:p>
      </dgm:t>
    </dgm:pt>
    <dgm:pt modelId="{AFDD0506-483B-2248-8AAC-5AD8878AE032}" type="pres">
      <dgm:prSet presAssocID="{FC272D4B-A993-4783-92D7-102FE5A1E72A}" presName="linear" presStyleCnt="0">
        <dgm:presLayoutVars>
          <dgm:animLvl val="lvl"/>
          <dgm:resizeHandles val="exact"/>
        </dgm:presLayoutVars>
      </dgm:prSet>
      <dgm:spPr/>
    </dgm:pt>
    <dgm:pt modelId="{776F72D9-3266-9947-A34D-4EC60BFD8309}" type="pres">
      <dgm:prSet presAssocID="{DCDD4F6D-0D39-4678-922E-EDB84F5D4B3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145F6AA-DC1C-2846-886A-BDA81B98EBE5}" type="pres">
      <dgm:prSet presAssocID="{DCDD4F6D-0D39-4678-922E-EDB84F5D4B33}" presName="childText" presStyleLbl="revTx" presStyleIdx="0" presStyleCnt="1" custLinFactNeighborX="863" custLinFactNeighborY="3714">
        <dgm:presLayoutVars>
          <dgm:bulletEnabled val="1"/>
        </dgm:presLayoutVars>
      </dgm:prSet>
      <dgm:spPr/>
    </dgm:pt>
  </dgm:ptLst>
  <dgm:cxnLst>
    <dgm:cxn modelId="{6FE51C11-749F-9F45-B2BE-D9FEC9232B52}" type="presOf" srcId="{DCDD4F6D-0D39-4678-922E-EDB84F5D4B33}" destId="{776F72D9-3266-9947-A34D-4EC60BFD8309}" srcOrd="0" destOrd="0" presId="urn:microsoft.com/office/officeart/2005/8/layout/vList2"/>
    <dgm:cxn modelId="{71635E13-2996-7C41-98C4-50EA9A5E1D5F}" type="presOf" srcId="{51B0C48B-6149-4D79-B988-37B5FC4A6DB8}" destId="{B145F6AA-DC1C-2846-886A-BDA81B98EBE5}" srcOrd="0" destOrd="2" presId="urn:microsoft.com/office/officeart/2005/8/layout/vList2"/>
    <dgm:cxn modelId="{BCA29F48-C01F-4E31-8C60-B487A29BEB25}" srcId="{DCDD4F6D-0D39-4678-922E-EDB84F5D4B33}" destId="{DBEE6676-8FB0-4C17-A671-5858602DFFAA}" srcOrd="1" destOrd="0" parTransId="{C3776160-A6FA-4734-B7F2-34BEFE2A1862}" sibTransId="{970C4F1D-0766-4108-BE7F-5AD348366CE2}"/>
    <dgm:cxn modelId="{5C731864-AB41-C149-8F98-F771D9AD96BF}" type="presOf" srcId="{4CC6A213-8F68-4116-AED5-2199A1D3BED1}" destId="{B145F6AA-DC1C-2846-886A-BDA81B98EBE5}" srcOrd="0" destOrd="0" presId="urn:microsoft.com/office/officeart/2005/8/layout/vList2"/>
    <dgm:cxn modelId="{E4FC4966-BFD5-40ED-AE21-6648C7D444AC}" srcId="{DCDD4F6D-0D39-4678-922E-EDB84F5D4B33}" destId="{BF5DF6C8-2B75-450F-92C3-D7054F665671}" srcOrd="3" destOrd="0" parTransId="{B16D0E7B-CFF6-487A-8FCF-ED387EF31E3B}" sibTransId="{8C9BEA92-CE03-4221-8BBB-2D56D497504E}"/>
    <dgm:cxn modelId="{0D4D786F-F446-CA48-8D8D-898D9E091287}" type="presOf" srcId="{E20EB11C-44D8-4E49-AD38-15EAFF795ED6}" destId="{B145F6AA-DC1C-2846-886A-BDA81B98EBE5}" srcOrd="0" destOrd="4" presId="urn:microsoft.com/office/officeart/2005/8/layout/vList2"/>
    <dgm:cxn modelId="{E038D28D-5CE6-4715-BB90-5E80A900788E}" srcId="{DCDD4F6D-0D39-4678-922E-EDB84F5D4B33}" destId="{4CC6A213-8F68-4116-AED5-2199A1D3BED1}" srcOrd="0" destOrd="0" parTransId="{7DBBB665-09F3-4989-ACDF-BAD27D1B6C7C}" sibTransId="{F6CA1B25-DEFB-4287-B95E-1EAB7DBE347B}"/>
    <dgm:cxn modelId="{E727789B-497F-7244-8F19-CD34B17AABB8}" type="presOf" srcId="{FC272D4B-A993-4783-92D7-102FE5A1E72A}" destId="{AFDD0506-483B-2248-8AAC-5AD8878AE032}" srcOrd="0" destOrd="0" presId="urn:microsoft.com/office/officeart/2005/8/layout/vList2"/>
    <dgm:cxn modelId="{AFF60DC2-4D6A-5646-B821-753DA6761DD0}" type="presOf" srcId="{BF5DF6C8-2B75-450F-92C3-D7054F665671}" destId="{B145F6AA-DC1C-2846-886A-BDA81B98EBE5}" srcOrd="0" destOrd="3" presId="urn:microsoft.com/office/officeart/2005/8/layout/vList2"/>
    <dgm:cxn modelId="{7BEC50E4-28FE-453B-910B-1EB87E412936}" srcId="{FC272D4B-A993-4783-92D7-102FE5A1E72A}" destId="{DCDD4F6D-0D39-4678-922E-EDB84F5D4B33}" srcOrd="0" destOrd="0" parTransId="{C7B48C98-C595-43DB-92E3-E4AB8944DBF1}" sibTransId="{C5B86C87-0F3A-44CC-A78E-EE11DA047ED3}"/>
    <dgm:cxn modelId="{AEBB26E6-3252-4057-929A-87220B774EC4}" srcId="{DCDD4F6D-0D39-4678-922E-EDB84F5D4B33}" destId="{51B0C48B-6149-4D79-B988-37B5FC4A6DB8}" srcOrd="2" destOrd="0" parTransId="{C63C0061-1F8D-40F9-9F3C-D769776FEE47}" sibTransId="{D202CF4B-2D5F-4CC3-9D40-24A7EB8DD719}"/>
    <dgm:cxn modelId="{982E86E6-71F8-43D9-9D2F-89D6BE311CF7}" srcId="{DCDD4F6D-0D39-4678-922E-EDB84F5D4B33}" destId="{E20EB11C-44D8-4E49-AD38-15EAFF795ED6}" srcOrd="4" destOrd="0" parTransId="{910947F1-E155-4430-A152-613AE07F97CA}" sibTransId="{9D15513A-3120-4DA2-ADA1-9A1A77FF7F61}"/>
    <dgm:cxn modelId="{6A9CE7E8-3F6B-0F49-BC13-4BF8E4539E10}" type="presOf" srcId="{DBEE6676-8FB0-4C17-A671-5858602DFFAA}" destId="{B145F6AA-DC1C-2846-886A-BDA81B98EBE5}" srcOrd="0" destOrd="1" presId="urn:microsoft.com/office/officeart/2005/8/layout/vList2"/>
    <dgm:cxn modelId="{A25DADCA-0321-D34C-BC7A-03890D9C7734}" type="presParOf" srcId="{AFDD0506-483B-2248-8AAC-5AD8878AE032}" destId="{776F72D9-3266-9947-A34D-4EC60BFD8309}" srcOrd="0" destOrd="0" presId="urn:microsoft.com/office/officeart/2005/8/layout/vList2"/>
    <dgm:cxn modelId="{FCCB2388-BBA6-8748-AA9D-699A302AD257}" type="presParOf" srcId="{AFDD0506-483B-2248-8AAC-5AD8878AE032}" destId="{B145F6AA-DC1C-2846-886A-BDA81B98EB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50FB9-6B7D-4EB2-BD1B-B070425F4BD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4F286A-D148-49BF-B397-FE0428CA9B3D}">
      <dgm:prSet/>
      <dgm:spPr/>
      <dgm:t>
        <a:bodyPr/>
        <a:lstStyle/>
        <a:p>
          <a:r>
            <a:rPr lang="en-IN" b="0" i="0" dirty="0"/>
            <a:t>AI for the Management of Hepatitis, Steatosis, and Liver Cirrhosis: model for classifying the stages of chronic hepatitis B. </a:t>
          </a:r>
          <a:endParaRPr lang="en-US" dirty="0"/>
        </a:p>
      </dgm:t>
    </dgm:pt>
    <dgm:pt modelId="{683EBA35-223A-4842-9A76-15EC1BB7F7EA}" type="parTrans" cxnId="{58785921-9338-4BD3-B89A-2DFE330EA1F2}">
      <dgm:prSet/>
      <dgm:spPr/>
      <dgm:t>
        <a:bodyPr/>
        <a:lstStyle/>
        <a:p>
          <a:endParaRPr lang="en-US"/>
        </a:p>
      </dgm:t>
    </dgm:pt>
    <dgm:pt modelId="{94B4D765-E0E6-4B73-9D5D-CEB5054B7DF4}" type="sibTrans" cxnId="{58785921-9338-4BD3-B89A-2DFE330EA1F2}">
      <dgm:prSet/>
      <dgm:spPr/>
      <dgm:t>
        <a:bodyPr/>
        <a:lstStyle/>
        <a:p>
          <a:endParaRPr lang="en-US"/>
        </a:p>
      </dgm:t>
    </dgm:pt>
    <dgm:pt modelId="{DC6BB0C3-300F-46BC-8570-6FC97A91A3A0}">
      <dgm:prSet/>
      <dgm:spPr/>
      <dgm:t>
        <a:bodyPr/>
        <a:lstStyle/>
        <a:p>
          <a:r>
            <a:rPr lang="en-IN" b="0" i="0"/>
            <a:t>AI Models for CT and MRI :   CNN based model </a:t>
          </a:r>
          <a:r>
            <a:rPr lang="en-IN"/>
            <a:t>for diagnosis of Mailgnant tumors.</a:t>
          </a:r>
          <a:endParaRPr lang="en-US"/>
        </a:p>
      </dgm:t>
    </dgm:pt>
    <dgm:pt modelId="{3285D003-6B25-481B-8525-A9934442E1EF}" type="parTrans" cxnId="{CEA58B84-793A-461D-B66B-B0B6D91E0273}">
      <dgm:prSet/>
      <dgm:spPr/>
      <dgm:t>
        <a:bodyPr/>
        <a:lstStyle/>
        <a:p>
          <a:endParaRPr lang="en-US"/>
        </a:p>
      </dgm:t>
    </dgm:pt>
    <dgm:pt modelId="{B5EA3ADB-420F-43A3-8C9D-9D620C58878E}" type="sibTrans" cxnId="{CEA58B84-793A-461D-B66B-B0B6D91E0273}">
      <dgm:prSet/>
      <dgm:spPr/>
      <dgm:t>
        <a:bodyPr/>
        <a:lstStyle/>
        <a:p>
          <a:endParaRPr lang="en-US"/>
        </a:p>
      </dgm:t>
    </dgm:pt>
    <dgm:pt modelId="{F571A4A0-B458-4B7E-9FD7-17BAF100DE93}">
      <dgm:prSet/>
      <dgm:spPr/>
      <dgm:t>
        <a:bodyPr/>
        <a:lstStyle/>
        <a:p>
          <a:r>
            <a:rPr lang="en-IN"/>
            <a:t>N</a:t>
          </a:r>
          <a:r>
            <a:rPr lang="en-IN" b="0" i="0"/>
            <a:t>on-alcoholic steatohepatitis (NASH) from non-alcoholic fatty liver disease (NAFLD).</a:t>
          </a:r>
          <a:endParaRPr lang="en-US"/>
        </a:p>
      </dgm:t>
    </dgm:pt>
    <dgm:pt modelId="{9F9B6C0E-EA0C-44CC-B98F-A4BFBE5B1CDD}" type="parTrans" cxnId="{0D24574F-D73A-43CC-BE9E-2CFE74D69763}">
      <dgm:prSet/>
      <dgm:spPr/>
      <dgm:t>
        <a:bodyPr/>
        <a:lstStyle/>
        <a:p>
          <a:endParaRPr lang="en-US"/>
        </a:p>
      </dgm:t>
    </dgm:pt>
    <dgm:pt modelId="{D4B9E45B-4191-4B96-9041-FB79B21AE987}" type="sibTrans" cxnId="{0D24574F-D73A-43CC-BE9E-2CFE74D69763}">
      <dgm:prSet/>
      <dgm:spPr/>
      <dgm:t>
        <a:bodyPr/>
        <a:lstStyle/>
        <a:p>
          <a:endParaRPr lang="en-US"/>
        </a:p>
      </dgm:t>
    </dgm:pt>
    <dgm:pt modelId="{FE982736-9AF6-4CEB-B3F0-535F634A4976}">
      <dgm:prSet/>
      <dgm:spPr/>
      <dgm:t>
        <a:bodyPr/>
        <a:lstStyle/>
        <a:p>
          <a:r>
            <a:rPr lang="en-IN" b="0" i="0"/>
            <a:t>AI Models for Liver Tumors: a model with 96% accuracy for the classification of cysts, hemangiomas, and malignant tumors. </a:t>
          </a:r>
          <a:endParaRPr lang="en-US"/>
        </a:p>
      </dgm:t>
    </dgm:pt>
    <dgm:pt modelId="{44ADABDA-A801-46DC-9BA6-817A71C12373}" type="parTrans" cxnId="{84002124-7E6B-480D-A11A-C84CE2D61A6E}">
      <dgm:prSet/>
      <dgm:spPr/>
      <dgm:t>
        <a:bodyPr/>
        <a:lstStyle/>
        <a:p>
          <a:endParaRPr lang="en-US"/>
        </a:p>
      </dgm:t>
    </dgm:pt>
    <dgm:pt modelId="{777423BA-3827-4E5C-9DFB-4BEDD7A28C2E}" type="sibTrans" cxnId="{84002124-7E6B-480D-A11A-C84CE2D61A6E}">
      <dgm:prSet/>
      <dgm:spPr/>
      <dgm:t>
        <a:bodyPr/>
        <a:lstStyle/>
        <a:p>
          <a:endParaRPr lang="en-US"/>
        </a:p>
      </dgm:t>
    </dgm:pt>
    <dgm:pt modelId="{12E887F3-EEA3-F048-9779-358A1100F74A}" type="pres">
      <dgm:prSet presAssocID="{2AD50FB9-6B7D-4EB2-BD1B-B070425F4BD2}" presName="vert0" presStyleCnt="0">
        <dgm:presLayoutVars>
          <dgm:dir/>
          <dgm:animOne val="branch"/>
          <dgm:animLvl val="lvl"/>
        </dgm:presLayoutVars>
      </dgm:prSet>
      <dgm:spPr/>
    </dgm:pt>
    <dgm:pt modelId="{E2AF12A9-9CCE-394D-B006-9364A11AFC60}" type="pres">
      <dgm:prSet presAssocID="{2B4F286A-D148-49BF-B397-FE0428CA9B3D}" presName="thickLine" presStyleLbl="alignNode1" presStyleIdx="0" presStyleCnt="4"/>
      <dgm:spPr/>
    </dgm:pt>
    <dgm:pt modelId="{231680EE-D9D9-9B4D-8C2D-6315F1C099D0}" type="pres">
      <dgm:prSet presAssocID="{2B4F286A-D148-49BF-B397-FE0428CA9B3D}" presName="horz1" presStyleCnt="0"/>
      <dgm:spPr/>
    </dgm:pt>
    <dgm:pt modelId="{2C2CFA48-18B6-0245-94E9-2A805FC7793B}" type="pres">
      <dgm:prSet presAssocID="{2B4F286A-D148-49BF-B397-FE0428CA9B3D}" presName="tx1" presStyleLbl="revTx" presStyleIdx="0" presStyleCnt="4"/>
      <dgm:spPr/>
    </dgm:pt>
    <dgm:pt modelId="{225CD36C-E02B-2F4B-A367-216EA9553669}" type="pres">
      <dgm:prSet presAssocID="{2B4F286A-D148-49BF-B397-FE0428CA9B3D}" presName="vert1" presStyleCnt="0"/>
      <dgm:spPr/>
    </dgm:pt>
    <dgm:pt modelId="{7B935610-0A69-8341-B277-33BBAC0CDD7B}" type="pres">
      <dgm:prSet presAssocID="{DC6BB0C3-300F-46BC-8570-6FC97A91A3A0}" presName="thickLine" presStyleLbl="alignNode1" presStyleIdx="1" presStyleCnt="4"/>
      <dgm:spPr/>
    </dgm:pt>
    <dgm:pt modelId="{9AE555B1-3DB4-7F46-B022-68CDDA9D32E1}" type="pres">
      <dgm:prSet presAssocID="{DC6BB0C3-300F-46BC-8570-6FC97A91A3A0}" presName="horz1" presStyleCnt="0"/>
      <dgm:spPr/>
    </dgm:pt>
    <dgm:pt modelId="{0C611EE2-F525-5844-85AC-C56CAA0BD285}" type="pres">
      <dgm:prSet presAssocID="{DC6BB0C3-300F-46BC-8570-6FC97A91A3A0}" presName="tx1" presStyleLbl="revTx" presStyleIdx="1" presStyleCnt="4"/>
      <dgm:spPr/>
    </dgm:pt>
    <dgm:pt modelId="{9F196183-BC73-FE4D-B0C4-19DC3C1CDEFA}" type="pres">
      <dgm:prSet presAssocID="{DC6BB0C3-300F-46BC-8570-6FC97A91A3A0}" presName="vert1" presStyleCnt="0"/>
      <dgm:spPr/>
    </dgm:pt>
    <dgm:pt modelId="{1BD9F73C-BEFA-264B-8497-4C3F7649CCEF}" type="pres">
      <dgm:prSet presAssocID="{F571A4A0-B458-4B7E-9FD7-17BAF100DE93}" presName="thickLine" presStyleLbl="alignNode1" presStyleIdx="2" presStyleCnt="4"/>
      <dgm:spPr/>
    </dgm:pt>
    <dgm:pt modelId="{03CB028A-5E3F-C543-8728-30B40BB3DF18}" type="pres">
      <dgm:prSet presAssocID="{F571A4A0-B458-4B7E-9FD7-17BAF100DE93}" presName="horz1" presStyleCnt="0"/>
      <dgm:spPr/>
    </dgm:pt>
    <dgm:pt modelId="{4FEADCF0-6C4A-E145-9C31-3C8F8176238F}" type="pres">
      <dgm:prSet presAssocID="{F571A4A0-B458-4B7E-9FD7-17BAF100DE93}" presName="tx1" presStyleLbl="revTx" presStyleIdx="2" presStyleCnt="4"/>
      <dgm:spPr/>
    </dgm:pt>
    <dgm:pt modelId="{8EA1A870-93C5-064A-BDA3-E323574B882A}" type="pres">
      <dgm:prSet presAssocID="{F571A4A0-B458-4B7E-9FD7-17BAF100DE93}" presName="vert1" presStyleCnt="0"/>
      <dgm:spPr/>
    </dgm:pt>
    <dgm:pt modelId="{F3FEAC09-501B-374C-9C0A-B771921C875D}" type="pres">
      <dgm:prSet presAssocID="{FE982736-9AF6-4CEB-B3F0-535F634A4976}" presName="thickLine" presStyleLbl="alignNode1" presStyleIdx="3" presStyleCnt="4"/>
      <dgm:spPr/>
    </dgm:pt>
    <dgm:pt modelId="{9CABE5AA-5EC8-254D-836A-F719E0DE7506}" type="pres">
      <dgm:prSet presAssocID="{FE982736-9AF6-4CEB-B3F0-535F634A4976}" presName="horz1" presStyleCnt="0"/>
      <dgm:spPr/>
    </dgm:pt>
    <dgm:pt modelId="{B20C1DBC-B629-144A-980E-C67CAE79141B}" type="pres">
      <dgm:prSet presAssocID="{FE982736-9AF6-4CEB-B3F0-535F634A4976}" presName="tx1" presStyleLbl="revTx" presStyleIdx="3" presStyleCnt="4"/>
      <dgm:spPr/>
    </dgm:pt>
    <dgm:pt modelId="{7B0817BC-DCD1-8F43-9849-33B5E6B60ED6}" type="pres">
      <dgm:prSet presAssocID="{FE982736-9AF6-4CEB-B3F0-535F634A4976}" presName="vert1" presStyleCnt="0"/>
      <dgm:spPr/>
    </dgm:pt>
  </dgm:ptLst>
  <dgm:cxnLst>
    <dgm:cxn modelId="{13197D1D-3219-A140-AE35-BE38FABC4569}" type="presOf" srcId="{2B4F286A-D148-49BF-B397-FE0428CA9B3D}" destId="{2C2CFA48-18B6-0245-94E9-2A805FC7793B}" srcOrd="0" destOrd="0" presId="urn:microsoft.com/office/officeart/2008/layout/LinedList"/>
    <dgm:cxn modelId="{58785921-9338-4BD3-B89A-2DFE330EA1F2}" srcId="{2AD50FB9-6B7D-4EB2-BD1B-B070425F4BD2}" destId="{2B4F286A-D148-49BF-B397-FE0428CA9B3D}" srcOrd="0" destOrd="0" parTransId="{683EBA35-223A-4842-9A76-15EC1BB7F7EA}" sibTransId="{94B4D765-E0E6-4B73-9D5D-CEB5054B7DF4}"/>
    <dgm:cxn modelId="{84002124-7E6B-480D-A11A-C84CE2D61A6E}" srcId="{2AD50FB9-6B7D-4EB2-BD1B-B070425F4BD2}" destId="{FE982736-9AF6-4CEB-B3F0-535F634A4976}" srcOrd="3" destOrd="0" parTransId="{44ADABDA-A801-46DC-9BA6-817A71C12373}" sibTransId="{777423BA-3827-4E5C-9DFB-4BEDD7A28C2E}"/>
    <dgm:cxn modelId="{EEB96435-1607-094B-9FD8-B6738D83BFEC}" type="presOf" srcId="{F571A4A0-B458-4B7E-9FD7-17BAF100DE93}" destId="{4FEADCF0-6C4A-E145-9C31-3C8F8176238F}" srcOrd="0" destOrd="0" presId="urn:microsoft.com/office/officeart/2008/layout/LinedList"/>
    <dgm:cxn modelId="{0D24574F-D73A-43CC-BE9E-2CFE74D69763}" srcId="{2AD50FB9-6B7D-4EB2-BD1B-B070425F4BD2}" destId="{F571A4A0-B458-4B7E-9FD7-17BAF100DE93}" srcOrd="2" destOrd="0" parTransId="{9F9B6C0E-EA0C-44CC-B98F-A4BFBE5B1CDD}" sibTransId="{D4B9E45B-4191-4B96-9041-FB79B21AE987}"/>
    <dgm:cxn modelId="{CEA58B84-793A-461D-B66B-B0B6D91E0273}" srcId="{2AD50FB9-6B7D-4EB2-BD1B-B070425F4BD2}" destId="{DC6BB0C3-300F-46BC-8570-6FC97A91A3A0}" srcOrd="1" destOrd="0" parTransId="{3285D003-6B25-481B-8525-A9934442E1EF}" sibTransId="{B5EA3ADB-420F-43A3-8C9D-9D620C58878E}"/>
    <dgm:cxn modelId="{1E5EA08F-5288-4E4E-9F10-6A3E3BE8C4FD}" type="presOf" srcId="{DC6BB0C3-300F-46BC-8570-6FC97A91A3A0}" destId="{0C611EE2-F525-5844-85AC-C56CAA0BD285}" srcOrd="0" destOrd="0" presId="urn:microsoft.com/office/officeart/2008/layout/LinedList"/>
    <dgm:cxn modelId="{6551799F-3C8E-9642-B3BE-68DE5EC9677A}" type="presOf" srcId="{2AD50FB9-6B7D-4EB2-BD1B-B070425F4BD2}" destId="{12E887F3-EEA3-F048-9779-358A1100F74A}" srcOrd="0" destOrd="0" presId="urn:microsoft.com/office/officeart/2008/layout/LinedList"/>
    <dgm:cxn modelId="{184DCBF2-4B47-9D47-A3C7-E2D6BA196C61}" type="presOf" srcId="{FE982736-9AF6-4CEB-B3F0-535F634A4976}" destId="{B20C1DBC-B629-144A-980E-C67CAE79141B}" srcOrd="0" destOrd="0" presId="urn:microsoft.com/office/officeart/2008/layout/LinedList"/>
    <dgm:cxn modelId="{15030C4F-8B9D-674E-8551-801BE8F67F5C}" type="presParOf" srcId="{12E887F3-EEA3-F048-9779-358A1100F74A}" destId="{E2AF12A9-9CCE-394D-B006-9364A11AFC60}" srcOrd="0" destOrd="0" presId="urn:microsoft.com/office/officeart/2008/layout/LinedList"/>
    <dgm:cxn modelId="{6E049186-7D3D-EA44-A43C-769AC68C44D2}" type="presParOf" srcId="{12E887F3-EEA3-F048-9779-358A1100F74A}" destId="{231680EE-D9D9-9B4D-8C2D-6315F1C099D0}" srcOrd="1" destOrd="0" presId="urn:microsoft.com/office/officeart/2008/layout/LinedList"/>
    <dgm:cxn modelId="{BA4CAE33-F06D-6646-B807-89C316F7537D}" type="presParOf" srcId="{231680EE-D9D9-9B4D-8C2D-6315F1C099D0}" destId="{2C2CFA48-18B6-0245-94E9-2A805FC7793B}" srcOrd="0" destOrd="0" presId="urn:microsoft.com/office/officeart/2008/layout/LinedList"/>
    <dgm:cxn modelId="{01A8DD21-1DB1-4447-8B2D-0F00B8078B19}" type="presParOf" srcId="{231680EE-D9D9-9B4D-8C2D-6315F1C099D0}" destId="{225CD36C-E02B-2F4B-A367-216EA9553669}" srcOrd="1" destOrd="0" presId="urn:microsoft.com/office/officeart/2008/layout/LinedList"/>
    <dgm:cxn modelId="{B75D009D-3554-4446-9D18-75175CE12F67}" type="presParOf" srcId="{12E887F3-EEA3-F048-9779-358A1100F74A}" destId="{7B935610-0A69-8341-B277-33BBAC0CDD7B}" srcOrd="2" destOrd="0" presId="urn:microsoft.com/office/officeart/2008/layout/LinedList"/>
    <dgm:cxn modelId="{4514BDB7-D912-2D40-92C6-4A6875EEFCBE}" type="presParOf" srcId="{12E887F3-EEA3-F048-9779-358A1100F74A}" destId="{9AE555B1-3DB4-7F46-B022-68CDDA9D32E1}" srcOrd="3" destOrd="0" presId="urn:microsoft.com/office/officeart/2008/layout/LinedList"/>
    <dgm:cxn modelId="{F809EEA4-B06F-2D4F-BD6C-EC60AB6ED18D}" type="presParOf" srcId="{9AE555B1-3DB4-7F46-B022-68CDDA9D32E1}" destId="{0C611EE2-F525-5844-85AC-C56CAA0BD285}" srcOrd="0" destOrd="0" presId="urn:microsoft.com/office/officeart/2008/layout/LinedList"/>
    <dgm:cxn modelId="{0117C6F6-F151-C140-80A2-4EDB520A99DB}" type="presParOf" srcId="{9AE555B1-3DB4-7F46-B022-68CDDA9D32E1}" destId="{9F196183-BC73-FE4D-B0C4-19DC3C1CDEFA}" srcOrd="1" destOrd="0" presId="urn:microsoft.com/office/officeart/2008/layout/LinedList"/>
    <dgm:cxn modelId="{7149E9B5-EC4F-D24D-98FE-8BEFFA702A2B}" type="presParOf" srcId="{12E887F3-EEA3-F048-9779-358A1100F74A}" destId="{1BD9F73C-BEFA-264B-8497-4C3F7649CCEF}" srcOrd="4" destOrd="0" presId="urn:microsoft.com/office/officeart/2008/layout/LinedList"/>
    <dgm:cxn modelId="{079CAD91-25AB-1C4C-A397-0A98A2155A2D}" type="presParOf" srcId="{12E887F3-EEA3-F048-9779-358A1100F74A}" destId="{03CB028A-5E3F-C543-8728-30B40BB3DF18}" srcOrd="5" destOrd="0" presId="urn:microsoft.com/office/officeart/2008/layout/LinedList"/>
    <dgm:cxn modelId="{2007C256-2DE1-094E-BC37-D59250AE12EA}" type="presParOf" srcId="{03CB028A-5E3F-C543-8728-30B40BB3DF18}" destId="{4FEADCF0-6C4A-E145-9C31-3C8F8176238F}" srcOrd="0" destOrd="0" presId="urn:microsoft.com/office/officeart/2008/layout/LinedList"/>
    <dgm:cxn modelId="{A0446174-BA49-A545-B6D5-4A09EC707F29}" type="presParOf" srcId="{03CB028A-5E3F-C543-8728-30B40BB3DF18}" destId="{8EA1A870-93C5-064A-BDA3-E323574B882A}" srcOrd="1" destOrd="0" presId="urn:microsoft.com/office/officeart/2008/layout/LinedList"/>
    <dgm:cxn modelId="{B66AFCDF-B370-8E4A-935F-0E182C8C033F}" type="presParOf" srcId="{12E887F3-EEA3-F048-9779-358A1100F74A}" destId="{F3FEAC09-501B-374C-9C0A-B771921C875D}" srcOrd="6" destOrd="0" presId="urn:microsoft.com/office/officeart/2008/layout/LinedList"/>
    <dgm:cxn modelId="{C6A356DE-6E28-7749-AE9B-C65B626F9777}" type="presParOf" srcId="{12E887F3-EEA3-F048-9779-358A1100F74A}" destId="{9CABE5AA-5EC8-254D-836A-F719E0DE7506}" srcOrd="7" destOrd="0" presId="urn:microsoft.com/office/officeart/2008/layout/LinedList"/>
    <dgm:cxn modelId="{BC5A225A-605D-CE48-8325-0A867CFFAF98}" type="presParOf" srcId="{9CABE5AA-5EC8-254D-836A-F719E0DE7506}" destId="{B20C1DBC-B629-144A-980E-C67CAE79141B}" srcOrd="0" destOrd="0" presId="urn:microsoft.com/office/officeart/2008/layout/LinedList"/>
    <dgm:cxn modelId="{D732099D-0385-4242-A944-EDFCF0D6C196}" type="presParOf" srcId="{9CABE5AA-5EC8-254D-836A-F719E0DE7506}" destId="{7B0817BC-DCD1-8F43-9849-33B5E6B60E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8A09E-2805-471A-9FE2-F390091C5E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8C9072-B034-4081-B903-34E4D987842D}">
      <dgm:prSet/>
      <dgm:spPr/>
      <dgm:t>
        <a:bodyPr/>
        <a:lstStyle/>
        <a:p>
          <a:pPr>
            <a:defRPr cap="all"/>
          </a:pPr>
          <a:r>
            <a:rPr lang="en-US"/>
            <a:t>Improved Accuracy.</a:t>
          </a:r>
        </a:p>
      </dgm:t>
    </dgm:pt>
    <dgm:pt modelId="{F4112F9F-D1FF-4954-8A34-5B51354F71EF}" type="parTrans" cxnId="{452D179A-DA2E-4CF0-ACDF-2B6ADD320CE9}">
      <dgm:prSet/>
      <dgm:spPr/>
      <dgm:t>
        <a:bodyPr/>
        <a:lstStyle/>
        <a:p>
          <a:endParaRPr lang="en-US"/>
        </a:p>
      </dgm:t>
    </dgm:pt>
    <dgm:pt modelId="{86185B2A-ED0C-4762-8458-6BBDB2221423}" type="sibTrans" cxnId="{452D179A-DA2E-4CF0-ACDF-2B6ADD320CE9}">
      <dgm:prSet/>
      <dgm:spPr/>
      <dgm:t>
        <a:bodyPr/>
        <a:lstStyle/>
        <a:p>
          <a:endParaRPr lang="en-US"/>
        </a:p>
      </dgm:t>
    </dgm:pt>
    <dgm:pt modelId="{08E6BE21-154D-4E09-ABD0-FE22E0B64A9E}">
      <dgm:prSet/>
      <dgm:spPr/>
      <dgm:t>
        <a:bodyPr/>
        <a:lstStyle/>
        <a:p>
          <a:pPr>
            <a:defRPr cap="all"/>
          </a:pPr>
          <a:r>
            <a:rPr lang="en-US"/>
            <a:t>Reduced Diagnosis Time.</a:t>
          </a:r>
        </a:p>
      </dgm:t>
    </dgm:pt>
    <dgm:pt modelId="{43756CD1-4BF5-41FA-A790-524BD23169AB}" type="parTrans" cxnId="{BC75353C-55C5-4050-90C4-07FC8AE35675}">
      <dgm:prSet/>
      <dgm:spPr/>
      <dgm:t>
        <a:bodyPr/>
        <a:lstStyle/>
        <a:p>
          <a:endParaRPr lang="en-US"/>
        </a:p>
      </dgm:t>
    </dgm:pt>
    <dgm:pt modelId="{7001B4E9-EAE6-4E37-B137-098C7C36D46D}" type="sibTrans" cxnId="{BC75353C-55C5-4050-90C4-07FC8AE35675}">
      <dgm:prSet/>
      <dgm:spPr/>
      <dgm:t>
        <a:bodyPr/>
        <a:lstStyle/>
        <a:p>
          <a:endParaRPr lang="en-US"/>
        </a:p>
      </dgm:t>
    </dgm:pt>
    <dgm:pt modelId="{5785F9DC-0B89-4CA1-9962-E6CB5BC5D009}">
      <dgm:prSet/>
      <dgm:spPr/>
      <dgm:t>
        <a:bodyPr/>
        <a:lstStyle/>
        <a:p>
          <a:pPr>
            <a:defRPr cap="all"/>
          </a:pPr>
          <a:r>
            <a:rPr lang="en-US"/>
            <a:t>Scalability.</a:t>
          </a:r>
        </a:p>
      </dgm:t>
    </dgm:pt>
    <dgm:pt modelId="{DD00B49E-61C0-489D-AAF6-EAE7A48D2C1E}" type="parTrans" cxnId="{CE9EB994-527C-415A-AB44-B965A14E2743}">
      <dgm:prSet/>
      <dgm:spPr/>
      <dgm:t>
        <a:bodyPr/>
        <a:lstStyle/>
        <a:p>
          <a:endParaRPr lang="en-US"/>
        </a:p>
      </dgm:t>
    </dgm:pt>
    <dgm:pt modelId="{F334376B-47C3-411C-A72E-54BCDC2C904B}" type="sibTrans" cxnId="{CE9EB994-527C-415A-AB44-B965A14E2743}">
      <dgm:prSet/>
      <dgm:spPr/>
      <dgm:t>
        <a:bodyPr/>
        <a:lstStyle/>
        <a:p>
          <a:endParaRPr lang="en-US"/>
        </a:p>
      </dgm:t>
    </dgm:pt>
    <dgm:pt modelId="{1E2E6E0F-EAF8-4980-A50E-0A977D697D02}">
      <dgm:prSet/>
      <dgm:spPr/>
      <dgm:t>
        <a:bodyPr/>
        <a:lstStyle/>
        <a:p>
          <a:pPr>
            <a:defRPr cap="all"/>
          </a:pPr>
          <a:r>
            <a:rPr lang="en-US"/>
            <a:t>Enhanced Understanding.</a:t>
          </a:r>
        </a:p>
      </dgm:t>
    </dgm:pt>
    <dgm:pt modelId="{B2926161-9CED-44B9-82F5-66BD8065F072}" type="parTrans" cxnId="{8D2CB483-C7FE-4893-BF94-8F23FAB85EF4}">
      <dgm:prSet/>
      <dgm:spPr/>
      <dgm:t>
        <a:bodyPr/>
        <a:lstStyle/>
        <a:p>
          <a:endParaRPr lang="en-US"/>
        </a:p>
      </dgm:t>
    </dgm:pt>
    <dgm:pt modelId="{336C93F9-2796-4B30-99FF-BBEF1E1FDD48}" type="sibTrans" cxnId="{8D2CB483-C7FE-4893-BF94-8F23FAB85EF4}">
      <dgm:prSet/>
      <dgm:spPr/>
      <dgm:t>
        <a:bodyPr/>
        <a:lstStyle/>
        <a:p>
          <a:endParaRPr lang="en-US"/>
        </a:p>
      </dgm:t>
    </dgm:pt>
    <dgm:pt modelId="{1BE8E2CA-A05C-492F-BF5A-638BD81BF7A9}" type="pres">
      <dgm:prSet presAssocID="{53E8A09E-2805-471A-9FE2-F390091C5E6C}" presName="root" presStyleCnt="0">
        <dgm:presLayoutVars>
          <dgm:dir/>
          <dgm:resizeHandles val="exact"/>
        </dgm:presLayoutVars>
      </dgm:prSet>
      <dgm:spPr/>
    </dgm:pt>
    <dgm:pt modelId="{E6514CE5-4057-494C-913A-9C81671CF0CA}" type="pres">
      <dgm:prSet presAssocID="{4D8C9072-B034-4081-B903-34E4D987842D}" presName="compNode" presStyleCnt="0"/>
      <dgm:spPr/>
    </dgm:pt>
    <dgm:pt modelId="{C66EBAF5-600B-460A-8894-01F012A17857}" type="pres">
      <dgm:prSet presAssocID="{4D8C9072-B034-4081-B903-34E4D987842D}" presName="iconBgRect" presStyleLbl="bgShp" presStyleIdx="0" presStyleCnt="4"/>
      <dgm:spPr/>
    </dgm:pt>
    <dgm:pt modelId="{0D29A7A3-84DB-4201-B370-027B0D34AFCA}" type="pres">
      <dgm:prSet presAssocID="{4D8C9072-B034-4081-B903-34E4D98784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21B8BF0-4C19-43E0-B906-8414DD29FE71}" type="pres">
      <dgm:prSet presAssocID="{4D8C9072-B034-4081-B903-34E4D987842D}" presName="spaceRect" presStyleCnt="0"/>
      <dgm:spPr/>
    </dgm:pt>
    <dgm:pt modelId="{93B8E4C3-3F53-4F3A-ADC5-0A874D077B8A}" type="pres">
      <dgm:prSet presAssocID="{4D8C9072-B034-4081-B903-34E4D987842D}" presName="textRect" presStyleLbl="revTx" presStyleIdx="0" presStyleCnt="4">
        <dgm:presLayoutVars>
          <dgm:chMax val="1"/>
          <dgm:chPref val="1"/>
        </dgm:presLayoutVars>
      </dgm:prSet>
      <dgm:spPr/>
    </dgm:pt>
    <dgm:pt modelId="{4FFBADAD-2DA7-47E7-B220-12FAAD5E1F11}" type="pres">
      <dgm:prSet presAssocID="{86185B2A-ED0C-4762-8458-6BBDB2221423}" presName="sibTrans" presStyleCnt="0"/>
      <dgm:spPr/>
    </dgm:pt>
    <dgm:pt modelId="{8FF2F94A-7331-498B-9E0D-E5E2DDEB6695}" type="pres">
      <dgm:prSet presAssocID="{08E6BE21-154D-4E09-ABD0-FE22E0B64A9E}" presName="compNode" presStyleCnt="0"/>
      <dgm:spPr/>
    </dgm:pt>
    <dgm:pt modelId="{83586518-96DC-4C64-9E09-534AB6BB655E}" type="pres">
      <dgm:prSet presAssocID="{08E6BE21-154D-4E09-ABD0-FE22E0B64A9E}" presName="iconBgRect" presStyleLbl="bgShp" presStyleIdx="1" presStyleCnt="4"/>
      <dgm:spPr/>
    </dgm:pt>
    <dgm:pt modelId="{F90A2D8E-72A2-484F-B021-CB64FCB53167}" type="pres">
      <dgm:prSet presAssocID="{08E6BE21-154D-4E09-ABD0-FE22E0B64A9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DC486A1-8F46-446C-9530-73FA7DCE151B}" type="pres">
      <dgm:prSet presAssocID="{08E6BE21-154D-4E09-ABD0-FE22E0B64A9E}" presName="spaceRect" presStyleCnt="0"/>
      <dgm:spPr/>
    </dgm:pt>
    <dgm:pt modelId="{4AA612E8-235A-4550-A881-2BA8884FE87B}" type="pres">
      <dgm:prSet presAssocID="{08E6BE21-154D-4E09-ABD0-FE22E0B64A9E}" presName="textRect" presStyleLbl="revTx" presStyleIdx="1" presStyleCnt="4">
        <dgm:presLayoutVars>
          <dgm:chMax val="1"/>
          <dgm:chPref val="1"/>
        </dgm:presLayoutVars>
      </dgm:prSet>
      <dgm:spPr/>
    </dgm:pt>
    <dgm:pt modelId="{B7BDADD7-4843-4544-81DD-968F00E8BA55}" type="pres">
      <dgm:prSet presAssocID="{7001B4E9-EAE6-4E37-B137-098C7C36D46D}" presName="sibTrans" presStyleCnt="0"/>
      <dgm:spPr/>
    </dgm:pt>
    <dgm:pt modelId="{60D8E3D3-6B08-41FC-A21C-989F6364F10E}" type="pres">
      <dgm:prSet presAssocID="{5785F9DC-0B89-4CA1-9962-E6CB5BC5D009}" presName="compNode" presStyleCnt="0"/>
      <dgm:spPr/>
    </dgm:pt>
    <dgm:pt modelId="{CE4677E6-C381-402B-B689-61CDD848F06F}" type="pres">
      <dgm:prSet presAssocID="{5785F9DC-0B89-4CA1-9962-E6CB5BC5D009}" presName="iconBgRect" presStyleLbl="bgShp" presStyleIdx="2" presStyleCnt="4"/>
      <dgm:spPr/>
    </dgm:pt>
    <dgm:pt modelId="{CEA2ABFC-EECF-4082-B8D5-B55125437FE8}" type="pres">
      <dgm:prSet presAssocID="{5785F9DC-0B89-4CA1-9962-E6CB5BC5D00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2E131A-F05D-46C8-86D8-1BB8F200530F}" type="pres">
      <dgm:prSet presAssocID="{5785F9DC-0B89-4CA1-9962-E6CB5BC5D009}" presName="spaceRect" presStyleCnt="0"/>
      <dgm:spPr/>
    </dgm:pt>
    <dgm:pt modelId="{FEAD861D-364D-48E4-AB79-239152C8C157}" type="pres">
      <dgm:prSet presAssocID="{5785F9DC-0B89-4CA1-9962-E6CB5BC5D009}" presName="textRect" presStyleLbl="revTx" presStyleIdx="2" presStyleCnt="4">
        <dgm:presLayoutVars>
          <dgm:chMax val="1"/>
          <dgm:chPref val="1"/>
        </dgm:presLayoutVars>
      </dgm:prSet>
      <dgm:spPr/>
    </dgm:pt>
    <dgm:pt modelId="{E33BFBF5-F1AE-46F2-A46B-7C2A6C14B59B}" type="pres">
      <dgm:prSet presAssocID="{F334376B-47C3-411C-A72E-54BCDC2C904B}" presName="sibTrans" presStyleCnt="0"/>
      <dgm:spPr/>
    </dgm:pt>
    <dgm:pt modelId="{2B71B1B0-66AA-45B0-B74A-C6CF8F2A4FF4}" type="pres">
      <dgm:prSet presAssocID="{1E2E6E0F-EAF8-4980-A50E-0A977D697D02}" presName="compNode" presStyleCnt="0"/>
      <dgm:spPr/>
    </dgm:pt>
    <dgm:pt modelId="{72002E5B-1F21-4722-AAD9-7CE52AFD6B74}" type="pres">
      <dgm:prSet presAssocID="{1E2E6E0F-EAF8-4980-A50E-0A977D697D02}" presName="iconBgRect" presStyleLbl="bgShp" presStyleIdx="3" presStyleCnt="4"/>
      <dgm:spPr/>
    </dgm:pt>
    <dgm:pt modelId="{A1CE75B1-DC6C-4FD7-B5D3-E7D9927EBAB3}" type="pres">
      <dgm:prSet presAssocID="{1E2E6E0F-EAF8-4980-A50E-0A977D697D0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77D0CF2-29F7-4813-8C37-03F485BD8477}" type="pres">
      <dgm:prSet presAssocID="{1E2E6E0F-EAF8-4980-A50E-0A977D697D02}" presName="spaceRect" presStyleCnt="0"/>
      <dgm:spPr/>
    </dgm:pt>
    <dgm:pt modelId="{92273A85-3B29-43E1-BBDE-541332949050}" type="pres">
      <dgm:prSet presAssocID="{1E2E6E0F-EAF8-4980-A50E-0A977D697D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E94B11-1A8D-4538-9C4C-B32B20F120DC}" type="presOf" srcId="{4D8C9072-B034-4081-B903-34E4D987842D}" destId="{93B8E4C3-3F53-4F3A-ADC5-0A874D077B8A}" srcOrd="0" destOrd="0" presId="urn:microsoft.com/office/officeart/2018/5/layout/IconCircleLabelList"/>
    <dgm:cxn modelId="{BC75353C-55C5-4050-90C4-07FC8AE35675}" srcId="{53E8A09E-2805-471A-9FE2-F390091C5E6C}" destId="{08E6BE21-154D-4E09-ABD0-FE22E0B64A9E}" srcOrd="1" destOrd="0" parTransId="{43756CD1-4BF5-41FA-A790-524BD23169AB}" sibTransId="{7001B4E9-EAE6-4E37-B137-098C7C36D46D}"/>
    <dgm:cxn modelId="{748F6751-22AA-411D-97AD-C3488B9D34F7}" type="presOf" srcId="{5785F9DC-0B89-4CA1-9962-E6CB5BC5D009}" destId="{FEAD861D-364D-48E4-AB79-239152C8C157}" srcOrd="0" destOrd="0" presId="urn:microsoft.com/office/officeart/2018/5/layout/IconCircleLabelList"/>
    <dgm:cxn modelId="{C9520E5A-77B4-451D-A151-43B8764D6653}" type="presOf" srcId="{53E8A09E-2805-471A-9FE2-F390091C5E6C}" destId="{1BE8E2CA-A05C-492F-BF5A-638BD81BF7A9}" srcOrd="0" destOrd="0" presId="urn:microsoft.com/office/officeart/2018/5/layout/IconCircleLabelList"/>
    <dgm:cxn modelId="{646B2C79-4FF7-4E56-90FB-2EB6FD53FAB3}" type="presOf" srcId="{08E6BE21-154D-4E09-ABD0-FE22E0B64A9E}" destId="{4AA612E8-235A-4550-A881-2BA8884FE87B}" srcOrd="0" destOrd="0" presId="urn:microsoft.com/office/officeart/2018/5/layout/IconCircleLabelList"/>
    <dgm:cxn modelId="{8D2CB483-C7FE-4893-BF94-8F23FAB85EF4}" srcId="{53E8A09E-2805-471A-9FE2-F390091C5E6C}" destId="{1E2E6E0F-EAF8-4980-A50E-0A977D697D02}" srcOrd="3" destOrd="0" parTransId="{B2926161-9CED-44B9-82F5-66BD8065F072}" sibTransId="{336C93F9-2796-4B30-99FF-BBEF1E1FDD48}"/>
    <dgm:cxn modelId="{CE9EB994-527C-415A-AB44-B965A14E2743}" srcId="{53E8A09E-2805-471A-9FE2-F390091C5E6C}" destId="{5785F9DC-0B89-4CA1-9962-E6CB5BC5D009}" srcOrd="2" destOrd="0" parTransId="{DD00B49E-61C0-489D-AAF6-EAE7A48D2C1E}" sibTransId="{F334376B-47C3-411C-A72E-54BCDC2C904B}"/>
    <dgm:cxn modelId="{452D179A-DA2E-4CF0-ACDF-2B6ADD320CE9}" srcId="{53E8A09E-2805-471A-9FE2-F390091C5E6C}" destId="{4D8C9072-B034-4081-B903-34E4D987842D}" srcOrd="0" destOrd="0" parTransId="{F4112F9F-D1FF-4954-8A34-5B51354F71EF}" sibTransId="{86185B2A-ED0C-4762-8458-6BBDB2221423}"/>
    <dgm:cxn modelId="{F046DFCA-F0D1-422A-81AC-E766813D7E77}" type="presOf" srcId="{1E2E6E0F-EAF8-4980-A50E-0A977D697D02}" destId="{92273A85-3B29-43E1-BBDE-541332949050}" srcOrd="0" destOrd="0" presId="urn:microsoft.com/office/officeart/2018/5/layout/IconCircleLabelList"/>
    <dgm:cxn modelId="{E8412E47-2D73-455A-8ACC-85C1C2E92C96}" type="presParOf" srcId="{1BE8E2CA-A05C-492F-BF5A-638BD81BF7A9}" destId="{E6514CE5-4057-494C-913A-9C81671CF0CA}" srcOrd="0" destOrd="0" presId="urn:microsoft.com/office/officeart/2018/5/layout/IconCircleLabelList"/>
    <dgm:cxn modelId="{8FC2222C-6F6B-4434-96E6-982CDBA8F720}" type="presParOf" srcId="{E6514CE5-4057-494C-913A-9C81671CF0CA}" destId="{C66EBAF5-600B-460A-8894-01F012A17857}" srcOrd="0" destOrd="0" presId="urn:microsoft.com/office/officeart/2018/5/layout/IconCircleLabelList"/>
    <dgm:cxn modelId="{86AAB39D-A155-4F9A-ABCC-25524B0646FF}" type="presParOf" srcId="{E6514CE5-4057-494C-913A-9C81671CF0CA}" destId="{0D29A7A3-84DB-4201-B370-027B0D34AFCA}" srcOrd="1" destOrd="0" presId="urn:microsoft.com/office/officeart/2018/5/layout/IconCircleLabelList"/>
    <dgm:cxn modelId="{2FA8BA1E-3781-4D86-A48E-13C024BD81AC}" type="presParOf" srcId="{E6514CE5-4057-494C-913A-9C81671CF0CA}" destId="{121B8BF0-4C19-43E0-B906-8414DD29FE71}" srcOrd="2" destOrd="0" presId="urn:microsoft.com/office/officeart/2018/5/layout/IconCircleLabelList"/>
    <dgm:cxn modelId="{54DBCAD3-CFB2-49FF-83E0-1D20A1342878}" type="presParOf" srcId="{E6514CE5-4057-494C-913A-9C81671CF0CA}" destId="{93B8E4C3-3F53-4F3A-ADC5-0A874D077B8A}" srcOrd="3" destOrd="0" presId="urn:microsoft.com/office/officeart/2018/5/layout/IconCircleLabelList"/>
    <dgm:cxn modelId="{0AD88DE0-9295-4113-A611-CC73C7704D26}" type="presParOf" srcId="{1BE8E2CA-A05C-492F-BF5A-638BD81BF7A9}" destId="{4FFBADAD-2DA7-47E7-B220-12FAAD5E1F11}" srcOrd="1" destOrd="0" presId="urn:microsoft.com/office/officeart/2018/5/layout/IconCircleLabelList"/>
    <dgm:cxn modelId="{59100705-E32C-42E5-9CF9-D7DBB2210F27}" type="presParOf" srcId="{1BE8E2CA-A05C-492F-BF5A-638BD81BF7A9}" destId="{8FF2F94A-7331-498B-9E0D-E5E2DDEB6695}" srcOrd="2" destOrd="0" presId="urn:microsoft.com/office/officeart/2018/5/layout/IconCircleLabelList"/>
    <dgm:cxn modelId="{1907FE49-DBCC-4437-8E28-36B34617CDDC}" type="presParOf" srcId="{8FF2F94A-7331-498B-9E0D-E5E2DDEB6695}" destId="{83586518-96DC-4C64-9E09-534AB6BB655E}" srcOrd="0" destOrd="0" presId="urn:microsoft.com/office/officeart/2018/5/layout/IconCircleLabelList"/>
    <dgm:cxn modelId="{B187156A-9E65-426E-82C7-CB6331F89407}" type="presParOf" srcId="{8FF2F94A-7331-498B-9E0D-E5E2DDEB6695}" destId="{F90A2D8E-72A2-484F-B021-CB64FCB53167}" srcOrd="1" destOrd="0" presId="urn:microsoft.com/office/officeart/2018/5/layout/IconCircleLabelList"/>
    <dgm:cxn modelId="{0EEA6ABE-3169-4848-B07D-F2426DA833FF}" type="presParOf" srcId="{8FF2F94A-7331-498B-9E0D-E5E2DDEB6695}" destId="{0DC486A1-8F46-446C-9530-73FA7DCE151B}" srcOrd="2" destOrd="0" presId="urn:microsoft.com/office/officeart/2018/5/layout/IconCircleLabelList"/>
    <dgm:cxn modelId="{9A44F5D9-B556-4474-87B1-6395D4DE8940}" type="presParOf" srcId="{8FF2F94A-7331-498B-9E0D-E5E2DDEB6695}" destId="{4AA612E8-235A-4550-A881-2BA8884FE87B}" srcOrd="3" destOrd="0" presId="urn:microsoft.com/office/officeart/2018/5/layout/IconCircleLabelList"/>
    <dgm:cxn modelId="{90695B42-D0EA-401C-A693-90DDDDBAC0DE}" type="presParOf" srcId="{1BE8E2CA-A05C-492F-BF5A-638BD81BF7A9}" destId="{B7BDADD7-4843-4544-81DD-968F00E8BA55}" srcOrd="3" destOrd="0" presId="urn:microsoft.com/office/officeart/2018/5/layout/IconCircleLabelList"/>
    <dgm:cxn modelId="{49DBA579-48CA-4DEF-AF72-ED7F9002866C}" type="presParOf" srcId="{1BE8E2CA-A05C-492F-BF5A-638BD81BF7A9}" destId="{60D8E3D3-6B08-41FC-A21C-989F6364F10E}" srcOrd="4" destOrd="0" presId="urn:microsoft.com/office/officeart/2018/5/layout/IconCircleLabelList"/>
    <dgm:cxn modelId="{D2C9D36E-2A42-4AC3-AE3A-78916A461C8F}" type="presParOf" srcId="{60D8E3D3-6B08-41FC-A21C-989F6364F10E}" destId="{CE4677E6-C381-402B-B689-61CDD848F06F}" srcOrd="0" destOrd="0" presId="urn:microsoft.com/office/officeart/2018/5/layout/IconCircleLabelList"/>
    <dgm:cxn modelId="{933D3B36-147F-42B2-8C0F-0980F86339FF}" type="presParOf" srcId="{60D8E3D3-6B08-41FC-A21C-989F6364F10E}" destId="{CEA2ABFC-EECF-4082-B8D5-B55125437FE8}" srcOrd="1" destOrd="0" presId="urn:microsoft.com/office/officeart/2018/5/layout/IconCircleLabelList"/>
    <dgm:cxn modelId="{D1CC2A98-E3C6-4EB9-A41D-98B01ED74528}" type="presParOf" srcId="{60D8E3D3-6B08-41FC-A21C-989F6364F10E}" destId="{E02E131A-F05D-46C8-86D8-1BB8F200530F}" srcOrd="2" destOrd="0" presId="urn:microsoft.com/office/officeart/2018/5/layout/IconCircleLabelList"/>
    <dgm:cxn modelId="{55B79778-526F-4936-A263-306323DABC7C}" type="presParOf" srcId="{60D8E3D3-6B08-41FC-A21C-989F6364F10E}" destId="{FEAD861D-364D-48E4-AB79-239152C8C157}" srcOrd="3" destOrd="0" presId="urn:microsoft.com/office/officeart/2018/5/layout/IconCircleLabelList"/>
    <dgm:cxn modelId="{85164899-B212-4636-A1A0-FD7AC2B6AB6A}" type="presParOf" srcId="{1BE8E2CA-A05C-492F-BF5A-638BD81BF7A9}" destId="{E33BFBF5-F1AE-46F2-A46B-7C2A6C14B59B}" srcOrd="5" destOrd="0" presId="urn:microsoft.com/office/officeart/2018/5/layout/IconCircleLabelList"/>
    <dgm:cxn modelId="{77095F19-F86B-4919-9359-62E640F9F162}" type="presParOf" srcId="{1BE8E2CA-A05C-492F-BF5A-638BD81BF7A9}" destId="{2B71B1B0-66AA-45B0-B74A-C6CF8F2A4FF4}" srcOrd="6" destOrd="0" presId="urn:microsoft.com/office/officeart/2018/5/layout/IconCircleLabelList"/>
    <dgm:cxn modelId="{9540F68A-CB26-4D04-B035-EA82DB25E78A}" type="presParOf" srcId="{2B71B1B0-66AA-45B0-B74A-C6CF8F2A4FF4}" destId="{72002E5B-1F21-4722-AAD9-7CE52AFD6B74}" srcOrd="0" destOrd="0" presId="urn:microsoft.com/office/officeart/2018/5/layout/IconCircleLabelList"/>
    <dgm:cxn modelId="{7EA52D03-27EC-483C-98E5-43EA7707FFDD}" type="presParOf" srcId="{2B71B1B0-66AA-45B0-B74A-C6CF8F2A4FF4}" destId="{A1CE75B1-DC6C-4FD7-B5D3-E7D9927EBAB3}" srcOrd="1" destOrd="0" presId="urn:microsoft.com/office/officeart/2018/5/layout/IconCircleLabelList"/>
    <dgm:cxn modelId="{600D485C-D86D-4B30-8F29-5D99705AF9DE}" type="presParOf" srcId="{2B71B1B0-66AA-45B0-B74A-C6CF8F2A4FF4}" destId="{D77D0CF2-29F7-4813-8C37-03F485BD8477}" srcOrd="2" destOrd="0" presId="urn:microsoft.com/office/officeart/2018/5/layout/IconCircleLabelList"/>
    <dgm:cxn modelId="{863A54A4-7E07-4F1E-84DE-20C61801794F}" type="presParOf" srcId="{2B71B1B0-66AA-45B0-B74A-C6CF8F2A4FF4}" destId="{92273A85-3B29-43E1-BBDE-5413329490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40D3D-1860-40D1-A151-B4F1EF1D8E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4810A4-ADCB-42D8-ACDE-3E9B82028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Dataset Source</a:t>
          </a:r>
          <a:endParaRPr lang="en-US" dirty="0"/>
        </a:p>
      </dgm:t>
    </dgm:pt>
    <dgm:pt modelId="{640F8431-5F62-47FC-9C64-0BAE7E584EC0}" type="parTrans" cxnId="{C07C6215-EF40-4AB0-AAC7-D50445157C6A}">
      <dgm:prSet/>
      <dgm:spPr/>
      <dgm:t>
        <a:bodyPr/>
        <a:lstStyle/>
        <a:p>
          <a:endParaRPr lang="en-US"/>
        </a:p>
      </dgm:t>
    </dgm:pt>
    <dgm:pt modelId="{03A83A56-21AB-40F7-BF0C-0FC4E266CF9B}" type="sibTrans" cxnId="{C07C6215-EF40-4AB0-AAC7-D50445157C6A}">
      <dgm:prSet/>
      <dgm:spPr/>
      <dgm:t>
        <a:bodyPr/>
        <a:lstStyle/>
        <a:p>
          <a:endParaRPr lang="en-US"/>
        </a:p>
      </dgm:t>
    </dgm:pt>
    <dgm:pt modelId="{75C4111B-05D2-4968-896A-4A6584E801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MLP Algorithm</a:t>
          </a:r>
          <a:endParaRPr lang="en-US"/>
        </a:p>
      </dgm:t>
    </dgm:pt>
    <dgm:pt modelId="{06E7349E-1366-4CB2-AA8B-C80662B58C8F}" type="parTrans" cxnId="{E0EB5CB2-655D-49FF-AFF6-A39602439C06}">
      <dgm:prSet/>
      <dgm:spPr/>
      <dgm:t>
        <a:bodyPr/>
        <a:lstStyle/>
        <a:p>
          <a:endParaRPr lang="en-US"/>
        </a:p>
      </dgm:t>
    </dgm:pt>
    <dgm:pt modelId="{1627984B-6881-4E5D-9BC0-0893E6F17676}" type="sibTrans" cxnId="{E0EB5CB2-655D-49FF-AFF6-A39602439C06}">
      <dgm:prSet/>
      <dgm:spPr/>
      <dgm:t>
        <a:bodyPr/>
        <a:lstStyle/>
        <a:p>
          <a:endParaRPr lang="en-US"/>
        </a:p>
      </dgm:t>
    </dgm:pt>
    <dgm:pt modelId="{76033A64-A2EA-4E0B-A9C0-DE5CCCF43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AI Models on Liver Disorders</a:t>
          </a:r>
          <a:endParaRPr lang="en-US"/>
        </a:p>
      </dgm:t>
    </dgm:pt>
    <dgm:pt modelId="{08EFE1DE-4499-4ED3-9A0D-372CBF16B8F4}" type="parTrans" cxnId="{06D65034-405B-4944-819D-EF5460BC5E75}">
      <dgm:prSet/>
      <dgm:spPr/>
      <dgm:t>
        <a:bodyPr/>
        <a:lstStyle/>
        <a:p>
          <a:endParaRPr lang="en-US"/>
        </a:p>
      </dgm:t>
    </dgm:pt>
    <dgm:pt modelId="{84DD2BE5-7076-4FE5-B0BA-74164746A0BF}" type="sibTrans" cxnId="{06D65034-405B-4944-819D-EF5460BC5E75}">
      <dgm:prSet/>
      <dgm:spPr/>
      <dgm:t>
        <a:bodyPr/>
        <a:lstStyle/>
        <a:p>
          <a:endParaRPr lang="en-US"/>
        </a:p>
      </dgm:t>
    </dgm:pt>
    <dgm:pt modelId="{B40F4839-0D0A-4BEF-ACD3-635A1316A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Types of Liver Disorders</a:t>
          </a:r>
          <a:endParaRPr lang="en-US"/>
        </a:p>
      </dgm:t>
    </dgm:pt>
    <dgm:pt modelId="{41775585-1CD6-4AC5-989C-70C4C6A1D94B}" type="parTrans" cxnId="{CD0EE201-2181-4813-B40F-340D9694E56F}">
      <dgm:prSet/>
      <dgm:spPr/>
      <dgm:t>
        <a:bodyPr/>
        <a:lstStyle/>
        <a:p>
          <a:endParaRPr lang="en-US"/>
        </a:p>
      </dgm:t>
    </dgm:pt>
    <dgm:pt modelId="{C00F517B-3C3A-4613-8BF2-4348FCA88C44}" type="sibTrans" cxnId="{CD0EE201-2181-4813-B40F-340D9694E56F}">
      <dgm:prSet/>
      <dgm:spPr/>
      <dgm:t>
        <a:bodyPr/>
        <a:lstStyle/>
        <a:p>
          <a:endParaRPr lang="en-US"/>
        </a:p>
      </dgm:t>
    </dgm:pt>
    <dgm:pt modelId="{BB73FFF8-23EB-EA43-9637-FBDBFE8638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</a:t>
          </a:r>
          <a:r>
            <a:rPr lang="en-GB" dirty="0">
              <a:hlinkClick xmlns:r="http://schemas.openxmlformats.org/officeDocument/2006/relationships" r:id="rId4"/>
            </a:rPr>
            <a:t>Research paper </a:t>
          </a:r>
          <a:endParaRPr lang="en-GB" dirty="0"/>
        </a:p>
      </dgm:t>
    </dgm:pt>
    <dgm:pt modelId="{0B680C3E-7BA6-5D41-8295-7D1A8728EE24}" type="parTrans" cxnId="{4F5D0080-07B6-A443-89A2-640F464B2977}">
      <dgm:prSet/>
      <dgm:spPr/>
      <dgm:t>
        <a:bodyPr/>
        <a:lstStyle/>
        <a:p>
          <a:endParaRPr lang="en-GB"/>
        </a:p>
      </dgm:t>
    </dgm:pt>
    <dgm:pt modelId="{42976A11-925D-7F4C-8C2A-DFF8308B322E}" type="sibTrans" cxnId="{4F5D0080-07B6-A443-89A2-640F464B2977}">
      <dgm:prSet/>
      <dgm:spPr/>
      <dgm:t>
        <a:bodyPr/>
        <a:lstStyle/>
        <a:p>
          <a:endParaRPr lang="en-GB"/>
        </a:p>
      </dgm:t>
    </dgm:pt>
    <dgm:pt modelId="{30E4DF4E-034A-4FD1-9595-D6C7A8E1AFC8}" type="pres">
      <dgm:prSet presAssocID="{6A340D3D-1860-40D1-A151-B4F1EF1D8E7B}" presName="root" presStyleCnt="0">
        <dgm:presLayoutVars>
          <dgm:dir/>
          <dgm:resizeHandles val="exact"/>
        </dgm:presLayoutVars>
      </dgm:prSet>
      <dgm:spPr/>
    </dgm:pt>
    <dgm:pt modelId="{86880EFC-5167-4E0E-BC3A-7CDDCF757A15}" type="pres">
      <dgm:prSet presAssocID="{9C4810A4-ADCB-42D8-ACDE-3E9B820281A4}" presName="compNode" presStyleCnt="0"/>
      <dgm:spPr/>
    </dgm:pt>
    <dgm:pt modelId="{3DDCB953-6813-405A-85C8-5FF10EFE96A3}" type="pres">
      <dgm:prSet presAssocID="{9C4810A4-ADCB-42D8-ACDE-3E9B820281A4}" presName="iconRect" presStyleLbl="node1" presStyleIdx="0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F4F9CD-2321-45EC-9850-AFDC39D169B5}" type="pres">
      <dgm:prSet presAssocID="{9C4810A4-ADCB-42D8-ACDE-3E9B820281A4}" presName="spaceRect" presStyleCnt="0"/>
      <dgm:spPr/>
    </dgm:pt>
    <dgm:pt modelId="{D0BB6B95-BF19-4181-B71B-DBF4A5D2CB69}" type="pres">
      <dgm:prSet presAssocID="{9C4810A4-ADCB-42D8-ACDE-3E9B820281A4}" presName="textRect" presStyleLbl="revTx" presStyleIdx="0" presStyleCnt="5">
        <dgm:presLayoutVars>
          <dgm:chMax val="1"/>
          <dgm:chPref val="1"/>
        </dgm:presLayoutVars>
      </dgm:prSet>
      <dgm:spPr/>
    </dgm:pt>
    <dgm:pt modelId="{F4162CC9-6C5A-4F75-84C8-FD7E83561228}" type="pres">
      <dgm:prSet presAssocID="{03A83A56-21AB-40F7-BF0C-0FC4E266CF9B}" presName="sibTrans" presStyleCnt="0"/>
      <dgm:spPr/>
    </dgm:pt>
    <dgm:pt modelId="{4DA8A1FD-F3CF-4DED-B6AD-072578B83116}" type="pres">
      <dgm:prSet presAssocID="{75C4111B-05D2-4968-896A-4A6584E80103}" presName="compNode" presStyleCnt="0"/>
      <dgm:spPr/>
    </dgm:pt>
    <dgm:pt modelId="{197DD3B5-9109-4F03-B63F-678A414B7598}" type="pres">
      <dgm:prSet presAssocID="{75C4111B-05D2-4968-896A-4A6584E80103}" presName="iconRect" presStyleLbl="node1" presStyleIdx="1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1C5CC32-74EB-4E64-8AB1-2ACEED847195}" type="pres">
      <dgm:prSet presAssocID="{75C4111B-05D2-4968-896A-4A6584E80103}" presName="spaceRect" presStyleCnt="0"/>
      <dgm:spPr/>
    </dgm:pt>
    <dgm:pt modelId="{D59B0871-8EDF-4804-B15A-57F56562C13B}" type="pres">
      <dgm:prSet presAssocID="{75C4111B-05D2-4968-896A-4A6584E80103}" presName="textRect" presStyleLbl="revTx" presStyleIdx="1" presStyleCnt="5">
        <dgm:presLayoutVars>
          <dgm:chMax val="1"/>
          <dgm:chPref val="1"/>
        </dgm:presLayoutVars>
      </dgm:prSet>
      <dgm:spPr/>
    </dgm:pt>
    <dgm:pt modelId="{FFE3EDF5-55ED-47F6-B812-066CC30FE8C6}" type="pres">
      <dgm:prSet presAssocID="{1627984B-6881-4E5D-9BC0-0893E6F17676}" presName="sibTrans" presStyleCnt="0"/>
      <dgm:spPr/>
    </dgm:pt>
    <dgm:pt modelId="{EBC2CA82-DDEE-4B35-A6D6-2B56F16BCA11}" type="pres">
      <dgm:prSet presAssocID="{76033A64-A2EA-4E0B-A9C0-DE5CCCF438EC}" presName="compNode" presStyleCnt="0"/>
      <dgm:spPr/>
    </dgm:pt>
    <dgm:pt modelId="{36C55F28-6C88-44F2-A5C6-7A6452644467}" type="pres">
      <dgm:prSet presAssocID="{76033A64-A2EA-4E0B-A9C0-DE5CCCF438EC}" presName="iconRect" presStyleLbl="node1" presStyleIdx="2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E79249E-4A41-442B-BDBF-9BD5B0930452}" type="pres">
      <dgm:prSet presAssocID="{76033A64-A2EA-4E0B-A9C0-DE5CCCF438EC}" presName="spaceRect" presStyleCnt="0"/>
      <dgm:spPr/>
    </dgm:pt>
    <dgm:pt modelId="{0ABABEF6-86C5-497C-9E38-DB89805D0575}" type="pres">
      <dgm:prSet presAssocID="{76033A64-A2EA-4E0B-A9C0-DE5CCCF438EC}" presName="textRect" presStyleLbl="revTx" presStyleIdx="2" presStyleCnt="5">
        <dgm:presLayoutVars>
          <dgm:chMax val="1"/>
          <dgm:chPref val="1"/>
        </dgm:presLayoutVars>
      </dgm:prSet>
      <dgm:spPr/>
    </dgm:pt>
    <dgm:pt modelId="{B9CA0C91-9AA1-4205-9E0A-69897E3A083B}" type="pres">
      <dgm:prSet presAssocID="{84DD2BE5-7076-4FE5-B0BA-74164746A0BF}" presName="sibTrans" presStyleCnt="0"/>
      <dgm:spPr/>
    </dgm:pt>
    <dgm:pt modelId="{0740E64C-AB40-4DC1-A3F4-53996CC42528}" type="pres">
      <dgm:prSet presAssocID="{B40F4839-0D0A-4BEF-ACD3-635A1316AE95}" presName="compNode" presStyleCnt="0"/>
      <dgm:spPr/>
    </dgm:pt>
    <dgm:pt modelId="{6C2B250C-F154-4D3C-AC6E-62A0F97747C2}" type="pres">
      <dgm:prSet presAssocID="{B40F4839-0D0A-4BEF-ACD3-635A1316AE95}" presName="iconRect" presStyleLbl="node1" presStyleIdx="3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FED3376-1326-4C6F-B04C-4EA2D85A2E96}" type="pres">
      <dgm:prSet presAssocID="{B40F4839-0D0A-4BEF-ACD3-635A1316AE95}" presName="spaceRect" presStyleCnt="0"/>
      <dgm:spPr/>
    </dgm:pt>
    <dgm:pt modelId="{F09A9719-8305-4BF5-9557-881B3F2B6D8E}" type="pres">
      <dgm:prSet presAssocID="{B40F4839-0D0A-4BEF-ACD3-635A1316AE95}" presName="textRect" presStyleLbl="revTx" presStyleIdx="3" presStyleCnt="5">
        <dgm:presLayoutVars>
          <dgm:chMax val="1"/>
          <dgm:chPref val="1"/>
        </dgm:presLayoutVars>
      </dgm:prSet>
      <dgm:spPr/>
    </dgm:pt>
    <dgm:pt modelId="{7B1AD121-F552-4F77-B736-8EA057BD2D02}" type="pres">
      <dgm:prSet presAssocID="{C00F517B-3C3A-4613-8BF2-4348FCA88C44}" presName="sibTrans" presStyleCnt="0"/>
      <dgm:spPr/>
    </dgm:pt>
    <dgm:pt modelId="{E89AF3E4-C3B1-43B3-8102-77E20C5FAB67}" type="pres">
      <dgm:prSet presAssocID="{BB73FFF8-23EB-EA43-9637-FBDBFE863871}" presName="compNode" presStyleCnt="0"/>
      <dgm:spPr/>
    </dgm:pt>
    <dgm:pt modelId="{3C7A8B3F-6470-4C93-92DB-A4E33AFB9DB3}" type="pres">
      <dgm:prSet presAssocID="{BB73FFF8-23EB-EA43-9637-FBDBFE863871}" presName="iconRect" presStyleLbl="node1" presStyleIdx="4" presStyleCnt="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2A3C43-27A1-4004-B206-7601641D4153}" type="pres">
      <dgm:prSet presAssocID="{BB73FFF8-23EB-EA43-9637-FBDBFE863871}" presName="spaceRect" presStyleCnt="0"/>
      <dgm:spPr/>
    </dgm:pt>
    <dgm:pt modelId="{902F98BB-8F93-4CB8-9E10-EAEC77EBFBC7}" type="pres">
      <dgm:prSet presAssocID="{BB73FFF8-23EB-EA43-9637-FBDBFE8638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0EE201-2181-4813-B40F-340D9694E56F}" srcId="{6A340D3D-1860-40D1-A151-B4F1EF1D8E7B}" destId="{B40F4839-0D0A-4BEF-ACD3-635A1316AE95}" srcOrd="3" destOrd="0" parTransId="{41775585-1CD6-4AC5-989C-70C4C6A1D94B}" sibTransId="{C00F517B-3C3A-4613-8BF2-4348FCA88C44}"/>
    <dgm:cxn modelId="{C5E89814-2458-F541-9CEE-5581CCE08EE4}" type="presOf" srcId="{6A340D3D-1860-40D1-A151-B4F1EF1D8E7B}" destId="{30E4DF4E-034A-4FD1-9595-D6C7A8E1AFC8}" srcOrd="0" destOrd="0" presId="urn:microsoft.com/office/officeart/2018/2/layout/IconLabelList"/>
    <dgm:cxn modelId="{C07C6215-EF40-4AB0-AAC7-D50445157C6A}" srcId="{6A340D3D-1860-40D1-A151-B4F1EF1D8E7B}" destId="{9C4810A4-ADCB-42D8-ACDE-3E9B820281A4}" srcOrd="0" destOrd="0" parTransId="{640F8431-5F62-47FC-9C64-0BAE7E584EC0}" sibTransId="{03A83A56-21AB-40F7-BF0C-0FC4E266CF9B}"/>
    <dgm:cxn modelId="{5E39D719-B607-534C-8442-89763F978726}" type="presOf" srcId="{9C4810A4-ADCB-42D8-ACDE-3E9B820281A4}" destId="{D0BB6B95-BF19-4181-B71B-DBF4A5D2CB69}" srcOrd="0" destOrd="0" presId="urn:microsoft.com/office/officeart/2018/2/layout/IconLabelList"/>
    <dgm:cxn modelId="{06D65034-405B-4944-819D-EF5460BC5E75}" srcId="{6A340D3D-1860-40D1-A151-B4F1EF1D8E7B}" destId="{76033A64-A2EA-4E0B-A9C0-DE5CCCF438EC}" srcOrd="2" destOrd="0" parTransId="{08EFE1DE-4499-4ED3-9A0D-372CBF16B8F4}" sibTransId="{84DD2BE5-7076-4FE5-B0BA-74164746A0BF}"/>
    <dgm:cxn modelId="{39ABD44A-32C4-944A-9428-F755520BA0E1}" type="presOf" srcId="{75C4111B-05D2-4968-896A-4A6584E80103}" destId="{D59B0871-8EDF-4804-B15A-57F56562C13B}" srcOrd="0" destOrd="0" presId="urn:microsoft.com/office/officeart/2018/2/layout/IconLabelList"/>
    <dgm:cxn modelId="{D1E46553-CC59-CC43-BAA3-4C2FDF33D3F7}" type="presOf" srcId="{BB73FFF8-23EB-EA43-9637-FBDBFE863871}" destId="{902F98BB-8F93-4CB8-9E10-EAEC77EBFBC7}" srcOrd="0" destOrd="0" presId="urn:microsoft.com/office/officeart/2018/2/layout/IconLabelList"/>
    <dgm:cxn modelId="{CE4A315C-17C5-004B-8646-25A12E3ABDA7}" type="presOf" srcId="{76033A64-A2EA-4E0B-A9C0-DE5CCCF438EC}" destId="{0ABABEF6-86C5-497C-9E38-DB89805D0575}" srcOrd="0" destOrd="0" presId="urn:microsoft.com/office/officeart/2018/2/layout/IconLabelList"/>
    <dgm:cxn modelId="{4F5D0080-07B6-A443-89A2-640F464B2977}" srcId="{6A340D3D-1860-40D1-A151-B4F1EF1D8E7B}" destId="{BB73FFF8-23EB-EA43-9637-FBDBFE863871}" srcOrd="4" destOrd="0" parTransId="{0B680C3E-7BA6-5D41-8295-7D1A8728EE24}" sibTransId="{42976A11-925D-7F4C-8C2A-DFF8308B322E}"/>
    <dgm:cxn modelId="{502071AD-2669-2B4C-99E2-C2512EC952DC}" type="presOf" srcId="{B40F4839-0D0A-4BEF-ACD3-635A1316AE95}" destId="{F09A9719-8305-4BF5-9557-881B3F2B6D8E}" srcOrd="0" destOrd="0" presId="urn:microsoft.com/office/officeart/2018/2/layout/IconLabelList"/>
    <dgm:cxn modelId="{E0EB5CB2-655D-49FF-AFF6-A39602439C06}" srcId="{6A340D3D-1860-40D1-A151-B4F1EF1D8E7B}" destId="{75C4111B-05D2-4968-896A-4A6584E80103}" srcOrd="1" destOrd="0" parTransId="{06E7349E-1366-4CB2-AA8B-C80662B58C8F}" sibTransId="{1627984B-6881-4E5D-9BC0-0893E6F17676}"/>
    <dgm:cxn modelId="{EAFEF0A3-542F-E64D-9A67-8B662286D809}" type="presParOf" srcId="{30E4DF4E-034A-4FD1-9595-D6C7A8E1AFC8}" destId="{86880EFC-5167-4E0E-BC3A-7CDDCF757A15}" srcOrd="0" destOrd="0" presId="urn:microsoft.com/office/officeart/2018/2/layout/IconLabelList"/>
    <dgm:cxn modelId="{D67EB0DA-C586-B24D-A141-52865CE63F1A}" type="presParOf" srcId="{86880EFC-5167-4E0E-BC3A-7CDDCF757A15}" destId="{3DDCB953-6813-405A-85C8-5FF10EFE96A3}" srcOrd="0" destOrd="0" presId="urn:microsoft.com/office/officeart/2018/2/layout/IconLabelList"/>
    <dgm:cxn modelId="{A1A640AC-0807-B04E-B93A-E1DA9228BD12}" type="presParOf" srcId="{86880EFC-5167-4E0E-BC3A-7CDDCF757A15}" destId="{56F4F9CD-2321-45EC-9850-AFDC39D169B5}" srcOrd="1" destOrd="0" presId="urn:microsoft.com/office/officeart/2018/2/layout/IconLabelList"/>
    <dgm:cxn modelId="{F749A472-49BC-BE49-A143-946A3F9D155A}" type="presParOf" srcId="{86880EFC-5167-4E0E-BC3A-7CDDCF757A15}" destId="{D0BB6B95-BF19-4181-B71B-DBF4A5D2CB69}" srcOrd="2" destOrd="0" presId="urn:microsoft.com/office/officeart/2018/2/layout/IconLabelList"/>
    <dgm:cxn modelId="{3B14A098-B0C9-C741-B69C-70B4B9B9512A}" type="presParOf" srcId="{30E4DF4E-034A-4FD1-9595-D6C7A8E1AFC8}" destId="{F4162CC9-6C5A-4F75-84C8-FD7E83561228}" srcOrd="1" destOrd="0" presId="urn:microsoft.com/office/officeart/2018/2/layout/IconLabelList"/>
    <dgm:cxn modelId="{F7D964AC-7C85-6049-8EB9-DBAAF0ACDBB8}" type="presParOf" srcId="{30E4DF4E-034A-4FD1-9595-D6C7A8E1AFC8}" destId="{4DA8A1FD-F3CF-4DED-B6AD-072578B83116}" srcOrd="2" destOrd="0" presId="urn:microsoft.com/office/officeart/2018/2/layout/IconLabelList"/>
    <dgm:cxn modelId="{46B2FBFB-37FC-7A4E-ADDB-1AC49E1242DE}" type="presParOf" srcId="{4DA8A1FD-F3CF-4DED-B6AD-072578B83116}" destId="{197DD3B5-9109-4F03-B63F-678A414B7598}" srcOrd="0" destOrd="0" presId="urn:microsoft.com/office/officeart/2018/2/layout/IconLabelList"/>
    <dgm:cxn modelId="{F08A5CE1-DEF3-4A4B-93D0-058198DFB326}" type="presParOf" srcId="{4DA8A1FD-F3CF-4DED-B6AD-072578B83116}" destId="{A1C5CC32-74EB-4E64-8AB1-2ACEED847195}" srcOrd="1" destOrd="0" presId="urn:microsoft.com/office/officeart/2018/2/layout/IconLabelList"/>
    <dgm:cxn modelId="{16175DA4-AA5D-C84B-8DF0-CCE71D9A5ECF}" type="presParOf" srcId="{4DA8A1FD-F3CF-4DED-B6AD-072578B83116}" destId="{D59B0871-8EDF-4804-B15A-57F56562C13B}" srcOrd="2" destOrd="0" presId="urn:microsoft.com/office/officeart/2018/2/layout/IconLabelList"/>
    <dgm:cxn modelId="{2220A1C2-159F-1B4F-A827-F7F74B2F5C2B}" type="presParOf" srcId="{30E4DF4E-034A-4FD1-9595-D6C7A8E1AFC8}" destId="{FFE3EDF5-55ED-47F6-B812-066CC30FE8C6}" srcOrd="3" destOrd="0" presId="urn:microsoft.com/office/officeart/2018/2/layout/IconLabelList"/>
    <dgm:cxn modelId="{B92B4467-9A8B-C944-BD5D-C3D56FD7E35A}" type="presParOf" srcId="{30E4DF4E-034A-4FD1-9595-D6C7A8E1AFC8}" destId="{EBC2CA82-DDEE-4B35-A6D6-2B56F16BCA11}" srcOrd="4" destOrd="0" presId="urn:microsoft.com/office/officeart/2018/2/layout/IconLabelList"/>
    <dgm:cxn modelId="{2603253D-6A9D-A042-9003-AE86212B0559}" type="presParOf" srcId="{EBC2CA82-DDEE-4B35-A6D6-2B56F16BCA11}" destId="{36C55F28-6C88-44F2-A5C6-7A6452644467}" srcOrd="0" destOrd="0" presId="urn:microsoft.com/office/officeart/2018/2/layout/IconLabelList"/>
    <dgm:cxn modelId="{31215384-0B18-434F-AD78-4EDEC83E4160}" type="presParOf" srcId="{EBC2CA82-DDEE-4B35-A6D6-2B56F16BCA11}" destId="{1E79249E-4A41-442B-BDBF-9BD5B0930452}" srcOrd="1" destOrd="0" presId="urn:microsoft.com/office/officeart/2018/2/layout/IconLabelList"/>
    <dgm:cxn modelId="{33ED75D7-45E5-5C4E-8DE2-13C0CDBB6850}" type="presParOf" srcId="{EBC2CA82-DDEE-4B35-A6D6-2B56F16BCA11}" destId="{0ABABEF6-86C5-497C-9E38-DB89805D0575}" srcOrd="2" destOrd="0" presId="urn:microsoft.com/office/officeart/2018/2/layout/IconLabelList"/>
    <dgm:cxn modelId="{18B44B87-5FB4-304A-BA3B-5B4A45EB2D40}" type="presParOf" srcId="{30E4DF4E-034A-4FD1-9595-D6C7A8E1AFC8}" destId="{B9CA0C91-9AA1-4205-9E0A-69897E3A083B}" srcOrd="5" destOrd="0" presId="urn:microsoft.com/office/officeart/2018/2/layout/IconLabelList"/>
    <dgm:cxn modelId="{3B3E3ED1-3928-9042-8A51-AA9E91C4B468}" type="presParOf" srcId="{30E4DF4E-034A-4FD1-9595-D6C7A8E1AFC8}" destId="{0740E64C-AB40-4DC1-A3F4-53996CC42528}" srcOrd="6" destOrd="0" presId="urn:microsoft.com/office/officeart/2018/2/layout/IconLabelList"/>
    <dgm:cxn modelId="{26DA4BB9-699B-DF43-B7A9-0E80180465BB}" type="presParOf" srcId="{0740E64C-AB40-4DC1-A3F4-53996CC42528}" destId="{6C2B250C-F154-4D3C-AC6E-62A0F97747C2}" srcOrd="0" destOrd="0" presId="urn:microsoft.com/office/officeart/2018/2/layout/IconLabelList"/>
    <dgm:cxn modelId="{01E5373A-2E4A-0949-AFE2-DC41FCF84A5B}" type="presParOf" srcId="{0740E64C-AB40-4DC1-A3F4-53996CC42528}" destId="{3FED3376-1326-4C6F-B04C-4EA2D85A2E96}" srcOrd="1" destOrd="0" presId="urn:microsoft.com/office/officeart/2018/2/layout/IconLabelList"/>
    <dgm:cxn modelId="{CC599E02-47C2-1C44-8F93-AB8B57126FCF}" type="presParOf" srcId="{0740E64C-AB40-4DC1-A3F4-53996CC42528}" destId="{F09A9719-8305-4BF5-9557-881B3F2B6D8E}" srcOrd="2" destOrd="0" presId="urn:microsoft.com/office/officeart/2018/2/layout/IconLabelList"/>
    <dgm:cxn modelId="{49EC33EA-9845-0A4A-BF7B-4E084F51F20D}" type="presParOf" srcId="{30E4DF4E-034A-4FD1-9595-D6C7A8E1AFC8}" destId="{7B1AD121-F552-4F77-B736-8EA057BD2D02}" srcOrd="7" destOrd="0" presId="urn:microsoft.com/office/officeart/2018/2/layout/IconLabelList"/>
    <dgm:cxn modelId="{43111DB1-5036-7944-94B7-EE84F6271D09}" type="presParOf" srcId="{30E4DF4E-034A-4FD1-9595-D6C7A8E1AFC8}" destId="{E89AF3E4-C3B1-43B3-8102-77E20C5FAB67}" srcOrd="8" destOrd="0" presId="urn:microsoft.com/office/officeart/2018/2/layout/IconLabelList"/>
    <dgm:cxn modelId="{34B3FD2B-42A8-204B-B619-D9F0D7D25041}" type="presParOf" srcId="{E89AF3E4-C3B1-43B3-8102-77E20C5FAB67}" destId="{3C7A8B3F-6470-4C93-92DB-A4E33AFB9DB3}" srcOrd="0" destOrd="0" presId="urn:microsoft.com/office/officeart/2018/2/layout/IconLabelList"/>
    <dgm:cxn modelId="{FCC55016-BB59-C243-8042-60F72EFCA728}" type="presParOf" srcId="{E89AF3E4-C3B1-43B3-8102-77E20C5FAB67}" destId="{B82A3C43-27A1-4004-B206-7601641D4153}" srcOrd="1" destOrd="0" presId="urn:microsoft.com/office/officeart/2018/2/layout/IconLabelList"/>
    <dgm:cxn modelId="{4B225B30-983C-BB48-8054-03FB8B3883FE}" type="presParOf" srcId="{E89AF3E4-C3B1-43B3-8102-77E20C5FAB67}" destId="{902F98BB-8F93-4CB8-9E10-EAEC77EBFB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F72D9-3266-9947-A34D-4EC60BFD8309}">
      <dsp:nvSpPr>
        <dsp:cNvPr id="0" name=""/>
        <dsp:cNvSpPr/>
      </dsp:nvSpPr>
      <dsp:spPr>
        <a:xfrm>
          <a:off x="0" y="76032"/>
          <a:ext cx="6815855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Liver Function and Importance:</a:t>
          </a:r>
        </a:p>
      </dsp:txBody>
      <dsp:txXfrm>
        <a:off x="40980" y="117012"/>
        <a:ext cx="6733895" cy="757514"/>
      </dsp:txXfrm>
    </dsp:sp>
    <dsp:sp modelId="{B145F6AA-DC1C-2846-886A-BDA81B98EBE5}">
      <dsp:nvSpPr>
        <dsp:cNvPr id="0" name=""/>
        <dsp:cNvSpPr/>
      </dsp:nvSpPr>
      <dsp:spPr>
        <a:xfrm>
          <a:off x="0" y="946685"/>
          <a:ext cx="6815855" cy="456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03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Detoxification</a:t>
          </a:r>
          <a:r>
            <a:rPr lang="en-US" sz="2700" kern="1200" dirty="0"/>
            <a:t>: Breakdown of harmful substances.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Metabolism: </a:t>
          </a:r>
          <a:r>
            <a:rPr lang="en-US" sz="2700" kern="1200" dirty="0"/>
            <a:t>Conversion of nutrients from food.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Protein Synthesis: </a:t>
          </a:r>
          <a:r>
            <a:rPr lang="en-US" sz="2700" kern="1200" dirty="0"/>
            <a:t>Responsible for Synthesis of various Proteins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Storage:  </a:t>
          </a:r>
          <a:r>
            <a:rPr lang="en-US" sz="2700" kern="1200" dirty="0"/>
            <a:t>Stores important substances like glycogen, vitamins.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Bile Production: </a:t>
          </a:r>
          <a:r>
            <a:rPr lang="en-US" sz="2700" kern="1200" dirty="0"/>
            <a:t>A digestive fluid helps in breakdown and absorption of fats.</a:t>
          </a:r>
        </a:p>
      </dsp:txBody>
      <dsp:txXfrm>
        <a:off x="0" y="946685"/>
        <a:ext cx="6815855" cy="4564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F12A9-9CCE-394D-B006-9364A11AFC60}">
      <dsp:nvSpPr>
        <dsp:cNvPr id="0" name=""/>
        <dsp:cNvSpPr/>
      </dsp:nvSpPr>
      <dsp:spPr>
        <a:xfrm>
          <a:off x="0" y="0"/>
          <a:ext cx="621410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CFA48-18B6-0245-94E9-2A805FC7793B}">
      <dsp:nvSpPr>
        <dsp:cNvPr id="0" name=""/>
        <dsp:cNvSpPr/>
      </dsp:nvSpPr>
      <dsp:spPr>
        <a:xfrm>
          <a:off x="0" y="0"/>
          <a:ext cx="6214107" cy="110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AI for the Management of Hepatitis, Steatosis, and Liver Cirrhosis: model for classifying the stages of chronic hepatitis B. </a:t>
          </a:r>
          <a:endParaRPr lang="en-US" sz="2200" kern="1200" dirty="0"/>
        </a:p>
      </dsp:txBody>
      <dsp:txXfrm>
        <a:off x="0" y="0"/>
        <a:ext cx="6214107" cy="1100419"/>
      </dsp:txXfrm>
    </dsp:sp>
    <dsp:sp modelId="{7B935610-0A69-8341-B277-33BBAC0CDD7B}">
      <dsp:nvSpPr>
        <dsp:cNvPr id="0" name=""/>
        <dsp:cNvSpPr/>
      </dsp:nvSpPr>
      <dsp:spPr>
        <a:xfrm>
          <a:off x="0" y="1100419"/>
          <a:ext cx="6214107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11EE2-F525-5844-85AC-C56CAA0BD285}">
      <dsp:nvSpPr>
        <dsp:cNvPr id="0" name=""/>
        <dsp:cNvSpPr/>
      </dsp:nvSpPr>
      <dsp:spPr>
        <a:xfrm>
          <a:off x="0" y="1100419"/>
          <a:ext cx="6214107" cy="110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AI Models for CT and MRI :   CNN based model </a:t>
          </a:r>
          <a:r>
            <a:rPr lang="en-IN" sz="2200" kern="1200"/>
            <a:t>for diagnosis of Mailgnant tumors.</a:t>
          </a:r>
          <a:endParaRPr lang="en-US" sz="2200" kern="1200"/>
        </a:p>
      </dsp:txBody>
      <dsp:txXfrm>
        <a:off x="0" y="1100419"/>
        <a:ext cx="6214107" cy="1100419"/>
      </dsp:txXfrm>
    </dsp:sp>
    <dsp:sp modelId="{1BD9F73C-BEFA-264B-8497-4C3F7649CCEF}">
      <dsp:nvSpPr>
        <dsp:cNvPr id="0" name=""/>
        <dsp:cNvSpPr/>
      </dsp:nvSpPr>
      <dsp:spPr>
        <a:xfrm>
          <a:off x="0" y="2200839"/>
          <a:ext cx="6214107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DCF0-6C4A-E145-9C31-3C8F8176238F}">
      <dsp:nvSpPr>
        <dsp:cNvPr id="0" name=""/>
        <dsp:cNvSpPr/>
      </dsp:nvSpPr>
      <dsp:spPr>
        <a:xfrm>
          <a:off x="0" y="2200839"/>
          <a:ext cx="6214107" cy="110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</a:t>
          </a:r>
          <a:r>
            <a:rPr lang="en-IN" sz="2200" b="0" i="0" kern="1200"/>
            <a:t>on-alcoholic steatohepatitis (NASH) from non-alcoholic fatty liver disease (NAFLD).</a:t>
          </a:r>
          <a:endParaRPr lang="en-US" sz="2200" kern="1200"/>
        </a:p>
      </dsp:txBody>
      <dsp:txXfrm>
        <a:off x="0" y="2200839"/>
        <a:ext cx="6214107" cy="1100419"/>
      </dsp:txXfrm>
    </dsp:sp>
    <dsp:sp modelId="{F3FEAC09-501B-374C-9C0A-B771921C875D}">
      <dsp:nvSpPr>
        <dsp:cNvPr id="0" name=""/>
        <dsp:cNvSpPr/>
      </dsp:nvSpPr>
      <dsp:spPr>
        <a:xfrm>
          <a:off x="0" y="3301258"/>
          <a:ext cx="6214107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C1DBC-B629-144A-980E-C67CAE79141B}">
      <dsp:nvSpPr>
        <dsp:cNvPr id="0" name=""/>
        <dsp:cNvSpPr/>
      </dsp:nvSpPr>
      <dsp:spPr>
        <a:xfrm>
          <a:off x="0" y="3301258"/>
          <a:ext cx="6214107" cy="110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AI Models for Liver Tumors: a model with 96% accuracy for the classification of cysts, hemangiomas, and malignant tumors. </a:t>
          </a:r>
          <a:endParaRPr lang="en-US" sz="2200" kern="1200"/>
        </a:p>
      </dsp:txBody>
      <dsp:txXfrm>
        <a:off x="0" y="3301258"/>
        <a:ext cx="6214107" cy="1100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BAF5-600B-460A-8894-01F012A17857}">
      <dsp:nvSpPr>
        <dsp:cNvPr id="0" name=""/>
        <dsp:cNvSpPr/>
      </dsp:nvSpPr>
      <dsp:spPr>
        <a:xfrm>
          <a:off x="591313" y="893522"/>
          <a:ext cx="1448917" cy="14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9A7A3-84DB-4201-B370-027B0D34AFCA}">
      <dsp:nvSpPr>
        <dsp:cNvPr id="0" name=""/>
        <dsp:cNvSpPr/>
      </dsp:nvSpPr>
      <dsp:spPr>
        <a:xfrm>
          <a:off x="900099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E4C3-3F53-4F3A-ADC5-0A874D077B8A}">
      <dsp:nvSpPr>
        <dsp:cNvPr id="0" name=""/>
        <dsp:cNvSpPr/>
      </dsp:nvSpPr>
      <dsp:spPr>
        <a:xfrm>
          <a:off x="128134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Improved Accuracy.</a:t>
          </a:r>
        </a:p>
      </dsp:txBody>
      <dsp:txXfrm>
        <a:off x="128134" y="2793741"/>
        <a:ext cx="2375274" cy="720000"/>
      </dsp:txXfrm>
    </dsp:sp>
    <dsp:sp modelId="{83586518-96DC-4C64-9E09-534AB6BB655E}">
      <dsp:nvSpPr>
        <dsp:cNvPr id="0" name=""/>
        <dsp:cNvSpPr/>
      </dsp:nvSpPr>
      <dsp:spPr>
        <a:xfrm>
          <a:off x="3382260" y="893522"/>
          <a:ext cx="1448917" cy="14489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A2D8E-72A2-484F-B021-CB64FCB53167}">
      <dsp:nvSpPr>
        <dsp:cNvPr id="0" name=""/>
        <dsp:cNvSpPr/>
      </dsp:nvSpPr>
      <dsp:spPr>
        <a:xfrm>
          <a:off x="3691046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12E8-235A-4550-A881-2BA8884FE87B}">
      <dsp:nvSpPr>
        <dsp:cNvPr id="0" name=""/>
        <dsp:cNvSpPr/>
      </dsp:nvSpPr>
      <dsp:spPr>
        <a:xfrm>
          <a:off x="2919081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Reduced Diagnosis Time.</a:t>
          </a:r>
        </a:p>
      </dsp:txBody>
      <dsp:txXfrm>
        <a:off x="2919081" y="2793741"/>
        <a:ext cx="2375274" cy="720000"/>
      </dsp:txXfrm>
    </dsp:sp>
    <dsp:sp modelId="{CE4677E6-C381-402B-B689-61CDD848F06F}">
      <dsp:nvSpPr>
        <dsp:cNvPr id="0" name=""/>
        <dsp:cNvSpPr/>
      </dsp:nvSpPr>
      <dsp:spPr>
        <a:xfrm>
          <a:off x="6173207" y="893522"/>
          <a:ext cx="1448917" cy="14489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ABFC-EECF-4082-B8D5-B55125437FE8}">
      <dsp:nvSpPr>
        <dsp:cNvPr id="0" name=""/>
        <dsp:cNvSpPr/>
      </dsp:nvSpPr>
      <dsp:spPr>
        <a:xfrm>
          <a:off x="6481993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861D-364D-48E4-AB79-239152C8C157}">
      <dsp:nvSpPr>
        <dsp:cNvPr id="0" name=""/>
        <dsp:cNvSpPr/>
      </dsp:nvSpPr>
      <dsp:spPr>
        <a:xfrm>
          <a:off x="5710028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Scalability.</a:t>
          </a:r>
        </a:p>
      </dsp:txBody>
      <dsp:txXfrm>
        <a:off x="5710028" y="2793741"/>
        <a:ext cx="2375274" cy="720000"/>
      </dsp:txXfrm>
    </dsp:sp>
    <dsp:sp modelId="{72002E5B-1F21-4722-AAD9-7CE52AFD6B74}">
      <dsp:nvSpPr>
        <dsp:cNvPr id="0" name=""/>
        <dsp:cNvSpPr/>
      </dsp:nvSpPr>
      <dsp:spPr>
        <a:xfrm>
          <a:off x="8964154" y="893522"/>
          <a:ext cx="1448917" cy="14489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E75B1-DC6C-4FD7-B5D3-E7D9927EBAB3}">
      <dsp:nvSpPr>
        <dsp:cNvPr id="0" name=""/>
        <dsp:cNvSpPr/>
      </dsp:nvSpPr>
      <dsp:spPr>
        <a:xfrm>
          <a:off x="9272940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3A85-3B29-43E1-BBDE-541332949050}">
      <dsp:nvSpPr>
        <dsp:cNvPr id="0" name=""/>
        <dsp:cNvSpPr/>
      </dsp:nvSpPr>
      <dsp:spPr>
        <a:xfrm>
          <a:off x="8500976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Enhanced Understanding.</a:t>
          </a:r>
        </a:p>
      </dsp:txBody>
      <dsp:txXfrm>
        <a:off x="8500976" y="2793741"/>
        <a:ext cx="237527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CB953-6813-405A-85C8-5FF10EFE96A3}">
      <dsp:nvSpPr>
        <dsp:cNvPr id="0" name=""/>
        <dsp:cNvSpPr/>
      </dsp:nvSpPr>
      <dsp:spPr>
        <a:xfrm>
          <a:off x="867192" y="13035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B6B95-BF19-4181-B71B-DBF4A5D2CB69}">
      <dsp:nvSpPr>
        <dsp:cNvPr id="0" name=""/>
        <dsp:cNvSpPr/>
      </dsp:nvSpPr>
      <dsp:spPr>
        <a:xfrm>
          <a:off x="372192" y="23836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Dataset Source</a:t>
          </a:r>
          <a:endParaRPr lang="en-US" sz="2000" kern="1200" dirty="0"/>
        </a:p>
      </dsp:txBody>
      <dsp:txXfrm>
        <a:off x="372192" y="2383690"/>
        <a:ext cx="1800000" cy="720000"/>
      </dsp:txXfrm>
    </dsp:sp>
    <dsp:sp modelId="{197DD3B5-9109-4F03-B63F-678A414B7598}">
      <dsp:nvSpPr>
        <dsp:cNvPr id="0" name=""/>
        <dsp:cNvSpPr/>
      </dsp:nvSpPr>
      <dsp:spPr>
        <a:xfrm>
          <a:off x="2982192" y="1303573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0871-8EDF-4804-B15A-57F56562C13B}">
      <dsp:nvSpPr>
        <dsp:cNvPr id="0" name=""/>
        <dsp:cNvSpPr/>
      </dsp:nvSpPr>
      <dsp:spPr>
        <a:xfrm>
          <a:off x="2487192" y="23836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6"/>
            </a:rPr>
            <a:t>MLP Algorithm</a:t>
          </a:r>
          <a:endParaRPr lang="en-US" sz="2000" kern="1200"/>
        </a:p>
      </dsp:txBody>
      <dsp:txXfrm>
        <a:off x="2487192" y="2383690"/>
        <a:ext cx="1800000" cy="720000"/>
      </dsp:txXfrm>
    </dsp:sp>
    <dsp:sp modelId="{36C55F28-6C88-44F2-A5C6-7A6452644467}">
      <dsp:nvSpPr>
        <dsp:cNvPr id="0" name=""/>
        <dsp:cNvSpPr/>
      </dsp:nvSpPr>
      <dsp:spPr>
        <a:xfrm>
          <a:off x="5097192" y="13035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ABEF6-86C5-497C-9E38-DB89805D0575}">
      <dsp:nvSpPr>
        <dsp:cNvPr id="0" name=""/>
        <dsp:cNvSpPr/>
      </dsp:nvSpPr>
      <dsp:spPr>
        <a:xfrm>
          <a:off x="4602192" y="23836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AI Models on Liver Disorders</a:t>
          </a:r>
          <a:endParaRPr lang="en-US" sz="2000" kern="1200"/>
        </a:p>
      </dsp:txBody>
      <dsp:txXfrm>
        <a:off x="4602192" y="2383690"/>
        <a:ext cx="1800000" cy="720000"/>
      </dsp:txXfrm>
    </dsp:sp>
    <dsp:sp modelId="{6C2B250C-F154-4D3C-AC6E-62A0F97747C2}">
      <dsp:nvSpPr>
        <dsp:cNvPr id="0" name=""/>
        <dsp:cNvSpPr/>
      </dsp:nvSpPr>
      <dsp:spPr>
        <a:xfrm>
          <a:off x="7212192" y="1303573"/>
          <a:ext cx="810000" cy="81000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A9719-8305-4BF5-9557-881B3F2B6D8E}">
      <dsp:nvSpPr>
        <dsp:cNvPr id="0" name=""/>
        <dsp:cNvSpPr/>
      </dsp:nvSpPr>
      <dsp:spPr>
        <a:xfrm>
          <a:off x="6717192" y="23836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Types of Liver Disorders</a:t>
          </a:r>
          <a:endParaRPr lang="en-US" sz="2000" kern="1200"/>
        </a:p>
      </dsp:txBody>
      <dsp:txXfrm>
        <a:off x="6717192" y="2383690"/>
        <a:ext cx="1800000" cy="720000"/>
      </dsp:txXfrm>
    </dsp:sp>
    <dsp:sp modelId="{3C7A8B3F-6470-4C93-92DB-A4E33AFB9DB3}">
      <dsp:nvSpPr>
        <dsp:cNvPr id="0" name=""/>
        <dsp:cNvSpPr/>
      </dsp:nvSpPr>
      <dsp:spPr>
        <a:xfrm>
          <a:off x="9327192" y="1303573"/>
          <a:ext cx="810000" cy="810000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F98BB-8F93-4CB8-9E10-EAEC77EBFBC7}">
      <dsp:nvSpPr>
        <dsp:cNvPr id="0" name=""/>
        <dsp:cNvSpPr/>
      </dsp:nvSpPr>
      <dsp:spPr>
        <a:xfrm>
          <a:off x="8832192" y="23836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 </a:t>
          </a:r>
          <a:r>
            <a:rPr lang="en-GB" sz="2000" kern="1200" dirty="0">
              <a:hlinkClick xmlns:r="http://schemas.openxmlformats.org/officeDocument/2006/relationships" r:id="rId14"/>
            </a:rPr>
            <a:t>Research paper </a:t>
          </a:r>
          <a:endParaRPr lang="en-GB" sz="2000" kern="1200" dirty="0"/>
        </a:p>
      </dsp:txBody>
      <dsp:txXfrm>
        <a:off x="8832192" y="238369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57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81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3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94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7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20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41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01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340C-A6C8-7211-6B91-9C4E60B5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92516" cy="1978346"/>
          </a:xfrm>
        </p:spPr>
        <p:txBody>
          <a:bodyPr>
            <a:normAutofit/>
          </a:bodyPr>
          <a:lstStyle/>
          <a:p>
            <a:r>
              <a:rPr lang="en-US" dirty="0"/>
              <a:t>Liver Disorder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7EA67-C548-361E-D715-0BF984C15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2516" cy="2719007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Perumalla Litesh</a:t>
            </a:r>
          </a:p>
          <a:p>
            <a:r>
              <a:rPr lang="en-US" dirty="0"/>
              <a:t>Satish </a:t>
            </a:r>
            <a:r>
              <a:rPr lang="en-US" dirty="0" err="1"/>
              <a:t>Gudapati</a:t>
            </a:r>
            <a:endParaRPr lang="en-US" dirty="0"/>
          </a:p>
          <a:p>
            <a:r>
              <a:rPr lang="en-US" dirty="0"/>
              <a:t>Akash </a:t>
            </a:r>
            <a:r>
              <a:rPr lang="en-US" dirty="0" err="1"/>
              <a:t>Chittimalla</a:t>
            </a:r>
            <a:endParaRPr lang="en-US" dirty="0"/>
          </a:p>
          <a:p>
            <a:endParaRPr lang="en-US" dirty="0"/>
          </a:p>
        </p:txBody>
      </p:sp>
      <p:sp>
        <p:nvSpPr>
          <p:cNvPr id="1070" name="Freeform: Shape 104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7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7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7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Human Liver Rotating | 3D Animated Clipart for PowerPoint ...">
            <a:extLst>
              <a:ext uri="{FF2B5EF4-FFF2-40B4-BE49-F238E27FC236}">
                <a16:creationId xmlns:a16="http://schemas.microsoft.com/office/drawing/2014/main" id="{DF60BB53-6CCE-5629-77EE-703D86561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4872" y="555615"/>
            <a:ext cx="5677184" cy="56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8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: Shape 10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2" name="Freeform: Shape 10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3" name="Freeform: Shape 10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4" name="Freeform: Shape 10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1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Freeform: Shape 11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 descr="Free vector tiny doctors treating hepatitis or liver cancer isolated flat vector illustration. cartoon physicians taking care of patient diseased liver. medicine and disease awareness concept">
            <a:extLst>
              <a:ext uri="{FF2B5EF4-FFF2-40B4-BE49-F238E27FC236}">
                <a16:creationId xmlns:a16="http://schemas.microsoft.com/office/drawing/2014/main" id="{7E9BA740-14A8-B746-1548-B9A9AC6B64FD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600" y="832786"/>
            <a:ext cx="5382956" cy="53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B5547-E38E-EC09-12C2-F75931BB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1E241B23-8BF6-53A5-30E8-40C7991F5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429233"/>
              </p:ext>
            </p:extLst>
          </p:nvPr>
        </p:nvGraphicFramePr>
        <p:xfrm>
          <a:off x="4510701" y="469324"/>
          <a:ext cx="6815855" cy="555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5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BF0B7-8DAB-C8A7-F982-1542BD69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Liver Disorders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6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6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6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86D5-122A-F1E3-7AC8-CE9F2AAF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Hepatitis: Inflammation of liver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Cirrhosis: Scarring of the liver tissue.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Fatty Liver diseases: Accumulation of fat in the liver.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Liver Cancer: Uncontrolled growth of cells in the liver.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Hemochromatosis:  Excessive iron accumulation in the liver.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Autoimmune Hepatitis: Attack of Immune system on liver cells.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2052" name="Picture 4" descr="CHRONIC LIVER DISEASE &amp; DISABILITY - Cannon Disability Law">
            <a:extLst>
              <a:ext uri="{FF2B5EF4-FFF2-40B4-BE49-F238E27FC236}">
                <a16:creationId xmlns:a16="http://schemas.microsoft.com/office/drawing/2014/main" id="{BE5987E1-ACDE-E6BE-CF7B-27FE7024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2251479"/>
            <a:ext cx="5984818" cy="25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3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CD6D4-D462-507D-D6F4-F608127C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Existing Methodology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B7A4-AB42-B572-3570-0114C779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926522" cy="19382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400" dirty="0"/>
              <a:t>Traditional  Diagnostic Methods: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Blood Tests: Liver Enzyme Tests and Bilirubin tests.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Image Detailing: CT scans, MRI scans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Biopsy: Examining a liver tissue under a microscope.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100" dirty="0"/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D9280D2C-F31E-9FF7-5E53-D79B4AF34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12" b="32942"/>
          <a:stretch/>
        </p:blipFill>
        <p:spPr>
          <a:xfrm>
            <a:off x="20" y="3429001"/>
            <a:ext cx="1219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9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1EDA1-DD6E-22AD-A7F7-63A9015E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Existing Methodologies in Machine Learning Models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20EC8-1AEF-AFAE-001A-49E9BDF3D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13253"/>
              </p:ext>
            </p:extLst>
          </p:nvPr>
        </p:nvGraphicFramePr>
        <p:xfrm>
          <a:off x="5229507" y="1228161"/>
          <a:ext cx="6214108" cy="440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9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8A74-E59E-716A-9AC1-956DD38E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1C4A-D8B1-2EDA-07C4-A525C6BD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Algorithm: </a:t>
            </a:r>
            <a:r>
              <a:rPr lang="en-US" sz="2200" dirty="0"/>
              <a:t>MLP (Multi Layer Perceptron)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a type of Artificial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consists of a single node or neuron that takes a row of data as input and predicts a class label.</a:t>
            </a:r>
          </a:p>
          <a:p>
            <a:endParaRPr lang="en-US" dirty="0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841C82B8-A79C-E726-BBE6-25DF78DF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7" r="3003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28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D3270-FF61-DBDB-752F-BF4FED41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ED32-DC1B-5965-64FE-BA6AF9D0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6795627" cy="32745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Components of the model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Input Layer: Neurons in the input layer represent the features of the input data. Each neuron corresponds to a specific feature.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Hidden Layer: Neurons in the hidden layers process the input data through weighted connections and apply activation functions.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Weights and Bias: ach connection between neurons has an associated weight, representing the strength of the connection.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Activation Function: ach neuron typically applies an activation function to the weighted sum of its inputs.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Output Layer: Neurons in the output layer provide the final predictions of the model.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Traning</a:t>
            </a:r>
            <a:r>
              <a:rPr lang="en-US" sz="1100" dirty="0"/>
              <a:t>:  Algorithm Adjusts the weight and bias.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DA1F7715-F77D-5608-35C3-76ECC0DD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DA361-931F-958E-86C6-B355E7C5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Project Outcomes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588B8A-ACA6-DD4B-6677-FE5E3F355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8075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62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4CE54-D595-F45B-9047-3330BA85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90443-04E3-68B2-B7C7-CE8E0822C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90600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69941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427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Liver Disorder using Machine Learning</vt:lpstr>
      <vt:lpstr>Introduction</vt:lpstr>
      <vt:lpstr>Liver Disorders</vt:lpstr>
      <vt:lpstr>Existing Methodology</vt:lpstr>
      <vt:lpstr>Existing Methodologies in Machine Learning Models</vt:lpstr>
      <vt:lpstr>Project Proposal</vt:lpstr>
      <vt:lpstr>Model Architecture</vt:lpstr>
      <vt:lpstr>Project Outcomes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Disorder using Machine Learning</dc:title>
  <dc:creator>Perumalla, Litesh</dc:creator>
  <cp:lastModifiedBy>Perumalla, Litesh</cp:lastModifiedBy>
  <cp:revision>12</cp:revision>
  <dcterms:created xsi:type="dcterms:W3CDTF">2024-02-24T19:17:39Z</dcterms:created>
  <dcterms:modified xsi:type="dcterms:W3CDTF">2024-03-08T01:28:28Z</dcterms:modified>
</cp:coreProperties>
</file>