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70" r:id="rId5"/>
    <p:sldId id="271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vmlDrawing" Target="../drawings/vmlDrawing1.v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Observations about Bagging Ensemble method on Iris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93" y="2802255"/>
            <a:ext cx="10949517" cy="1752600"/>
          </a:xfrm>
        </p:spPr>
        <p:txBody>
          <a:bodyPr/>
          <a:p>
            <a:r>
              <a:rPr lang="en-US"/>
              <a:t>Litha Thampan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Base Estimator (Decision Tree)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1"/>
            <a:r>
              <a:rPr lang="en-US" sz="1800"/>
              <a:t>Decision Tree Classifier was used on Iris Data on Sepal features and Petal features using 70/30 train-test split</a:t>
            </a:r>
            <a:endParaRPr lang="en-US" sz="1800"/>
          </a:p>
          <a:p>
            <a:pPr lvl="1"/>
            <a:r>
              <a:rPr lang="en-US" sz="1800"/>
              <a:t>Sepal features tree had 55 nodes and score of 0.8</a:t>
            </a:r>
            <a:endParaRPr lang="en-US" sz="1800"/>
          </a:p>
          <a:p>
            <a:pPr lvl="1"/>
            <a:r>
              <a:rPr lang="en-US" sz="1800"/>
              <a:t>Petal features tree had 13 nodes and </a:t>
            </a:r>
            <a:r>
              <a:rPr lang="en-US" sz="1800">
                <a:sym typeface="+mn-ea"/>
              </a:rPr>
              <a:t>score </a:t>
            </a:r>
            <a:r>
              <a:rPr lang="en-US" sz="1800">
                <a:sym typeface="+mn-ea"/>
              </a:rPr>
              <a:t>of</a:t>
            </a:r>
            <a:r>
              <a:rPr lang="en-US" sz="1800"/>
              <a:t> 0.98</a:t>
            </a:r>
            <a:endParaRPr lang="en-US" sz="1800"/>
          </a:p>
          <a:p>
            <a:pPr lvl="1"/>
            <a:r>
              <a:rPr lang="en-US" sz="1800"/>
              <a:t>Max accuracy (100% training set) creates 81 node tree(score 0.89) and 13 node tree (score 0.99) respectively.</a:t>
            </a:r>
            <a:endParaRPr lang="en-US" sz="1800"/>
          </a:p>
          <a:p>
            <a:pPr lvl="1"/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" y="4361180"/>
            <a:ext cx="2973070" cy="2276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10" y="4361180"/>
            <a:ext cx="3019425" cy="2287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275" y="400050"/>
            <a:ext cx="3920490" cy="31375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275" y="3537585"/>
            <a:ext cx="3921125" cy="3127375"/>
          </a:xfrm>
          <a:prstGeom prst="rect">
            <a:avLst/>
          </a:prstGeom>
        </p:spPr>
      </p:pic>
      <p:graphicFrame>
        <p:nvGraphicFramePr>
          <p:cNvPr id="20" name="Content Placeholder 19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994400" y="1052830"/>
          <a:ext cx="971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5" imgW="971550" imgH="971550" progId="AcroExch.Document.DC">
                  <p:embed/>
                </p:oleObj>
              </mc:Choice>
              <mc:Fallback>
                <p:oleObj name="" showAsIcon="1" r:id="rId5" imgW="971550" imgH="971550" progId="AcroExch.Document.DC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4400" y="1052830"/>
                        <a:ext cx="97155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4725" y="2304415"/>
          <a:ext cx="971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showAsIcon="1" r:id="rId7" imgW="971550" imgH="971550" progId="AcroExch.Document.DC">
                  <p:embed/>
                </p:oleObj>
              </mc:Choice>
              <mc:Fallback>
                <p:oleObj name="" showAsIcon="1" r:id="rId7" imgW="971550" imgH="971550" progId="AcroExch.Document.DC">
                  <p:embed/>
                  <p:pic>
                    <p:nvPicPr>
                      <p:cNvPr id="0" name="Picture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4725" y="2304415"/>
                        <a:ext cx="97155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Bagging Classifier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63955"/>
            <a:ext cx="10516870" cy="417830"/>
          </a:xfrm>
        </p:spPr>
        <p:txBody>
          <a:bodyPr/>
          <a:p>
            <a:pPr lvl="1"/>
            <a:r>
              <a:rPr lang="en-US" sz="1800"/>
              <a:t>Base estimator was used with bagging with 5 trees to 20 trees. </a:t>
            </a:r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1764665"/>
            <a:ext cx="2898775" cy="22980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65" y="1764665"/>
            <a:ext cx="2984500" cy="23183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65" y="1725295"/>
            <a:ext cx="2998470" cy="23374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165" y="1764665"/>
            <a:ext cx="2906395" cy="2305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" y="4062730"/>
            <a:ext cx="2898140" cy="2275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4525" y="4069715"/>
            <a:ext cx="3043555" cy="23520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080" y="4083050"/>
            <a:ext cx="2935605" cy="2301240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9067165" y="4051935"/>
            <a:ext cx="2933065" cy="2298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93800" y="2265680"/>
            <a:ext cx="4895850" cy="36214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5" y="2522220"/>
            <a:ext cx="4740275" cy="3472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Bagging Classifier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778510"/>
          </a:xfrm>
        </p:spPr>
        <p:txBody>
          <a:bodyPr/>
          <a:p>
            <a:pPr lvl="1"/>
            <a:r>
              <a:rPr lang="en-US" sz="1800"/>
              <a:t>Score started showing less variance with increased number of trees bagged.</a:t>
            </a:r>
            <a:endParaRPr lang="en-US" sz="1800"/>
          </a:p>
          <a:p>
            <a:pPr lvl="1"/>
            <a:r>
              <a:rPr lang="en-US" sz="1800"/>
              <a:t>Score stabilized around 0.77 for sepal features and around 0.99 for petal features.</a:t>
            </a:r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sp>
        <p:nvSpPr>
          <p:cNvPr id="9" name="Up Arrow 8"/>
          <p:cNvSpPr/>
          <p:nvPr/>
        </p:nvSpPr>
        <p:spPr>
          <a:xfrm>
            <a:off x="1820545" y="3007995"/>
            <a:ext cx="191770" cy="1617980"/>
          </a:xfrm>
          <a:prstGeom prst="up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Decision Tree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6803390" y="4301490"/>
            <a:ext cx="191770" cy="543560"/>
          </a:xfrm>
          <a:prstGeom prst="up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Decision Tree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Presentation</Application>
  <PresentationFormat>Widescreen</PresentationFormat>
  <Paragraphs>39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AcroExch.Document.DC</vt:lpstr>
      <vt:lpstr>AcroExch.Document.DC</vt:lpstr>
      <vt:lpstr>Observations about Lasso and Ridge Regressions  on Iris Data</vt:lpstr>
      <vt:lpstr>Linear Regression</vt:lpstr>
      <vt:lpstr>Base Estimator (Decision Tree)</vt:lpstr>
      <vt:lpstr>Bagging 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Observations</dc:title>
  <dc:creator>litha</dc:creator>
  <cp:lastModifiedBy>litha</cp:lastModifiedBy>
  <cp:revision>104</cp:revision>
  <dcterms:created xsi:type="dcterms:W3CDTF">2019-02-09T20:16:00Z</dcterms:created>
  <dcterms:modified xsi:type="dcterms:W3CDTF">2019-04-21T20:45:02Z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