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3" r:id="rId5"/>
    <p:sldId id="268" r:id="rId6"/>
    <p:sldId id="269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Observations about Lasso and Ridge Regressions</a:t>
            </a:r>
            <a:br>
              <a:rPr lang="en-US"/>
            </a:br>
            <a:r>
              <a:rPr lang="en-US"/>
              <a:t> on Iris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993" y="2802255"/>
            <a:ext cx="10949517" cy="1752600"/>
          </a:xfrm>
        </p:spPr>
        <p:txBody>
          <a:bodyPr/>
          <a:p>
            <a:r>
              <a:rPr lang="en-US"/>
              <a:t>Litha Thampan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Linear Regression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05" y="868680"/>
            <a:ext cx="10283190" cy="1409065"/>
          </a:xfrm>
        </p:spPr>
        <p:txBody>
          <a:bodyPr/>
          <a:p>
            <a:pPr lvl="1"/>
            <a:r>
              <a:rPr lang="en-US" sz="1800"/>
              <a:t>Linear Regression was applied for Versicolor and Virginica with all 4 features.</a:t>
            </a:r>
            <a:endParaRPr lang="en-US" sz="1800"/>
          </a:p>
          <a:p>
            <a:pPr lvl="1"/>
            <a:r>
              <a:rPr lang="en-US" sz="1800"/>
              <a:t>RMSE Score  = 0.2852 with Y intercept at 1.5493</a:t>
            </a:r>
            <a:endParaRPr lang="en-US" sz="1800"/>
          </a:p>
          <a:p>
            <a:pPr lvl="1"/>
            <a:r>
              <a:rPr lang="en-US" sz="1800"/>
              <a:t>Regression coefficients plotted for all 4 features.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4000"/>
          </a:p>
          <a:p>
            <a:pPr marL="457200" lvl="1" indent="0">
              <a:buNone/>
            </a:pPr>
            <a:endParaRPr lang="en-US" sz="40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1990" y="1925955"/>
            <a:ext cx="5363210" cy="3905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5" y="1999615"/>
            <a:ext cx="4490085" cy="1746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Lasso Regression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05" y="868680"/>
            <a:ext cx="10188575" cy="845820"/>
          </a:xfrm>
        </p:spPr>
        <p:txBody>
          <a:bodyPr/>
          <a:p>
            <a:pPr lvl="1"/>
            <a:r>
              <a:rPr lang="en-US" sz="1400"/>
              <a:t>Lasso Regression (L1) applied with alpha 0.1 </a:t>
            </a:r>
            <a:endParaRPr lang="en-US" sz="1400"/>
          </a:p>
          <a:p>
            <a:pPr lvl="1"/>
            <a:r>
              <a:rPr lang="en-US" sz="1400"/>
              <a:t>RMSE Score  = 0.3835 with Y intercept at 2.1361</a:t>
            </a:r>
            <a:endParaRPr lang="en-US" sz="1400"/>
          </a:p>
          <a:p>
            <a:pPr lvl="1"/>
            <a:r>
              <a:rPr lang="en-US" sz="1400"/>
              <a:t>Increasing the alpha converges more features to Zero.</a:t>
            </a:r>
            <a:endParaRPr lang="en-US" sz="1400"/>
          </a:p>
          <a:p>
            <a:pPr lvl="1"/>
            <a:r>
              <a:rPr lang="en-US" sz="1400"/>
              <a:t>Feature coeffeicient and Cross validation score was plotted in a logarithmic scale for alpha ranging from 0 - 100 	(with 0.01 increments)</a:t>
            </a:r>
            <a:endParaRPr lang="en-US" sz="1400"/>
          </a:p>
          <a:p>
            <a:pPr lvl="1"/>
            <a:r>
              <a:rPr lang="en-US" sz="1400"/>
              <a:t>Petal length converges last and has the least effect 						on penalisations . </a:t>
            </a:r>
            <a:endParaRPr lang="en-US" sz="1400"/>
          </a:p>
          <a:p>
            <a:pPr lvl="1"/>
            <a:r>
              <a:rPr lang="en-US" sz="1400">
                <a:sym typeface="+mn-ea"/>
              </a:rPr>
              <a:t>Feature coefficients converges to Zero value at one point. </a:t>
            </a:r>
            <a:endParaRPr lang="en-US" sz="1400"/>
          </a:p>
          <a:p>
            <a:pPr lvl="1"/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4000"/>
          </a:p>
          <a:p>
            <a:pPr marL="457200" lvl="1" indent="0">
              <a:buNone/>
            </a:pPr>
            <a:endParaRPr lang="en-US" sz="40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" y="4819015"/>
            <a:ext cx="2366010" cy="1772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3843020"/>
            <a:ext cx="2386965" cy="975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3843020"/>
            <a:ext cx="3794125" cy="29152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25" y="2280920"/>
            <a:ext cx="5925185" cy="455041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25805" y="5801360"/>
            <a:ext cx="1150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Alpha 0.1</a:t>
            </a:r>
            <a:endParaRPr 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Ridge Regression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05" y="868680"/>
            <a:ext cx="10188575" cy="845820"/>
          </a:xfrm>
        </p:spPr>
        <p:txBody>
          <a:bodyPr/>
          <a:p>
            <a:pPr lvl="1"/>
            <a:r>
              <a:rPr lang="en-US" sz="1400"/>
              <a:t>Ridge Regression (L2) applied with alpha 10 </a:t>
            </a:r>
            <a:endParaRPr lang="en-US" sz="1400"/>
          </a:p>
          <a:p>
            <a:pPr lvl="1"/>
            <a:r>
              <a:rPr lang="en-US" sz="1400"/>
              <a:t>RMSE Score  = 0.3424 with Y intercept at 2.2656</a:t>
            </a:r>
            <a:endParaRPr lang="en-US" sz="1400"/>
          </a:p>
          <a:p>
            <a:pPr lvl="1"/>
            <a:r>
              <a:rPr lang="en-US" sz="1400"/>
              <a:t>Increasing alpha causes features to tend to Zero</a:t>
            </a:r>
            <a:endParaRPr lang="en-US" sz="1400"/>
          </a:p>
          <a:p>
            <a:pPr lvl="1"/>
            <a:r>
              <a:rPr lang="en-US" sz="1400"/>
              <a:t>Feature coeffeicient and Cross validation score was plotted in a logarithmic scale for alpha ranging from 0 - 10,000 with increments of 1</a:t>
            </a:r>
            <a:endParaRPr lang="en-US" sz="1400"/>
          </a:p>
          <a:p>
            <a:pPr lvl="1"/>
            <a:r>
              <a:rPr lang="en-US" sz="1400"/>
              <a:t>Petal length and Petal width are the least penalised 					coefficients at alpha = 10</a:t>
            </a:r>
            <a:endParaRPr lang="en-US" sz="1400"/>
          </a:p>
          <a:p>
            <a:pPr lvl="1"/>
            <a:r>
              <a:rPr lang="en-US" sz="1400">
                <a:sym typeface="+mn-ea"/>
              </a:rPr>
              <a:t>Feature coefficients never really reach Zero value.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4000"/>
          </a:p>
          <a:p>
            <a:pPr marL="457200" lvl="1" indent="0">
              <a:buNone/>
            </a:pPr>
            <a:endParaRPr lang="en-US" sz="40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" y="4885055"/>
            <a:ext cx="2552065" cy="193802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25805" y="5244465"/>
            <a:ext cx="1150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Alpha 10</a:t>
            </a:r>
            <a:endParaRPr lang="en-US" sz="1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3917950"/>
            <a:ext cx="2441575" cy="97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10" y="3918585"/>
            <a:ext cx="3630295" cy="2861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680" y="2185670"/>
            <a:ext cx="5949950" cy="4594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9395" y="5034280"/>
            <a:ext cx="1304290" cy="9683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Elastic Net Regression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05" y="773430"/>
            <a:ext cx="10188575" cy="845820"/>
          </a:xfrm>
        </p:spPr>
        <p:txBody>
          <a:bodyPr/>
          <a:p>
            <a:pPr lvl="1"/>
            <a:r>
              <a:rPr lang="en-US" sz="1400"/>
              <a:t>Elastic Net Regression  applied with alpha 0.1 and l1_ratio of 0.1</a:t>
            </a:r>
            <a:endParaRPr lang="en-US" sz="1400"/>
          </a:p>
          <a:p>
            <a:pPr lvl="1"/>
            <a:r>
              <a:rPr lang="en-US" sz="1400"/>
              <a:t>Hybrid between Lasso and Ridge behavior</a:t>
            </a:r>
            <a:endParaRPr lang="en-US" sz="1400"/>
          </a:p>
          <a:p>
            <a:pPr lvl="1"/>
            <a:r>
              <a:rPr lang="en-US" sz="1400"/>
              <a:t>RMSE Score  = 0.3497 with Y intercept at 2.4324</a:t>
            </a:r>
            <a:endParaRPr lang="en-US" sz="1400"/>
          </a:p>
          <a:p>
            <a:pPr lvl="1"/>
            <a:r>
              <a:rPr lang="en-US" sz="1400"/>
              <a:t>Increasing alpha causes features to converge to Zero</a:t>
            </a:r>
            <a:endParaRPr lang="en-US" sz="1400"/>
          </a:p>
          <a:p>
            <a:pPr lvl="1"/>
            <a:r>
              <a:rPr lang="en-US" sz="1400">
                <a:sym typeface="+mn-ea"/>
              </a:rPr>
              <a:t>Feature coeffeicient and Cross validation score was plotted in a logarithmic scale for alpha and l1_ration  ranging from 0 - 100 	(with 0.01 increments)</a:t>
            </a:r>
            <a:endParaRPr lang="en-US" sz="1400"/>
          </a:p>
          <a:p>
            <a:pPr lvl="1"/>
            <a:r>
              <a:rPr lang="en-US" sz="1400">
                <a:sym typeface="+mn-ea"/>
              </a:rPr>
              <a:t>Petal length and Petal Width converges last and has the						 least effect on penalisations . </a:t>
            </a:r>
            <a:endParaRPr lang="en-US" sz="1400"/>
          </a:p>
          <a:p>
            <a:pPr lvl="1"/>
            <a:r>
              <a:rPr lang="en-US" sz="1400">
                <a:sym typeface="+mn-ea"/>
              </a:rPr>
              <a:t>Feature coefficients converges to Zero value at one point. 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4000"/>
          </a:p>
          <a:p>
            <a:pPr marL="457200" lvl="1" indent="0">
              <a:buNone/>
            </a:pPr>
            <a:endParaRPr lang="en-US" sz="4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7135" y="3917950"/>
            <a:ext cx="3703955" cy="286194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560" y="4872355"/>
            <a:ext cx="2629535" cy="19075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11505" y="5226685"/>
            <a:ext cx="115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alpha 0.1  l1_ratio 0.1</a:t>
            </a:r>
            <a:endParaRPr lang="en-US" sz="10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3808730"/>
            <a:ext cx="2587625" cy="1063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710" y="2178685"/>
            <a:ext cx="6162675" cy="4657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1703</Words>
  <Application>WPS Presentation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Observations about Lasso and Ridge Regressions  on Iris Data</vt:lpstr>
      <vt:lpstr>Linear Regression</vt:lpstr>
      <vt:lpstr>Lasso Regression </vt:lpstr>
      <vt:lpstr>Ridge Regression </vt:lpstr>
      <vt:lpstr>Elastic Net Regression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Observations</dc:title>
  <dc:creator>litha</dc:creator>
  <cp:lastModifiedBy>litha</cp:lastModifiedBy>
  <cp:revision>69</cp:revision>
  <dcterms:created xsi:type="dcterms:W3CDTF">2019-02-09T20:16:00Z</dcterms:created>
  <dcterms:modified xsi:type="dcterms:W3CDTF">2019-04-08T21:28:46Z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