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60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Perceptron Observations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Litha Thampan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985" y="4730115"/>
            <a:ext cx="3667125" cy="21037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Perceptron Standard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Setosa vs Virginica</a:t>
            </a:r>
            <a:endParaRPr lang="en-US"/>
          </a:p>
          <a:p>
            <a:pPr lvl="1"/>
            <a:r>
              <a:rPr lang="en-US" sz="2400"/>
              <a:t>Data set is linearly separable</a:t>
            </a:r>
            <a:endParaRPr lang="en-US" sz="2400"/>
          </a:p>
          <a:p>
            <a:pPr lvl="1"/>
            <a:r>
              <a:rPr lang="en-US" sz="2400"/>
              <a:t>Errors resolved in first few epochs </a:t>
            </a:r>
            <a:endParaRPr lang="en-US" sz="2400"/>
          </a:p>
          <a:p>
            <a:pPr lvl="1"/>
            <a:r>
              <a:rPr lang="en-US" sz="2400"/>
              <a:t>Less epochs required to find a classification</a:t>
            </a:r>
            <a:endParaRPr lang="en-US" sz="2400"/>
          </a:p>
          <a:p>
            <a:pPr lvl="1"/>
            <a:r>
              <a:rPr lang="en-US" sz="2400"/>
              <a:t>Once finds an error-free classification , remaining epochs do not change the classification.</a:t>
            </a:r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19190" y="119380"/>
            <a:ext cx="3954780" cy="3164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190" y="3368675"/>
            <a:ext cx="4032250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Perceptron Standard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Versicolor vs Virginica</a:t>
            </a:r>
            <a:endParaRPr lang="en-US"/>
          </a:p>
          <a:p>
            <a:pPr lvl="1"/>
            <a:r>
              <a:rPr lang="en-US" sz="2400"/>
              <a:t>Data set is not linearly separable</a:t>
            </a:r>
            <a:endParaRPr lang="en-US" sz="2400"/>
          </a:p>
          <a:p>
            <a:pPr lvl="1"/>
            <a:r>
              <a:rPr lang="en-US" sz="2400"/>
              <a:t>Error never resolved completely after 100 epochs</a:t>
            </a:r>
            <a:endParaRPr lang="en-US" sz="2400"/>
          </a:p>
          <a:p>
            <a:pPr lvl="1"/>
            <a:r>
              <a:rPr lang="en-US" sz="2400"/>
              <a:t>Creates the classification based on the last epoch.</a:t>
            </a:r>
            <a:endParaRPr lang="en-US" sz="240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53785" y="252730"/>
            <a:ext cx="3844290" cy="31159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45" y="3583940"/>
            <a:ext cx="3993515" cy="3078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Perceptron Averaged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Versicolor vs Virginica</a:t>
            </a:r>
            <a:endParaRPr lang="en-US"/>
          </a:p>
          <a:p>
            <a:pPr lvl="1"/>
            <a:r>
              <a:rPr lang="en-US" sz="2400"/>
              <a:t>Data set is not linearly separable</a:t>
            </a:r>
            <a:endParaRPr lang="en-US" sz="2400"/>
          </a:p>
          <a:p>
            <a:pPr lvl="1"/>
            <a:r>
              <a:rPr lang="en-US" sz="2400"/>
              <a:t>N number of Weights are averaged to get the final classification</a:t>
            </a:r>
            <a:endParaRPr lang="en-US" sz="2400"/>
          </a:p>
          <a:p>
            <a:pPr lvl="1"/>
            <a:r>
              <a:rPr lang="en-US" sz="2400"/>
              <a:t>Provides a better accuracy compared to standard algorithm due to averaging 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8355" y="14605"/>
            <a:ext cx="1503045" cy="1160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7620"/>
            <a:ext cx="1464310" cy="116713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89670" y="14605"/>
            <a:ext cx="1503045" cy="1169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260" y="54610"/>
            <a:ext cx="1457325" cy="1129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765" y="1174750"/>
            <a:ext cx="1611630" cy="1276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395" y="1174750"/>
            <a:ext cx="1625600" cy="12769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1995" y="1174750"/>
            <a:ext cx="1623695" cy="1257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4765" y="2432050"/>
            <a:ext cx="1644015" cy="13100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8780" y="2451735"/>
            <a:ext cx="1668780" cy="13163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1515" y="2441575"/>
            <a:ext cx="1664335" cy="1280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4765" y="3768090"/>
            <a:ext cx="3833495" cy="3093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WPS Presentation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Blue Waves</vt:lpstr>
      <vt:lpstr>PowerPoint 演示文稿</vt:lpstr>
      <vt:lpstr>PowerPoint 演示文稿</vt:lpstr>
      <vt:lpstr>Perceptron Standard</vt:lpstr>
      <vt:lpstr>Perceptron Standard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Observations</dc:title>
  <dc:creator>litha</dc:creator>
  <cp:lastModifiedBy>litha</cp:lastModifiedBy>
  <cp:revision>10</cp:revision>
  <dcterms:created xsi:type="dcterms:W3CDTF">2019-02-09T20:16:23Z</dcterms:created>
  <dcterms:modified xsi:type="dcterms:W3CDTF">2019-02-10T13:08:37Z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