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2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Observations on Linear SVM and SVD on Iris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93" y="2802255"/>
            <a:ext cx="10949517" cy="1752600"/>
          </a:xfrm>
        </p:spPr>
        <p:txBody>
          <a:bodyPr/>
          <a:p>
            <a:r>
              <a:rPr lang="en-US"/>
              <a:t>Litha Thampan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Linear Support Vector Classification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05" y="868680"/>
            <a:ext cx="10283190" cy="1409065"/>
          </a:xfrm>
        </p:spPr>
        <p:txBody>
          <a:bodyPr/>
          <a:p>
            <a:pPr lvl="1"/>
            <a:r>
              <a:rPr lang="en-US" sz="1800"/>
              <a:t>Linear SVC was applied on the Petal Length and Petal Width for Versicolor and Virginica</a:t>
            </a:r>
            <a:endParaRPr lang="en-US" sz="1800"/>
          </a:p>
          <a:p>
            <a:pPr lvl="1"/>
            <a:r>
              <a:rPr lang="en-US" sz="1800"/>
              <a:t>Since they are not linearly seperable, the decision boundary was drawn for the least error value as shown in the below plot.</a:t>
            </a:r>
            <a:endParaRPr lang="en-US" sz="1800"/>
          </a:p>
          <a:p>
            <a:pPr lvl="1"/>
            <a:r>
              <a:rPr lang="en-US" sz="1800"/>
              <a:t>Mean Accuracy Score from SVC = 95% , Error 5 %</a:t>
            </a: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lvl="1"/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6495" y="2191385"/>
            <a:ext cx="8963660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Singular Value Decomposition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10283190" cy="1838960"/>
          </a:xfrm>
        </p:spPr>
        <p:txBody>
          <a:bodyPr/>
          <a:p>
            <a:pPr lvl="1"/>
            <a:r>
              <a:rPr lang="en-US" sz="1400"/>
              <a:t>For Versicolor and Virginica, all 4 features were used for singular value decomposition.</a:t>
            </a:r>
            <a:endParaRPr lang="en-US" sz="1400"/>
          </a:p>
          <a:p>
            <a:pPr lvl="1"/>
            <a:r>
              <a:rPr lang="en-US" sz="1400"/>
              <a:t>First </a:t>
            </a:r>
            <a:r>
              <a:rPr lang="en-US" sz="1400">
                <a:sym typeface="+mn-ea"/>
              </a:rPr>
              <a:t>eigenvector (</a:t>
            </a:r>
            <a:r>
              <a:rPr lang="en-US" sz="1400"/>
              <a:t>principal component) calculated has 73.95% accuracy. Second </a:t>
            </a:r>
            <a:r>
              <a:rPr lang="en-US" sz="1400">
                <a:sym typeface="+mn-ea"/>
              </a:rPr>
              <a:t>eigenvector</a:t>
            </a:r>
            <a:r>
              <a:rPr lang="en-US" sz="1400"/>
              <a:t> added additional 13.88 , making an overall 87.83% accuracy.</a:t>
            </a:r>
            <a:endParaRPr lang="en-US" sz="1400"/>
          </a:p>
          <a:p>
            <a:pPr lvl="1"/>
            <a:r>
              <a:rPr lang="en-US" sz="1400"/>
              <a:t>Both eigenvectors were plotted against each other as shown below</a:t>
            </a:r>
            <a:endParaRPr lang="en-US" sz="1400"/>
          </a:p>
          <a:p>
            <a:pPr lvl="1"/>
            <a:r>
              <a:rPr lang="en-US" sz="1400"/>
              <a:t>Mean Accuracy score from SVC = 89%  Error = 11 %</a:t>
            </a:r>
            <a:endParaRPr lang="en-US" sz="1400"/>
          </a:p>
          <a:p>
            <a:pPr lvl="1"/>
            <a:r>
              <a:rPr lang="en-US" sz="1400"/>
              <a:t>This reduces the complexity of visualizing the classification to two dimension from original 4 dimensions without compromizing much of the accuracy.</a:t>
            </a:r>
            <a:endParaRPr lang="en-US" sz="1600"/>
          </a:p>
          <a:p>
            <a:pPr lvl="1"/>
            <a:endParaRPr lang="en-US" sz="1600"/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4000"/>
          </a:p>
          <a:p>
            <a:pPr marL="457200" lvl="1" indent="0">
              <a:buNone/>
            </a:pPr>
            <a:endParaRPr lang="en-US" sz="4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64030" y="2613025"/>
            <a:ext cx="8192135" cy="4154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Presentation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Backpropagation Observations on XOR 2-2-1</vt:lpstr>
      <vt:lpstr>Algorithm Observations</vt:lpstr>
      <vt:lpstr>Linear SVM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Observations</dc:title>
  <dc:creator>litha</dc:creator>
  <cp:lastModifiedBy>litha</cp:lastModifiedBy>
  <cp:revision>34</cp:revision>
  <dcterms:created xsi:type="dcterms:W3CDTF">2019-02-09T20:16:00Z</dcterms:created>
  <dcterms:modified xsi:type="dcterms:W3CDTF">2019-03-24T02:14:08Z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