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80933739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80933739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8093373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8093373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8093373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8093373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8093373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8093373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8093373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8093373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80933739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780933739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80933739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80933739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80933739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80933739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780933739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780933739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780933739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780933739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809337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809337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78093373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78093373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780933739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780933739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8093373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78093373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7809337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7809337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809337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809337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87a11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87a11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8093373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8093373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8093373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8093373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8093373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8093373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8093373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8093373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8093373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8093373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80933739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8093373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8093373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8093373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chive.ics.uci.edu/ml/datasets/Wine+Quality" TargetMode="External"/><Relationship Id="rId4" Type="http://schemas.openxmlformats.org/officeDocument/2006/relationships/hyperlink" Target="https://www.geeksforgeeks.org/wine-quality-prediction-machine-learning/" TargetMode="External"/><Relationship Id="rId5" Type="http://schemas.openxmlformats.org/officeDocument/2006/relationships/hyperlink" Target="https://in.mathworks.com/help/deeplearning/ug/wine-classification.html" TargetMode="External"/><Relationship Id="rId6" Type="http://schemas.openxmlformats.org/officeDocument/2006/relationships/hyperlink" Target="https://www.javatpoint.com/classification-algorithm-in-machine-learn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9450" y="1322450"/>
            <a:ext cx="7688100" cy="9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7952" y="2101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Wine Classification and correlation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29450" y="2642538"/>
            <a:ext cx="53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Course Instructor: Dr. Anish Chand Turlapaty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822350" y="3192925"/>
            <a:ext cx="3948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Group - 6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Kakarla V S S Pavan Teja 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{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S20190020216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}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 Sreenivasulu Reddy       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{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S20190020217}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 Litheesh Kumar</a:t>
            </a:r>
            <a:r>
              <a:rPr lang="en" sz="1500"/>
              <a:t>            {S20190020218}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Gaussian SVM (Training)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75" y="1735275"/>
            <a:ext cx="3346118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343" y="1685950"/>
            <a:ext cx="3447006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</a:t>
            </a:r>
            <a:r>
              <a:rPr lang="en"/>
              <a:t>Gaussian</a:t>
            </a:r>
            <a:r>
              <a:rPr lang="en"/>
              <a:t> SVM (Tested)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150" y="1735275"/>
            <a:ext cx="3278860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710" y="1685950"/>
            <a:ext cx="3253638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Linear Discriminant (Training)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25" y="1685950"/>
            <a:ext cx="3287267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642" y="1685950"/>
            <a:ext cx="3337711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Linear Discriminant (Tested)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0" y="1685950"/>
            <a:ext cx="3312489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14" y="1685950"/>
            <a:ext cx="3455414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Neural Networks (Training)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00" y="1735275"/>
            <a:ext cx="3337711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786" y="1685950"/>
            <a:ext cx="3396562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Neural Networks (</a:t>
            </a:r>
            <a:r>
              <a:rPr lang="en"/>
              <a:t>Tested</a:t>
            </a:r>
            <a:r>
              <a:rPr lang="en"/>
              <a:t>)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50" y="1685950"/>
            <a:ext cx="3270452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577" y="1735275"/>
            <a:ext cx="3421784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727650" y="1701000"/>
            <a:ext cx="38901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Logistic Regression: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</a:rPr>
              <a:t>Validation Accuracy –</a:t>
            </a:r>
            <a:r>
              <a:rPr b="1" lang="en">
                <a:solidFill>
                  <a:srgbClr val="000000"/>
                </a:solidFill>
              </a:rPr>
              <a:t> 99.3%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</a:rPr>
              <a:t>Test Accuracy –</a:t>
            </a:r>
            <a:r>
              <a:rPr b="1" lang="en">
                <a:solidFill>
                  <a:srgbClr val="000000"/>
                </a:solidFill>
              </a:rPr>
              <a:t> 99%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Gaussian SVM: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</a:rPr>
              <a:t>Validation Accuracy – </a:t>
            </a:r>
            <a:r>
              <a:rPr b="1" lang="en">
                <a:solidFill>
                  <a:srgbClr val="000000"/>
                </a:solidFill>
              </a:rPr>
              <a:t>92.5%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</a:rPr>
              <a:t>Test Accuracy – </a:t>
            </a:r>
            <a:r>
              <a:rPr b="1" lang="en">
                <a:solidFill>
                  <a:srgbClr val="000000"/>
                </a:solidFill>
              </a:rPr>
              <a:t>89%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792650" y="1701000"/>
            <a:ext cx="3623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Linear Discriminant: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Validation Accuracy—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97.5%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98.3%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Neural Networks: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Validation Accuracy –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99.3%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b="1" lang="en" sz="1300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99.6%</a:t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727650" y="59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Python 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727650" y="1454125"/>
            <a:ext cx="7688700" cy="29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600">
                <a:solidFill>
                  <a:srgbClr val="000000"/>
                </a:solidFill>
              </a:rPr>
              <a:t>are going to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the quality of wine on the basis of </a:t>
            </a:r>
            <a:r>
              <a:rPr lang="en" sz="1600">
                <a:solidFill>
                  <a:srgbClr val="000000"/>
                </a:solidFill>
              </a:rPr>
              <a:t>given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Downloaded wine quality dataset from Kaggle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has the fundamental features which are responsible for affecting the quality of wine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Debited correlations of fundamental features and quality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96375" y="377250"/>
            <a:ext cx="834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Data Visualization and Histogram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13" y="1075050"/>
            <a:ext cx="3737975" cy="37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613" y="1075050"/>
            <a:ext cx="3879761" cy="3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460800" y="47875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Quality V/S Fundamental features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00" y="1380875"/>
            <a:ext cx="3277750" cy="1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625" y="1412525"/>
            <a:ext cx="3126350" cy="1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350" y="3118088"/>
            <a:ext cx="3411850" cy="14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0625" y="3118100"/>
            <a:ext cx="3411829" cy="14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1738575" y="2751175"/>
            <a:ext cx="1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Alcohol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738563" y="4544450"/>
            <a:ext cx="1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Density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581641" y="4544450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Chlorides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5510092" y="2751175"/>
            <a:ext cx="24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Fixed acidity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27650" y="54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727650" y="166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Here we will classify the wine on the basis of giv</a:t>
            </a:r>
            <a:r>
              <a:rPr lang="en" sz="1500"/>
              <a:t>en</a:t>
            </a:r>
            <a:r>
              <a:rPr lang="en" sz="1500">
                <a:solidFill>
                  <a:schemeClr val="dk2"/>
                </a:solidFill>
              </a:rPr>
              <a:t> features. We used the wine quality dataset downloaded from Kaggle and UCI.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dataset has the fundamental features which are responsible for affecting the quality of the wine.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By the use of several Machine learning models, we will classify the wine.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47900" y="514175"/>
            <a:ext cx="824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Quality V/S Fundamental features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1503750" y="2751175"/>
            <a:ext cx="24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Sulphur dioxide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1740038" y="4511875"/>
            <a:ext cx="1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912004" y="4511875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Sulphides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5768905" y="2751175"/>
            <a:ext cx="24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Citric acid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27" y="1390650"/>
            <a:ext cx="3280621" cy="1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200" y="1422190"/>
            <a:ext cx="3103500" cy="12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425" y="3151375"/>
            <a:ext cx="3254376" cy="1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200" y="3182900"/>
            <a:ext cx="3126652" cy="12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01525" y="565525"/>
            <a:ext cx="860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Correlation of Quantitative Variables</a:t>
            </a:r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50" y="1398200"/>
            <a:ext cx="7157700" cy="35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755125" y="1663275"/>
            <a:ext cx="8109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Neural Network Classifier classified the wine data more accurately.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Gaussian SVM classifier is less accurate to classify the wine type to white and 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If total sulphur dioxide is less in wine more will be the quality of wine.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More density less will be the quality of the wine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436800" y="1695575"/>
            <a:ext cx="8414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Kakarla V S S Pavan Teja(S20190020216) – Python code to plot histogram of all quantitative variables, to plot quality vs different variables, to correlate the quantitative variables, Wine Quality.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 Sreenivasulu Reddy(S20190020217) – Matlab code to classify the wine data using Gaussian SVM and Neural Network Classifier(Training and Testing), Classification App, Generation of Confusion Matrix, ROC Curves, Accuracy, Report.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 Litheesh Kumar(S20190020218) – Loading wine data, Matlab code to classify the wine data using Logistic Regression and Linear Discriminant Classifiers</a:t>
            </a:r>
            <a:r>
              <a:rPr lang="en">
                <a:solidFill>
                  <a:srgbClr val="000000"/>
                </a:solidFill>
              </a:rPr>
              <a:t>(Training and Testing)</a:t>
            </a:r>
            <a:r>
              <a:rPr lang="en">
                <a:solidFill>
                  <a:srgbClr val="000000"/>
                </a:solidFill>
              </a:rPr>
              <a:t>, Classification App, Generation of Confusion Matrix, ROC Curves, Accuracy, PPT.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713625" y="1888975"/>
            <a:ext cx="83634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https://archive.ics.uci.edu/ml/datasets/Wine+Quality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https://www.geeksforgeeks.org/wine-quality-prediction-machine-learning/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https://in.mathworks.com/help/deeplearning/ug/wine-classification.html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https://www.javatpoint.com/classification-algorithm-in-machine-learning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257550" y="2149050"/>
            <a:ext cx="26289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940"/>
              <a:t>Thank you</a:t>
            </a:r>
            <a:endParaRPr b="0" sz="39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27650" y="59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27650" y="1485400"/>
            <a:ext cx="82140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We use classification techniques to check further the correlation of fundamental features like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fixed acidit</a:t>
            </a:r>
            <a:r>
              <a:rPr lang="en" sz="1400">
                <a:solidFill>
                  <a:schemeClr val="dk2"/>
                </a:solidFill>
              </a:rPr>
              <a:t>y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volatile acidity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citric acid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residual sugars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</a:t>
            </a:r>
            <a:r>
              <a:rPr lang="en" sz="1400">
                <a:solidFill>
                  <a:schemeClr val="dk2"/>
                </a:solidFill>
              </a:rPr>
              <a:t>hlorides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free sulphur dioxide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932275" y="2103300"/>
            <a:ext cx="379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ensity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sulphates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alcohol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sulphur dioxide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quality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27650" y="56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Matlab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7650" y="1573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Combined both white wine and red wine datasets</a:t>
            </a:r>
            <a:endParaRPr sz="1400">
              <a:solidFill>
                <a:schemeClr val="dk2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White wine -1</a:t>
            </a:r>
            <a:endParaRPr sz="1400">
              <a:solidFill>
                <a:schemeClr val="dk2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Red wine - 0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Normalized the features so that equal distribution of variance will be there for all features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Trained these features to Logistic Regression, Gaussian SVM, Neural Network Classifiers and Linear Discriminant</a:t>
            </a:r>
            <a:r>
              <a:rPr lang="en" sz="1400"/>
              <a:t>, </a:t>
            </a:r>
            <a:r>
              <a:rPr lang="en" sz="1400">
                <a:solidFill>
                  <a:schemeClr val="dk2"/>
                </a:solidFill>
              </a:rPr>
              <a:t>obtained confusion matrices, accuracy, ROC Curves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Tested the data using above trained models, result is the test accuracy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27650" y="60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(Contd.)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727650" y="1748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Applied Principal Component Analysis or PCA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PCA is keeping enough components to explain 95% variance. After training, 9 components were kept.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Explained variance per component (in order): 27.5%, 22.3%, 14.4%, 8.8%, 6.6%, 5.6%, 4.8%, 4.6%, 3.1%, 2.1% (variances of least important components hidden)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27650" y="60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419150" y="1540950"/>
            <a:ext cx="699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5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Logistic Regression</a:t>
            </a:r>
            <a:endParaRPr sz="160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>
              <a:solidFill>
                <a:schemeClr val="dk2"/>
              </a:solidFill>
            </a:endParaRPr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Gaussian SVM</a:t>
            </a:r>
            <a:endParaRPr sz="160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>
              <a:solidFill>
                <a:schemeClr val="dk2"/>
              </a:solidFill>
            </a:endParaRPr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Linear Discriminant</a:t>
            </a:r>
            <a:endParaRPr sz="160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>
              <a:solidFill>
                <a:schemeClr val="dk2"/>
              </a:solidFill>
            </a:endParaRPr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Neural networks</a:t>
            </a:r>
            <a:endParaRPr sz="160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7650" y="59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11" y="1360775"/>
            <a:ext cx="4899174" cy="3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Logistic Regression (Training)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65" y="1735275"/>
            <a:ext cx="3376535" cy="31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775" y="1735275"/>
            <a:ext cx="3466575" cy="31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</a:t>
            </a:r>
            <a:r>
              <a:rPr lang="en"/>
              <a:t>Logistic </a:t>
            </a:r>
            <a:r>
              <a:rPr lang="en"/>
              <a:t>Regression (Tested)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50" y="1685950"/>
            <a:ext cx="3353456" cy="3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006" y="1685950"/>
            <a:ext cx="3371340" cy="3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