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8" r:id="rId4"/>
    <p:sldId id="257" r:id="rId5"/>
    <p:sldId id="259" r:id="rId6"/>
    <p:sldId id="260" r:id="rId7"/>
    <p:sldId id="261" r:id="rId8"/>
    <p:sldId id="262" r:id="rId9"/>
    <p:sldId id="263"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8DC3"/>
    <a:srgbClr val="FCA903"/>
    <a:srgbClr val="DF63AD"/>
    <a:srgbClr val="625E5E"/>
    <a:srgbClr val="E5A06D"/>
    <a:srgbClr val="F81010"/>
    <a:srgbClr val="7A34AE"/>
    <a:srgbClr val="481F67"/>
    <a:srgbClr val="5D2884"/>
    <a:srgbClr val="2D80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1158" y="852"/>
      </p:cViewPr>
      <p:guideLst>
        <p:guide orient="horz" pos="211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33A850-D0C3-21EF-A4AB-F7F00E5B831C}"/>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7FD201C6-060D-8CFC-D598-40AE6B7E28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9867F32-894E-B813-EE80-3CB8034CCFE8}"/>
              </a:ext>
            </a:extLst>
          </p:cNvPr>
          <p:cNvSpPr>
            <a:spLocks noGrp="1"/>
          </p:cNvSpPr>
          <p:nvPr>
            <p:ph type="dt" sz="half" idx="10"/>
          </p:nvPr>
        </p:nvSpPr>
        <p:spPr/>
        <p:txBody>
          <a:bodyPr/>
          <a:lstStyle/>
          <a:p>
            <a:fld id="{766F603B-672D-497F-8CA3-F13C9248271D}" type="datetimeFigureOut">
              <a:rPr lang="tr-TR" smtClean="0"/>
              <a:t>4.01.2024</a:t>
            </a:fld>
            <a:endParaRPr lang="tr-TR"/>
          </a:p>
        </p:txBody>
      </p:sp>
      <p:sp>
        <p:nvSpPr>
          <p:cNvPr id="5" name="Alt Bilgi Yer Tutucusu 4">
            <a:extLst>
              <a:ext uri="{FF2B5EF4-FFF2-40B4-BE49-F238E27FC236}">
                <a16:creationId xmlns:a16="http://schemas.microsoft.com/office/drawing/2014/main" id="{62177D40-7348-9B2D-64F6-7DF574A7455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F280BB1-7D73-554B-CA5C-A962D7B3B469}"/>
              </a:ext>
            </a:extLst>
          </p:cNvPr>
          <p:cNvSpPr>
            <a:spLocks noGrp="1"/>
          </p:cNvSpPr>
          <p:nvPr>
            <p:ph type="sldNum" sz="quarter" idx="12"/>
          </p:nvPr>
        </p:nvSpPr>
        <p:spPr/>
        <p:txBody>
          <a:bodyPr/>
          <a:lstStyle/>
          <a:p>
            <a:fld id="{D88AD389-51F5-4217-9E43-2D7333691A73}" type="slidenum">
              <a:rPr lang="tr-TR" smtClean="0"/>
              <a:t>‹#›</a:t>
            </a:fld>
            <a:endParaRPr lang="tr-TR"/>
          </a:p>
        </p:txBody>
      </p:sp>
    </p:spTree>
    <p:extLst>
      <p:ext uri="{BB962C8B-B14F-4D97-AF65-F5344CB8AC3E}">
        <p14:creationId xmlns:p14="http://schemas.microsoft.com/office/powerpoint/2010/main" val="1449823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CA31CE-7BC4-6415-C4CD-A28227EAEC51}"/>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CD21E869-BAD1-FB9D-A501-22CB61557BF3}"/>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F20DC1C-9390-DB4F-82D5-9CD7748B065D}"/>
              </a:ext>
            </a:extLst>
          </p:cNvPr>
          <p:cNvSpPr>
            <a:spLocks noGrp="1"/>
          </p:cNvSpPr>
          <p:nvPr>
            <p:ph type="dt" sz="half" idx="10"/>
          </p:nvPr>
        </p:nvSpPr>
        <p:spPr/>
        <p:txBody>
          <a:bodyPr/>
          <a:lstStyle/>
          <a:p>
            <a:fld id="{766F603B-672D-497F-8CA3-F13C9248271D}" type="datetimeFigureOut">
              <a:rPr lang="tr-TR" smtClean="0"/>
              <a:t>4.01.2024</a:t>
            </a:fld>
            <a:endParaRPr lang="tr-TR"/>
          </a:p>
        </p:txBody>
      </p:sp>
      <p:sp>
        <p:nvSpPr>
          <p:cNvPr id="5" name="Alt Bilgi Yer Tutucusu 4">
            <a:extLst>
              <a:ext uri="{FF2B5EF4-FFF2-40B4-BE49-F238E27FC236}">
                <a16:creationId xmlns:a16="http://schemas.microsoft.com/office/drawing/2014/main" id="{A0E02B53-F390-791D-01A4-22B35E8DA89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17F7535-8465-7CDF-2BB8-214E51390CBC}"/>
              </a:ext>
            </a:extLst>
          </p:cNvPr>
          <p:cNvSpPr>
            <a:spLocks noGrp="1"/>
          </p:cNvSpPr>
          <p:nvPr>
            <p:ph type="sldNum" sz="quarter" idx="12"/>
          </p:nvPr>
        </p:nvSpPr>
        <p:spPr/>
        <p:txBody>
          <a:bodyPr/>
          <a:lstStyle/>
          <a:p>
            <a:fld id="{D88AD389-51F5-4217-9E43-2D7333691A73}" type="slidenum">
              <a:rPr lang="tr-TR" smtClean="0"/>
              <a:t>‹#›</a:t>
            </a:fld>
            <a:endParaRPr lang="tr-TR"/>
          </a:p>
        </p:txBody>
      </p:sp>
    </p:spTree>
    <p:extLst>
      <p:ext uri="{BB962C8B-B14F-4D97-AF65-F5344CB8AC3E}">
        <p14:creationId xmlns:p14="http://schemas.microsoft.com/office/powerpoint/2010/main" val="3071052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A6F8BD5-F6E0-8BD9-695A-D883FC3F0CE6}"/>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F1F4A079-1828-12A5-CF59-BDFEE90B4A1A}"/>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F6E1339-7C76-138F-34EC-E09602CC90C5}"/>
              </a:ext>
            </a:extLst>
          </p:cNvPr>
          <p:cNvSpPr>
            <a:spLocks noGrp="1"/>
          </p:cNvSpPr>
          <p:nvPr>
            <p:ph type="dt" sz="half" idx="10"/>
          </p:nvPr>
        </p:nvSpPr>
        <p:spPr/>
        <p:txBody>
          <a:bodyPr/>
          <a:lstStyle/>
          <a:p>
            <a:fld id="{766F603B-672D-497F-8CA3-F13C9248271D}" type="datetimeFigureOut">
              <a:rPr lang="tr-TR" smtClean="0"/>
              <a:t>4.01.2024</a:t>
            </a:fld>
            <a:endParaRPr lang="tr-TR"/>
          </a:p>
        </p:txBody>
      </p:sp>
      <p:sp>
        <p:nvSpPr>
          <p:cNvPr id="5" name="Alt Bilgi Yer Tutucusu 4">
            <a:extLst>
              <a:ext uri="{FF2B5EF4-FFF2-40B4-BE49-F238E27FC236}">
                <a16:creationId xmlns:a16="http://schemas.microsoft.com/office/drawing/2014/main" id="{0646260D-A277-8527-43B3-C86AE13B273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8D1A8FA-829F-A15B-4F39-4A22FAAF8F9E}"/>
              </a:ext>
            </a:extLst>
          </p:cNvPr>
          <p:cNvSpPr>
            <a:spLocks noGrp="1"/>
          </p:cNvSpPr>
          <p:nvPr>
            <p:ph type="sldNum" sz="quarter" idx="12"/>
          </p:nvPr>
        </p:nvSpPr>
        <p:spPr/>
        <p:txBody>
          <a:bodyPr/>
          <a:lstStyle/>
          <a:p>
            <a:fld id="{D88AD389-51F5-4217-9E43-2D7333691A73}" type="slidenum">
              <a:rPr lang="tr-TR" smtClean="0"/>
              <a:t>‹#›</a:t>
            </a:fld>
            <a:endParaRPr lang="tr-TR"/>
          </a:p>
        </p:txBody>
      </p:sp>
    </p:spTree>
    <p:extLst>
      <p:ext uri="{BB962C8B-B14F-4D97-AF65-F5344CB8AC3E}">
        <p14:creationId xmlns:p14="http://schemas.microsoft.com/office/powerpoint/2010/main" val="3334448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8B157F-1ED9-DEB7-26E8-D855E87737A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ABA9AFB-FA20-D192-884C-6414E8C3E42A}"/>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6FAA177-AC83-AF37-4901-3FB343E9FBA2}"/>
              </a:ext>
            </a:extLst>
          </p:cNvPr>
          <p:cNvSpPr>
            <a:spLocks noGrp="1"/>
          </p:cNvSpPr>
          <p:nvPr>
            <p:ph type="dt" sz="half" idx="10"/>
          </p:nvPr>
        </p:nvSpPr>
        <p:spPr/>
        <p:txBody>
          <a:bodyPr/>
          <a:lstStyle/>
          <a:p>
            <a:fld id="{766F603B-672D-497F-8CA3-F13C9248271D}" type="datetimeFigureOut">
              <a:rPr lang="tr-TR" smtClean="0"/>
              <a:t>4.01.2024</a:t>
            </a:fld>
            <a:endParaRPr lang="tr-TR"/>
          </a:p>
        </p:txBody>
      </p:sp>
      <p:sp>
        <p:nvSpPr>
          <p:cNvPr id="5" name="Alt Bilgi Yer Tutucusu 4">
            <a:extLst>
              <a:ext uri="{FF2B5EF4-FFF2-40B4-BE49-F238E27FC236}">
                <a16:creationId xmlns:a16="http://schemas.microsoft.com/office/drawing/2014/main" id="{D5424771-F39E-02A5-81DD-A71E0FE8D02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0240FFA-9A4A-F95A-B763-3B686635B548}"/>
              </a:ext>
            </a:extLst>
          </p:cNvPr>
          <p:cNvSpPr>
            <a:spLocks noGrp="1"/>
          </p:cNvSpPr>
          <p:nvPr>
            <p:ph type="sldNum" sz="quarter" idx="12"/>
          </p:nvPr>
        </p:nvSpPr>
        <p:spPr/>
        <p:txBody>
          <a:bodyPr/>
          <a:lstStyle/>
          <a:p>
            <a:fld id="{D88AD389-51F5-4217-9E43-2D7333691A73}" type="slidenum">
              <a:rPr lang="tr-TR" smtClean="0"/>
              <a:t>‹#›</a:t>
            </a:fld>
            <a:endParaRPr lang="tr-TR"/>
          </a:p>
        </p:txBody>
      </p:sp>
    </p:spTree>
    <p:extLst>
      <p:ext uri="{BB962C8B-B14F-4D97-AF65-F5344CB8AC3E}">
        <p14:creationId xmlns:p14="http://schemas.microsoft.com/office/powerpoint/2010/main" val="1907773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D93266-362B-664E-0EFE-541F6719AA92}"/>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A153B741-0989-6F37-B8AB-84B2DC6BCA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839251F3-A087-3F96-8211-2F1CAFA9F30E}"/>
              </a:ext>
            </a:extLst>
          </p:cNvPr>
          <p:cNvSpPr>
            <a:spLocks noGrp="1"/>
          </p:cNvSpPr>
          <p:nvPr>
            <p:ph type="dt" sz="half" idx="10"/>
          </p:nvPr>
        </p:nvSpPr>
        <p:spPr/>
        <p:txBody>
          <a:bodyPr/>
          <a:lstStyle/>
          <a:p>
            <a:fld id="{766F603B-672D-497F-8CA3-F13C9248271D}" type="datetimeFigureOut">
              <a:rPr lang="tr-TR" smtClean="0"/>
              <a:t>4.01.2024</a:t>
            </a:fld>
            <a:endParaRPr lang="tr-TR"/>
          </a:p>
        </p:txBody>
      </p:sp>
      <p:sp>
        <p:nvSpPr>
          <p:cNvPr id="5" name="Alt Bilgi Yer Tutucusu 4">
            <a:extLst>
              <a:ext uri="{FF2B5EF4-FFF2-40B4-BE49-F238E27FC236}">
                <a16:creationId xmlns:a16="http://schemas.microsoft.com/office/drawing/2014/main" id="{A03471B0-D0E2-914D-9535-96F2887A895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4F528DB-D7D0-714B-44B9-D21F84955D45}"/>
              </a:ext>
            </a:extLst>
          </p:cNvPr>
          <p:cNvSpPr>
            <a:spLocks noGrp="1"/>
          </p:cNvSpPr>
          <p:nvPr>
            <p:ph type="sldNum" sz="quarter" idx="12"/>
          </p:nvPr>
        </p:nvSpPr>
        <p:spPr/>
        <p:txBody>
          <a:bodyPr/>
          <a:lstStyle/>
          <a:p>
            <a:fld id="{D88AD389-51F5-4217-9E43-2D7333691A73}" type="slidenum">
              <a:rPr lang="tr-TR" smtClean="0"/>
              <a:t>‹#›</a:t>
            </a:fld>
            <a:endParaRPr lang="tr-TR"/>
          </a:p>
        </p:txBody>
      </p:sp>
    </p:spTree>
    <p:extLst>
      <p:ext uri="{BB962C8B-B14F-4D97-AF65-F5344CB8AC3E}">
        <p14:creationId xmlns:p14="http://schemas.microsoft.com/office/powerpoint/2010/main" val="3865940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ED86EA-456B-8AB6-5F5B-DFA5C038129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252316D-5596-ABBA-5A4D-193A7FBDF0C3}"/>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1896A4FE-B133-EA1C-FE09-C36CE91FF15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288D8704-DE56-C120-284B-4989FABB3CDE}"/>
              </a:ext>
            </a:extLst>
          </p:cNvPr>
          <p:cNvSpPr>
            <a:spLocks noGrp="1"/>
          </p:cNvSpPr>
          <p:nvPr>
            <p:ph type="dt" sz="half" idx="10"/>
          </p:nvPr>
        </p:nvSpPr>
        <p:spPr/>
        <p:txBody>
          <a:bodyPr/>
          <a:lstStyle/>
          <a:p>
            <a:fld id="{766F603B-672D-497F-8CA3-F13C9248271D}" type="datetimeFigureOut">
              <a:rPr lang="tr-TR" smtClean="0"/>
              <a:t>4.01.2024</a:t>
            </a:fld>
            <a:endParaRPr lang="tr-TR"/>
          </a:p>
        </p:txBody>
      </p:sp>
      <p:sp>
        <p:nvSpPr>
          <p:cNvPr id="6" name="Alt Bilgi Yer Tutucusu 5">
            <a:extLst>
              <a:ext uri="{FF2B5EF4-FFF2-40B4-BE49-F238E27FC236}">
                <a16:creationId xmlns:a16="http://schemas.microsoft.com/office/drawing/2014/main" id="{335A6F2D-77AF-0A61-074F-2684A732E25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52CB455-98F2-B273-0127-F322124DEDCC}"/>
              </a:ext>
            </a:extLst>
          </p:cNvPr>
          <p:cNvSpPr>
            <a:spLocks noGrp="1"/>
          </p:cNvSpPr>
          <p:nvPr>
            <p:ph type="sldNum" sz="quarter" idx="12"/>
          </p:nvPr>
        </p:nvSpPr>
        <p:spPr/>
        <p:txBody>
          <a:bodyPr/>
          <a:lstStyle/>
          <a:p>
            <a:fld id="{D88AD389-51F5-4217-9E43-2D7333691A73}" type="slidenum">
              <a:rPr lang="tr-TR" smtClean="0"/>
              <a:t>‹#›</a:t>
            </a:fld>
            <a:endParaRPr lang="tr-TR"/>
          </a:p>
        </p:txBody>
      </p:sp>
    </p:spTree>
    <p:extLst>
      <p:ext uri="{BB962C8B-B14F-4D97-AF65-F5344CB8AC3E}">
        <p14:creationId xmlns:p14="http://schemas.microsoft.com/office/powerpoint/2010/main" val="90993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B59130-DD22-3D87-8C4E-CA0117314221}"/>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580679A-B039-FC73-6C28-CEDCA30408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28359DD1-DFAB-7ACF-5B64-E03600AFCCEE}"/>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8020754E-8D15-EF0A-9107-2CF80B968F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A3F2C4E2-3489-B244-044F-36FEBC265E45}"/>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73B1B619-ECCF-7CA7-5D45-AACBAB0348CF}"/>
              </a:ext>
            </a:extLst>
          </p:cNvPr>
          <p:cNvSpPr>
            <a:spLocks noGrp="1"/>
          </p:cNvSpPr>
          <p:nvPr>
            <p:ph type="dt" sz="half" idx="10"/>
          </p:nvPr>
        </p:nvSpPr>
        <p:spPr/>
        <p:txBody>
          <a:bodyPr/>
          <a:lstStyle/>
          <a:p>
            <a:fld id="{766F603B-672D-497F-8CA3-F13C9248271D}" type="datetimeFigureOut">
              <a:rPr lang="tr-TR" smtClean="0"/>
              <a:t>4.01.2024</a:t>
            </a:fld>
            <a:endParaRPr lang="tr-TR"/>
          </a:p>
        </p:txBody>
      </p:sp>
      <p:sp>
        <p:nvSpPr>
          <p:cNvPr id="8" name="Alt Bilgi Yer Tutucusu 7">
            <a:extLst>
              <a:ext uri="{FF2B5EF4-FFF2-40B4-BE49-F238E27FC236}">
                <a16:creationId xmlns:a16="http://schemas.microsoft.com/office/drawing/2014/main" id="{D37F3B74-A977-5294-873E-65F23512B97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64B37770-1808-7FCD-120E-18164EBA5A89}"/>
              </a:ext>
            </a:extLst>
          </p:cNvPr>
          <p:cNvSpPr>
            <a:spLocks noGrp="1"/>
          </p:cNvSpPr>
          <p:nvPr>
            <p:ph type="sldNum" sz="quarter" idx="12"/>
          </p:nvPr>
        </p:nvSpPr>
        <p:spPr/>
        <p:txBody>
          <a:bodyPr/>
          <a:lstStyle/>
          <a:p>
            <a:fld id="{D88AD389-51F5-4217-9E43-2D7333691A73}" type="slidenum">
              <a:rPr lang="tr-TR" smtClean="0"/>
              <a:t>‹#›</a:t>
            </a:fld>
            <a:endParaRPr lang="tr-TR"/>
          </a:p>
        </p:txBody>
      </p:sp>
    </p:spTree>
    <p:extLst>
      <p:ext uri="{BB962C8B-B14F-4D97-AF65-F5344CB8AC3E}">
        <p14:creationId xmlns:p14="http://schemas.microsoft.com/office/powerpoint/2010/main" val="703786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0019AC-E156-57C3-6BB4-5E76C6B6FB3E}"/>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1D89012F-9CC7-3320-F7BD-9CC3733BF7FE}"/>
              </a:ext>
            </a:extLst>
          </p:cNvPr>
          <p:cNvSpPr>
            <a:spLocks noGrp="1"/>
          </p:cNvSpPr>
          <p:nvPr>
            <p:ph type="dt" sz="half" idx="10"/>
          </p:nvPr>
        </p:nvSpPr>
        <p:spPr/>
        <p:txBody>
          <a:bodyPr/>
          <a:lstStyle/>
          <a:p>
            <a:fld id="{766F603B-672D-497F-8CA3-F13C9248271D}" type="datetimeFigureOut">
              <a:rPr lang="tr-TR" smtClean="0"/>
              <a:t>4.01.2024</a:t>
            </a:fld>
            <a:endParaRPr lang="tr-TR"/>
          </a:p>
        </p:txBody>
      </p:sp>
      <p:sp>
        <p:nvSpPr>
          <p:cNvPr id="4" name="Alt Bilgi Yer Tutucusu 3">
            <a:extLst>
              <a:ext uri="{FF2B5EF4-FFF2-40B4-BE49-F238E27FC236}">
                <a16:creationId xmlns:a16="http://schemas.microsoft.com/office/drawing/2014/main" id="{7575D604-DC81-920C-AC96-DC96E5C05CEE}"/>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EDD08EB7-8FAF-1D9D-72FB-B2B1A932E376}"/>
              </a:ext>
            </a:extLst>
          </p:cNvPr>
          <p:cNvSpPr>
            <a:spLocks noGrp="1"/>
          </p:cNvSpPr>
          <p:nvPr>
            <p:ph type="sldNum" sz="quarter" idx="12"/>
          </p:nvPr>
        </p:nvSpPr>
        <p:spPr/>
        <p:txBody>
          <a:bodyPr/>
          <a:lstStyle/>
          <a:p>
            <a:fld id="{D88AD389-51F5-4217-9E43-2D7333691A73}" type="slidenum">
              <a:rPr lang="tr-TR" smtClean="0"/>
              <a:t>‹#›</a:t>
            </a:fld>
            <a:endParaRPr lang="tr-TR"/>
          </a:p>
        </p:txBody>
      </p:sp>
    </p:spTree>
    <p:extLst>
      <p:ext uri="{BB962C8B-B14F-4D97-AF65-F5344CB8AC3E}">
        <p14:creationId xmlns:p14="http://schemas.microsoft.com/office/powerpoint/2010/main" val="1982666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EB8675B-78EA-CDDC-63E9-146755CC4D31}"/>
              </a:ext>
            </a:extLst>
          </p:cNvPr>
          <p:cNvSpPr>
            <a:spLocks noGrp="1"/>
          </p:cNvSpPr>
          <p:nvPr>
            <p:ph type="dt" sz="half" idx="10"/>
          </p:nvPr>
        </p:nvSpPr>
        <p:spPr/>
        <p:txBody>
          <a:bodyPr/>
          <a:lstStyle/>
          <a:p>
            <a:fld id="{766F603B-672D-497F-8CA3-F13C9248271D}" type="datetimeFigureOut">
              <a:rPr lang="tr-TR" smtClean="0"/>
              <a:t>4.01.2024</a:t>
            </a:fld>
            <a:endParaRPr lang="tr-TR"/>
          </a:p>
        </p:txBody>
      </p:sp>
      <p:sp>
        <p:nvSpPr>
          <p:cNvPr id="3" name="Alt Bilgi Yer Tutucusu 2">
            <a:extLst>
              <a:ext uri="{FF2B5EF4-FFF2-40B4-BE49-F238E27FC236}">
                <a16:creationId xmlns:a16="http://schemas.microsoft.com/office/drawing/2014/main" id="{3EEFB51B-8518-032E-DE3A-F32BE14B6D91}"/>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F3EACB65-173C-29D5-A8CB-984D6ED9D0CB}"/>
              </a:ext>
            </a:extLst>
          </p:cNvPr>
          <p:cNvSpPr>
            <a:spLocks noGrp="1"/>
          </p:cNvSpPr>
          <p:nvPr>
            <p:ph type="sldNum" sz="quarter" idx="12"/>
          </p:nvPr>
        </p:nvSpPr>
        <p:spPr/>
        <p:txBody>
          <a:bodyPr/>
          <a:lstStyle/>
          <a:p>
            <a:fld id="{D88AD389-51F5-4217-9E43-2D7333691A73}" type="slidenum">
              <a:rPr lang="tr-TR" smtClean="0"/>
              <a:t>‹#›</a:t>
            </a:fld>
            <a:endParaRPr lang="tr-TR"/>
          </a:p>
        </p:txBody>
      </p:sp>
    </p:spTree>
    <p:extLst>
      <p:ext uri="{BB962C8B-B14F-4D97-AF65-F5344CB8AC3E}">
        <p14:creationId xmlns:p14="http://schemas.microsoft.com/office/powerpoint/2010/main" val="3048063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AD7043-C965-29E0-BAE1-C237116EE3A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BDA0F08-08F0-C89E-06A6-8111510EE1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63121783-37F9-46D1-F1B1-76DDDBF840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BBB9A0D-E34E-3837-0CDD-1F9F99E213B2}"/>
              </a:ext>
            </a:extLst>
          </p:cNvPr>
          <p:cNvSpPr>
            <a:spLocks noGrp="1"/>
          </p:cNvSpPr>
          <p:nvPr>
            <p:ph type="dt" sz="half" idx="10"/>
          </p:nvPr>
        </p:nvSpPr>
        <p:spPr/>
        <p:txBody>
          <a:bodyPr/>
          <a:lstStyle/>
          <a:p>
            <a:fld id="{766F603B-672D-497F-8CA3-F13C9248271D}" type="datetimeFigureOut">
              <a:rPr lang="tr-TR" smtClean="0"/>
              <a:t>4.01.2024</a:t>
            </a:fld>
            <a:endParaRPr lang="tr-TR"/>
          </a:p>
        </p:txBody>
      </p:sp>
      <p:sp>
        <p:nvSpPr>
          <p:cNvPr id="6" name="Alt Bilgi Yer Tutucusu 5">
            <a:extLst>
              <a:ext uri="{FF2B5EF4-FFF2-40B4-BE49-F238E27FC236}">
                <a16:creationId xmlns:a16="http://schemas.microsoft.com/office/drawing/2014/main" id="{AA39F8A3-9CB0-8D97-94E0-0083E5EA694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3BDE268-0C48-4A8C-743E-009AAB3D4B37}"/>
              </a:ext>
            </a:extLst>
          </p:cNvPr>
          <p:cNvSpPr>
            <a:spLocks noGrp="1"/>
          </p:cNvSpPr>
          <p:nvPr>
            <p:ph type="sldNum" sz="quarter" idx="12"/>
          </p:nvPr>
        </p:nvSpPr>
        <p:spPr/>
        <p:txBody>
          <a:bodyPr/>
          <a:lstStyle/>
          <a:p>
            <a:fld id="{D88AD389-51F5-4217-9E43-2D7333691A73}" type="slidenum">
              <a:rPr lang="tr-TR" smtClean="0"/>
              <a:t>‹#›</a:t>
            </a:fld>
            <a:endParaRPr lang="tr-TR"/>
          </a:p>
        </p:txBody>
      </p:sp>
    </p:spTree>
    <p:extLst>
      <p:ext uri="{BB962C8B-B14F-4D97-AF65-F5344CB8AC3E}">
        <p14:creationId xmlns:p14="http://schemas.microsoft.com/office/powerpoint/2010/main" val="866325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1D19DF-111B-B045-EF6C-37973E7F76C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B71BF701-98E2-F04A-0766-4F739B405D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BAC47A0A-FCA1-B8D6-FF19-D341940094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F4F21A4-3617-DA66-B346-FAF9C0FA9F11}"/>
              </a:ext>
            </a:extLst>
          </p:cNvPr>
          <p:cNvSpPr>
            <a:spLocks noGrp="1"/>
          </p:cNvSpPr>
          <p:nvPr>
            <p:ph type="dt" sz="half" idx="10"/>
          </p:nvPr>
        </p:nvSpPr>
        <p:spPr/>
        <p:txBody>
          <a:bodyPr/>
          <a:lstStyle/>
          <a:p>
            <a:fld id="{766F603B-672D-497F-8CA3-F13C9248271D}" type="datetimeFigureOut">
              <a:rPr lang="tr-TR" smtClean="0"/>
              <a:t>4.01.2024</a:t>
            </a:fld>
            <a:endParaRPr lang="tr-TR"/>
          </a:p>
        </p:txBody>
      </p:sp>
      <p:sp>
        <p:nvSpPr>
          <p:cNvPr id="6" name="Alt Bilgi Yer Tutucusu 5">
            <a:extLst>
              <a:ext uri="{FF2B5EF4-FFF2-40B4-BE49-F238E27FC236}">
                <a16:creationId xmlns:a16="http://schemas.microsoft.com/office/drawing/2014/main" id="{049F01DA-C42C-6EA5-B30A-1B91598AB9C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1C22808-DD24-02B4-9C8E-803987743443}"/>
              </a:ext>
            </a:extLst>
          </p:cNvPr>
          <p:cNvSpPr>
            <a:spLocks noGrp="1"/>
          </p:cNvSpPr>
          <p:nvPr>
            <p:ph type="sldNum" sz="quarter" idx="12"/>
          </p:nvPr>
        </p:nvSpPr>
        <p:spPr/>
        <p:txBody>
          <a:bodyPr/>
          <a:lstStyle/>
          <a:p>
            <a:fld id="{D88AD389-51F5-4217-9E43-2D7333691A73}" type="slidenum">
              <a:rPr lang="tr-TR" smtClean="0"/>
              <a:t>‹#›</a:t>
            </a:fld>
            <a:endParaRPr lang="tr-TR"/>
          </a:p>
        </p:txBody>
      </p:sp>
    </p:spTree>
    <p:extLst>
      <p:ext uri="{BB962C8B-B14F-4D97-AF65-F5344CB8AC3E}">
        <p14:creationId xmlns:p14="http://schemas.microsoft.com/office/powerpoint/2010/main" val="3856447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AB86DC98-D4FE-B6B9-552F-F4BEEE7E05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DF5F81C-9B99-1CAC-686B-AD57312462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C8F5C49-2C14-57E2-E468-DB0DC2152D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F603B-672D-497F-8CA3-F13C9248271D}" type="datetimeFigureOut">
              <a:rPr lang="tr-TR" smtClean="0"/>
              <a:t>4.01.2024</a:t>
            </a:fld>
            <a:endParaRPr lang="tr-TR"/>
          </a:p>
        </p:txBody>
      </p:sp>
      <p:sp>
        <p:nvSpPr>
          <p:cNvPr id="5" name="Alt Bilgi Yer Tutucusu 4">
            <a:extLst>
              <a:ext uri="{FF2B5EF4-FFF2-40B4-BE49-F238E27FC236}">
                <a16:creationId xmlns:a16="http://schemas.microsoft.com/office/drawing/2014/main" id="{75491299-E39B-515A-3CB8-D859005E13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F6096405-E3BE-3B3A-4F1E-90FFD3D2A3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8AD389-51F5-4217-9E43-2D7333691A73}" type="slidenum">
              <a:rPr lang="tr-TR" smtClean="0"/>
              <a:t>‹#›</a:t>
            </a:fld>
            <a:endParaRPr lang="tr-TR"/>
          </a:p>
        </p:txBody>
      </p:sp>
    </p:spTree>
    <p:extLst>
      <p:ext uri="{BB962C8B-B14F-4D97-AF65-F5344CB8AC3E}">
        <p14:creationId xmlns:p14="http://schemas.microsoft.com/office/powerpoint/2010/main" val="4013371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image" Target="../media/image13.svg"/><Relationship Id="rId18" Type="http://schemas.openxmlformats.org/officeDocument/2006/relationships/slide" Target="slide6.xml"/><Relationship Id="rId26" Type="http://schemas.openxmlformats.org/officeDocument/2006/relationships/image" Target="../media/image22.svg"/><Relationship Id="rId3" Type="http://schemas.openxmlformats.org/officeDocument/2006/relationships/image" Target="../media/image5.svg"/><Relationship Id="rId21" Type="http://schemas.openxmlformats.org/officeDocument/2006/relationships/slide" Target="slide5.xml"/><Relationship Id="rId7" Type="http://schemas.openxmlformats.org/officeDocument/2006/relationships/image" Target="../media/image9.svg"/><Relationship Id="rId12" Type="http://schemas.openxmlformats.org/officeDocument/2006/relationships/image" Target="../media/image12.png"/><Relationship Id="rId17" Type="http://schemas.openxmlformats.org/officeDocument/2006/relationships/image" Target="../media/image16.png"/><Relationship Id="rId25" Type="http://schemas.openxmlformats.org/officeDocument/2006/relationships/image" Target="../media/image21.png"/><Relationship Id="rId2" Type="http://schemas.openxmlformats.org/officeDocument/2006/relationships/image" Target="../media/image4.png"/><Relationship Id="rId16" Type="http://schemas.openxmlformats.org/officeDocument/2006/relationships/image" Target="../media/image1.png"/><Relationship Id="rId20" Type="http://schemas.openxmlformats.org/officeDocument/2006/relationships/image" Target="../media/image18.svg"/><Relationship Id="rId29" Type="http://schemas.openxmlformats.org/officeDocument/2006/relationships/image" Target="../media/image24.sv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slide" Target="slide4.xml"/><Relationship Id="rId24" Type="http://schemas.openxmlformats.org/officeDocument/2006/relationships/slide" Target="slide7.xml"/><Relationship Id="rId32" Type="http://schemas.openxmlformats.org/officeDocument/2006/relationships/image" Target="../media/image26.svg"/><Relationship Id="rId5" Type="http://schemas.openxmlformats.org/officeDocument/2006/relationships/image" Target="../media/image7.svg"/><Relationship Id="rId15" Type="http://schemas.openxmlformats.org/officeDocument/2006/relationships/image" Target="../media/image15.svg"/><Relationship Id="rId23" Type="http://schemas.openxmlformats.org/officeDocument/2006/relationships/image" Target="../media/image20.svg"/><Relationship Id="rId28" Type="http://schemas.openxmlformats.org/officeDocument/2006/relationships/image" Target="../media/image23.png"/><Relationship Id="rId10" Type="http://schemas.openxmlformats.org/officeDocument/2006/relationships/image" Target="../media/image11.svg"/><Relationship Id="rId19" Type="http://schemas.openxmlformats.org/officeDocument/2006/relationships/image" Target="../media/image17.png"/><Relationship Id="rId31" Type="http://schemas.openxmlformats.org/officeDocument/2006/relationships/image" Target="../media/image25.png"/><Relationship Id="rId4" Type="http://schemas.openxmlformats.org/officeDocument/2006/relationships/image" Target="../media/image6.png"/><Relationship Id="rId9" Type="http://schemas.openxmlformats.org/officeDocument/2006/relationships/image" Target="../media/image10.png"/><Relationship Id="rId14" Type="http://schemas.openxmlformats.org/officeDocument/2006/relationships/image" Target="../media/image14.png"/><Relationship Id="rId22" Type="http://schemas.openxmlformats.org/officeDocument/2006/relationships/image" Target="../media/image19.png"/><Relationship Id="rId27" Type="http://schemas.openxmlformats.org/officeDocument/2006/relationships/slide" Target="slide8.xml"/><Relationship Id="rId30" Type="http://schemas.openxmlformats.org/officeDocument/2006/relationships/slide" Target="slide9.xml"/></Relationships>
</file>

<file path=ppt/slides/_rels/slide3.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slide" Target="slide2.xml"/><Relationship Id="rId18" Type="http://schemas.openxmlformats.org/officeDocument/2006/relationships/image" Target="../media/image17.png"/><Relationship Id="rId26" Type="http://schemas.openxmlformats.org/officeDocument/2006/relationships/slide" Target="slide8.xml"/><Relationship Id="rId3" Type="http://schemas.openxmlformats.org/officeDocument/2006/relationships/image" Target="../media/image5.svg"/><Relationship Id="rId21" Type="http://schemas.openxmlformats.org/officeDocument/2006/relationships/image" Target="../media/image19.png"/><Relationship Id="rId7" Type="http://schemas.openxmlformats.org/officeDocument/2006/relationships/image" Target="../media/image9.svg"/><Relationship Id="rId12" Type="http://schemas.openxmlformats.org/officeDocument/2006/relationships/image" Target="../media/image13.svg"/><Relationship Id="rId17" Type="http://schemas.openxmlformats.org/officeDocument/2006/relationships/slide" Target="slide6.xml"/><Relationship Id="rId25" Type="http://schemas.openxmlformats.org/officeDocument/2006/relationships/image" Target="../media/image22.svg"/><Relationship Id="rId2" Type="http://schemas.openxmlformats.org/officeDocument/2006/relationships/image" Target="../media/image4.png"/><Relationship Id="rId16" Type="http://schemas.openxmlformats.org/officeDocument/2006/relationships/image" Target="../media/image16.png"/><Relationship Id="rId20" Type="http://schemas.openxmlformats.org/officeDocument/2006/relationships/slide" Target="slide5.xml"/><Relationship Id="rId29"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24" Type="http://schemas.openxmlformats.org/officeDocument/2006/relationships/image" Target="../media/image21.png"/><Relationship Id="rId5" Type="http://schemas.openxmlformats.org/officeDocument/2006/relationships/image" Target="../media/image7.svg"/><Relationship Id="rId15" Type="http://schemas.openxmlformats.org/officeDocument/2006/relationships/image" Target="../media/image15.svg"/><Relationship Id="rId23" Type="http://schemas.openxmlformats.org/officeDocument/2006/relationships/slide" Target="slide7.xml"/><Relationship Id="rId28" Type="http://schemas.openxmlformats.org/officeDocument/2006/relationships/image" Target="../media/image24.svg"/><Relationship Id="rId10" Type="http://schemas.openxmlformats.org/officeDocument/2006/relationships/image" Target="../media/image28.svg"/><Relationship Id="rId19" Type="http://schemas.openxmlformats.org/officeDocument/2006/relationships/image" Target="../media/image18.svg"/><Relationship Id="rId31" Type="http://schemas.openxmlformats.org/officeDocument/2006/relationships/image" Target="../media/image26.svg"/><Relationship Id="rId4" Type="http://schemas.openxmlformats.org/officeDocument/2006/relationships/image" Target="../media/image6.png"/><Relationship Id="rId9" Type="http://schemas.openxmlformats.org/officeDocument/2006/relationships/image" Target="../media/image27.png"/><Relationship Id="rId14" Type="http://schemas.openxmlformats.org/officeDocument/2006/relationships/image" Target="../media/image14.png"/><Relationship Id="rId22" Type="http://schemas.openxmlformats.org/officeDocument/2006/relationships/image" Target="../media/image20.svg"/><Relationship Id="rId27" Type="http://schemas.openxmlformats.org/officeDocument/2006/relationships/image" Target="../media/image23.png"/><Relationship Id="rId30" Type="http://schemas.openxmlformats.org/officeDocument/2006/relationships/image" Target="../media/image25.png"/></Relationships>
</file>

<file path=ppt/slides/_rels/slide4.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17.png"/><Relationship Id="rId26" Type="http://schemas.openxmlformats.org/officeDocument/2006/relationships/slide" Target="slide7.xml"/><Relationship Id="rId3" Type="http://schemas.openxmlformats.org/officeDocument/2006/relationships/image" Target="../media/image5.svg"/><Relationship Id="rId21" Type="http://schemas.openxmlformats.org/officeDocument/2006/relationships/slide" Target="slide5.xml"/><Relationship Id="rId34" Type="http://schemas.openxmlformats.org/officeDocument/2006/relationships/image" Target="../media/image26.svg"/><Relationship Id="rId7" Type="http://schemas.openxmlformats.org/officeDocument/2006/relationships/image" Target="../media/image27.png"/><Relationship Id="rId12" Type="http://schemas.openxmlformats.org/officeDocument/2006/relationships/slide" Target="slide2.xml"/><Relationship Id="rId17" Type="http://schemas.openxmlformats.org/officeDocument/2006/relationships/slide" Target="slide6.xml"/><Relationship Id="rId25" Type="http://schemas.openxmlformats.org/officeDocument/2006/relationships/image" Target="../media/image7.svg"/><Relationship Id="rId33" Type="http://schemas.openxmlformats.org/officeDocument/2006/relationships/image" Target="../media/image25.png"/><Relationship Id="rId2" Type="http://schemas.openxmlformats.org/officeDocument/2006/relationships/image" Target="../media/image4.png"/><Relationship Id="rId16" Type="http://schemas.openxmlformats.org/officeDocument/2006/relationships/image" Target="../media/image30.svg"/><Relationship Id="rId20" Type="http://schemas.openxmlformats.org/officeDocument/2006/relationships/image" Target="../media/image31.png"/><Relationship Id="rId29" Type="http://schemas.openxmlformats.org/officeDocument/2006/relationships/slide" Target="slide8.xml"/><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image" Target="../media/image13.svg"/><Relationship Id="rId24" Type="http://schemas.openxmlformats.org/officeDocument/2006/relationships/image" Target="../media/image6.png"/><Relationship Id="rId32" Type="http://schemas.openxmlformats.org/officeDocument/2006/relationships/slide" Target="slide9.xml"/><Relationship Id="rId5" Type="http://schemas.openxmlformats.org/officeDocument/2006/relationships/image" Target="../media/image9.svg"/><Relationship Id="rId15" Type="http://schemas.openxmlformats.org/officeDocument/2006/relationships/image" Target="../media/image29.png"/><Relationship Id="rId23" Type="http://schemas.openxmlformats.org/officeDocument/2006/relationships/image" Target="../media/image20.svg"/><Relationship Id="rId28" Type="http://schemas.openxmlformats.org/officeDocument/2006/relationships/image" Target="../media/image22.svg"/><Relationship Id="rId10" Type="http://schemas.openxmlformats.org/officeDocument/2006/relationships/image" Target="../media/image12.png"/><Relationship Id="rId19" Type="http://schemas.openxmlformats.org/officeDocument/2006/relationships/image" Target="../media/image18.svg"/><Relationship Id="rId31" Type="http://schemas.openxmlformats.org/officeDocument/2006/relationships/image" Target="../media/image24.svg"/><Relationship Id="rId4" Type="http://schemas.openxmlformats.org/officeDocument/2006/relationships/image" Target="../media/image8.png"/><Relationship Id="rId9" Type="http://schemas.openxmlformats.org/officeDocument/2006/relationships/slide" Target="slide3.xml"/><Relationship Id="rId14" Type="http://schemas.openxmlformats.org/officeDocument/2006/relationships/image" Target="../media/image15.svg"/><Relationship Id="rId22" Type="http://schemas.openxmlformats.org/officeDocument/2006/relationships/image" Target="../media/image19.png"/><Relationship Id="rId27" Type="http://schemas.openxmlformats.org/officeDocument/2006/relationships/image" Target="../media/image21.png"/><Relationship Id="rId30" Type="http://schemas.openxmlformats.org/officeDocument/2006/relationships/image" Target="../media/image23.png"/><Relationship Id="rId8" Type="http://schemas.openxmlformats.org/officeDocument/2006/relationships/image" Target="../media/image28.svg"/></Relationships>
</file>

<file path=ppt/slides/_rels/slide5.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14.png"/><Relationship Id="rId18" Type="http://schemas.openxmlformats.org/officeDocument/2006/relationships/image" Target="../media/image17.png"/><Relationship Id="rId26" Type="http://schemas.openxmlformats.org/officeDocument/2006/relationships/image" Target="../media/image22.svg"/><Relationship Id="rId3" Type="http://schemas.openxmlformats.org/officeDocument/2006/relationships/image" Target="../media/image5.svg"/><Relationship Id="rId21" Type="http://schemas.openxmlformats.org/officeDocument/2006/relationships/image" Target="../media/image33.svg"/><Relationship Id="rId7" Type="http://schemas.openxmlformats.org/officeDocument/2006/relationships/image" Target="../media/image27.png"/><Relationship Id="rId12" Type="http://schemas.openxmlformats.org/officeDocument/2006/relationships/slide" Target="slide2.xml"/><Relationship Id="rId17" Type="http://schemas.openxmlformats.org/officeDocument/2006/relationships/slide" Target="slide6.xml"/><Relationship Id="rId25" Type="http://schemas.openxmlformats.org/officeDocument/2006/relationships/image" Target="../media/image21.png"/><Relationship Id="rId2" Type="http://schemas.openxmlformats.org/officeDocument/2006/relationships/image" Target="../media/image4.png"/><Relationship Id="rId16" Type="http://schemas.openxmlformats.org/officeDocument/2006/relationships/image" Target="../media/image30.svg"/><Relationship Id="rId20" Type="http://schemas.openxmlformats.org/officeDocument/2006/relationships/image" Target="../media/image32.png"/><Relationship Id="rId29" Type="http://schemas.openxmlformats.org/officeDocument/2006/relationships/image" Target="../media/image24.svg"/><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image" Target="../media/image13.svg"/><Relationship Id="rId24" Type="http://schemas.openxmlformats.org/officeDocument/2006/relationships/slide" Target="slide7.xml"/><Relationship Id="rId32" Type="http://schemas.openxmlformats.org/officeDocument/2006/relationships/image" Target="../media/image26.svg"/><Relationship Id="rId5" Type="http://schemas.openxmlformats.org/officeDocument/2006/relationships/image" Target="../media/image9.svg"/><Relationship Id="rId15" Type="http://schemas.openxmlformats.org/officeDocument/2006/relationships/image" Target="../media/image29.png"/><Relationship Id="rId23" Type="http://schemas.openxmlformats.org/officeDocument/2006/relationships/image" Target="../media/image16.png"/><Relationship Id="rId28" Type="http://schemas.openxmlformats.org/officeDocument/2006/relationships/image" Target="../media/image23.png"/><Relationship Id="rId10" Type="http://schemas.openxmlformats.org/officeDocument/2006/relationships/image" Target="../media/image12.png"/><Relationship Id="rId19" Type="http://schemas.openxmlformats.org/officeDocument/2006/relationships/image" Target="../media/image18.svg"/><Relationship Id="rId31" Type="http://schemas.openxmlformats.org/officeDocument/2006/relationships/image" Target="../media/image25.png"/><Relationship Id="rId4" Type="http://schemas.openxmlformats.org/officeDocument/2006/relationships/image" Target="../media/image8.png"/><Relationship Id="rId9" Type="http://schemas.openxmlformats.org/officeDocument/2006/relationships/slide" Target="slide3.xml"/><Relationship Id="rId14" Type="http://schemas.openxmlformats.org/officeDocument/2006/relationships/image" Target="../media/image15.svg"/><Relationship Id="rId22" Type="http://schemas.openxmlformats.org/officeDocument/2006/relationships/image" Target="../media/image34.png"/><Relationship Id="rId27" Type="http://schemas.openxmlformats.org/officeDocument/2006/relationships/slide" Target="slide8.xml"/><Relationship Id="rId30" Type="http://schemas.openxmlformats.org/officeDocument/2006/relationships/slide" Target="slide9.xml"/></Relationships>
</file>

<file path=ppt/slides/_rels/slide6.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36.svg"/><Relationship Id="rId26" Type="http://schemas.openxmlformats.org/officeDocument/2006/relationships/image" Target="../media/image39.png"/><Relationship Id="rId21" Type="http://schemas.openxmlformats.org/officeDocument/2006/relationships/image" Target="../media/image20.svg"/><Relationship Id="rId34" Type="http://schemas.openxmlformats.org/officeDocument/2006/relationships/image" Target="../media/image22.svg"/><Relationship Id="rId7" Type="http://schemas.openxmlformats.org/officeDocument/2006/relationships/image" Target="../media/image27.png"/><Relationship Id="rId12" Type="http://schemas.openxmlformats.org/officeDocument/2006/relationships/slide" Target="slide2.xml"/><Relationship Id="rId17" Type="http://schemas.openxmlformats.org/officeDocument/2006/relationships/image" Target="../media/image35.png"/><Relationship Id="rId25" Type="http://schemas.openxmlformats.org/officeDocument/2006/relationships/image" Target="../media/image38.png"/><Relationship Id="rId33" Type="http://schemas.openxmlformats.org/officeDocument/2006/relationships/image" Target="../media/image21.png"/><Relationship Id="rId2" Type="http://schemas.openxmlformats.org/officeDocument/2006/relationships/image" Target="../media/image4.png"/><Relationship Id="rId16" Type="http://schemas.openxmlformats.org/officeDocument/2006/relationships/image" Target="../media/image30.svg"/><Relationship Id="rId20" Type="http://schemas.openxmlformats.org/officeDocument/2006/relationships/image" Target="../media/image19.png"/><Relationship Id="rId29" Type="http://schemas.openxmlformats.org/officeDocument/2006/relationships/slide" Target="slide9.xml"/><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image" Target="../media/image13.svg"/><Relationship Id="rId24" Type="http://schemas.openxmlformats.org/officeDocument/2006/relationships/image" Target="../media/image37.png"/><Relationship Id="rId32" Type="http://schemas.openxmlformats.org/officeDocument/2006/relationships/slide" Target="slide7.xml"/><Relationship Id="rId37" Type="http://schemas.openxmlformats.org/officeDocument/2006/relationships/image" Target="../media/image24.svg"/><Relationship Id="rId5" Type="http://schemas.openxmlformats.org/officeDocument/2006/relationships/image" Target="../media/image9.svg"/><Relationship Id="rId15" Type="http://schemas.openxmlformats.org/officeDocument/2006/relationships/image" Target="../media/image29.png"/><Relationship Id="rId23" Type="http://schemas.openxmlformats.org/officeDocument/2006/relationships/image" Target="../media/image18.svg"/><Relationship Id="rId28" Type="http://schemas.openxmlformats.org/officeDocument/2006/relationships/image" Target="../media/image41.png"/><Relationship Id="rId36" Type="http://schemas.openxmlformats.org/officeDocument/2006/relationships/image" Target="../media/image23.png"/><Relationship Id="rId10" Type="http://schemas.openxmlformats.org/officeDocument/2006/relationships/image" Target="../media/image12.png"/><Relationship Id="rId19" Type="http://schemas.openxmlformats.org/officeDocument/2006/relationships/slide" Target="slide5.xml"/><Relationship Id="rId31" Type="http://schemas.openxmlformats.org/officeDocument/2006/relationships/image" Target="../media/image26.svg"/><Relationship Id="rId4" Type="http://schemas.openxmlformats.org/officeDocument/2006/relationships/image" Target="../media/image8.png"/><Relationship Id="rId9" Type="http://schemas.openxmlformats.org/officeDocument/2006/relationships/slide" Target="slide3.xml"/><Relationship Id="rId14" Type="http://schemas.openxmlformats.org/officeDocument/2006/relationships/image" Target="../media/image15.svg"/><Relationship Id="rId22" Type="http://schemas.openxmlformats.org/officeDocument/2006/relationships/image" Target="../media/image17.png"/><Relationship Id="rId27" Type="http://schemas.openxmlformats.org/officeDocument/2006/relationships/image" Target="../media/image40.png"/><Relationship Id="rId30" Type="http://schemas.openxmlformats.org/officeDocument/2006/relationships/image" Target="../media/image25.png"/><Relationship Id="rId35" Type="http://schemas.openxmlformats.org/officeDocument/2006/relationships/slide" Target="slide8.xml"/><Relationship Id="rId8" Type="http://schemas.openxmlformats.org/officeDocument/2006/relationships/image" Target="../media/image28.svg"/><Relationship Id="rId3" Type="http://schemas.openxmlformats.org/officeDocument/2006/relationships/image" Target="../media/image5.svg"/></Relationships>
</file>

<file path=ppt/slides/_rels/slide7.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slide" Target="slide5.xml"/><Relationship Id="rId18" Type="http://schemas.openxmlformats.org/officeDocument/2006/relationships/image" Target="../media/image18.svg"/><Relationship Id="rId26" Type="http://schemas.openxmlformats.org/officeDocument/2006/relationships/image" Target="../media/image26.svg"/><Relationship Id="rId3" Type="http://schemas.openxmlformats.org/officeDocument/2006/relationships/image" Target="../media/image27.png"/><Relationship Id="rId21" Type="http://schemas.openxmlformats.org/officeDocument/2006/relationships/slide" Target="slide8.xml"/><Relationship Id="rId7" Type="http://schemas.openxmlformats.org/officeDocument/2006/relationships/image" Target="../media/image15.svg"/><Relationship Id="rId12" Type="http://schemas.openxmlformats.org/officeDocument/2006/relationships/image" Target="../media/image13.sv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slide" Target="slide4.xml"/><Relationship Id="rId16" Type="http://schemas.openxmlformats.org/officeDocument/2006/relationships/slide" Target="slide6.xml"/><Relationship Id="rId20" Type="http://schemas.openxmlformats.org/officeDocument/2006/relationships/image" Target="../media/image43.svg"/><Relationship Id="rId29"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2.png"/><Relationship Id="rId24" Type="http://schemas.openxmlformats.org/officeDocument/2006/relationships/slide" Target="slide9.xml"/><Relationship Id="rId5" Type="http://schemas.openxmlformats.org/officeDocument/2006/relationships/slide" Target="slide2.xml"/><Relationship Id="rId15" Type="http://schemas.openxmlformats.org/officeDocument/2006/relationships/image" Target="../media/image20.svg"/><Relationship Id="rId23" Type="http://schemas.openxmlformats.org/officeDocument/2006/relationships/image" Target="../media/image24.svg"/><Relationship Id="rId28" Type="http://schemas.openxmlformats.org/officeDocument/2006/relationships/image" Target="../media/image45.png"/><Relationship Id="rId10" Type="http://schemas.openxmlformats.org/officeDocument/2006/relationships/image" Target="../media/image30.svg"/><Relationship Id="rId19" Type="http://schemas.openxmlformats.org/officeDocument/2006/relationships/image" Target="../media/image42.png"/><Relationship Id="rId31" Type="http://schemas.openxmlformats.org/officeDocument/2006/relationships/image" Target="../media/image48.png"/><Relationship Id="rId4" Type="http://schemas.openxmlformats.org/officeDocument/2006/relationships/image" Target="../media/image28.svg"/><Relationship Id="rId9" Type="http://schemas.openxmlformats.org/officeDocument/2006/relationships/image" Target="../media/image29.png"/><Relationship Id="rId14" Type="http://schemas.openxmlformats.org/officeDocument/2006/relationships/image" Target="../media/image19.png"/><Relationship Id="rId22" Type="http://schemas.openxmlformats.org/officeDocument/2006/relationships/image" Target="../media/image23.png"/><Relationship Id="rId27" Type="http://schemas.openxmlformats.org/officeDocument/2006/relationships/image" Target="../media/image44.png"/><Relationship Id="rId30" Type="http://schemas.openxmlformats.org/officeDocument/2006/relationships/image" Target="../media/image47.png"/></Relationships>
</file>

<file path=ppt/slides/_rels/slide8.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slide" Target="slide5.xml"/><Relationship Id="rId18" Type="http://schemas.openxmlformats.org/officeDocument/2006/relationships/image" Target="../media/image18.svg"/><Relationship Id="rId26" Type="http://schemas.openxmlformats.org/officeDocument/2006/relationships/image" Target="../media/image22.svg"/><Relationship Id="rId3" Type="http://schemas.openxmlformats.org/officeDocument/2006/relationships/image" Target="../media/image27.png"/><Relationship Id="rId21" Type="http://schemas.openxmlformats.org/officeDocument/2006/relationships/slide" Target="slide9.xml"/><Relationship Id="rId7" Type="http://schemas.openxmlformats.org/officeDocument/2006/relationships/image" Target="../media/image15.svg"/><Relationship Id="rId12" Type="http://schemas.openxmlformats.org/officeDocument/2006/relationships/image" Target="../media/image13.svg"/><Relationship Id="rId17" Type="http://schemas.openxmlformats.org/officeDocument/2006/relationships/image" Target="../media/image17.png"/><Relationship Id="rId25" Type="http://schemas.openxmlformats.org/officeDocument/2006/relationships/image" Target="../media/image21.png"/><Relationship Id="rId2" Type="http://schemas.openxmlformats.org/officeDocument/2006/relationships/slide" Target="slide4.xml"/><Relationship Id="rId16" Type="http://schemas.openxmlformats.org/officeDocument/2006/relationships/slide" Target="slide6.xml"/><Relationship Id="rId20" Type="http://schemas.openxmlformats.org/officeDocument/2006/relationships/image" Target="../media/image50.sv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2.png"/><Relationship Id="rId24" Type="http://schemas.openxmlformats.org/officeDocument/2006/relationships/slide" Target="slide7.xml"/><Relationship Id="rId5" Type="http://schemas.openxmlformats.org/officeDocument/2006/relationships/slide" Target="slide2.xml"/><Relationship Id="rId15" Type="http://schemas.openxmlformats.org/officeDocument/2006/relationships/image" Target="../media/image20.svg"/><Relationship Id="rId23" Type="http://schemas.openxmlformats.org/officeDocument/2006/relationships/image" Target="../media/image26.svg"/><Relationship Id="rId28" Type="http://schemas.openxmlformats.org/officeDocument/2006/relationships/image" Target="../media/image51.png"/><Relationship Id="rId10" Type="http://schemas.openxmlformats.org/officeDocument/2006/relationships/image" Target="../media/image30.svg"/><Relationship Id="rId19" Type="http://schemas.openxmlformats.org/officeDocument/2006/relationships/image" Target="../media/image49.png"/><Relationship Id="rId4" Type="http://schemas.openxmlformats.org/officeDocument/2006/relationships/image" Target="../media/image28.svg"/><Relationship Id="rId9" Type="http://schemas.openxmlformats.org/officeDocument/2006/relationships/image" Target="../media/image29.png"/><Relationship Id="rId14" Type="http://schemas.openxmlformats.org/officeDocument/2006/relationships/image" Target="../media/image19.png"/><Relationship Id="rId22" Type="http://schemas.openxmlformats.org/officeDocument/2006/relationships/image" Target="../media/image25.png"/><Relationship Id="rId27" Type="http://schemas.openxmlformats.org/officeDocument/2006/relationships/image" Target="../media/image16.png"/></Relationships>
</file>

<file path=ppt/slides/_rels/slide9.xml.rels><?xml version="1.0" encoding="UTF-8" standalone="yes"?>
<Relationships xmlns="http://schemas.openxmlformats.org/package/2006/relationships"><Relationship Id="rId13" Type="http://schemas.openxmlformats.org/officeDocument/2006/relationships/slide" Target="slide5.xml"/><Relationship Id="rId18" Type="http://schemas.openxmlformats.org/officeDocument/2006/relationships/image" Target="../media/image18.svg"/><Relationship Id="rId26" Type="http://schemas.openxmlformats.org/officeDocument/2006/relationships/image" Target="../media/image23.png"/><Relationship Id="rId3" Type="http://schemas.openxmlformats.org/officeDocument/2006/relationships/image" Target="../media/image27.png"/><Relationship Id="rId21" Type="http://schemas.openxmlformats.org/officeDocument/2006/relationships/slide" Target="slide7.xml"/><Relationship Id="rId7" Type="http://schemas.openxmlformats.org/officeDocument/2006/relationships/image" Target="../media/image15.svg"/><Relationship Id="rId12" Type="http://schemas.openxmlformats.org/officeDocument/2006/relationships/image" Target="../media/image13.svg"/><Relationship Id="rId17" Type="http://schemas.openxmlformats.org/officeDocument/2006/relationships/image" Target="../media/image17.png"/><Relationship Id="rId25" Type="http://schemas.openxmlformats.org/officeDocument/2006/relationships/slide" Target="slide8.xml"/><Relationship Id="rId33" Type="http://schemas.openxmlformats.org/officeDocument/2006/relationships/hyperlink" Target="https://www.kodlamamerkezi.com/c-net/c-ile-md5-sifreleme/" TargetMode="External"/><Relationship Id="rId2" Type="http://schemas.openxmlformats.org/officeDocument/2006/relationships/slide" Target="slide4.xml"/><Relationship Id="rId16" Type="http://schemas.openxmlformats.org/officeDocument/2006/relationships/slide" Target="slide6.xml"/><Relationship Id="rId20" Type="http://schemas.openxmlformats.org/officeDocument/2006/relationships/image" Target="../media/image53.svg"/><Relationship Id="rId29" Type="http://schemas.openxmlformats.org/officeDocument/2006/relationships/hyperlink" Target="https://stackoverflow.com/questions/9173904/byte-array-to-image-conversion" TargetMode="External"/><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2.png"/><Relationship Id="rId24" Type="http://schemas.openxmlformats.org/officeDocument/2006/relationships/image" Target="../media/image16.png"/><Relationship Id="rId32" Type="http://schemas.openxmlformats.org/officeDocument/2006/relationships/hyperlink" Target="https://stackoverflow.com/questions/2031824/what-is-the-best-way-to-check-for-internet-connectivity-using-net" TargetMode="External"/><Relationship Id="rId5" Type="http://schemas.openxmlformats.org/officeDocument/2006/relationships/slide" Target="slide2.xml"/><Relationship Id="rId15" Type="http://schemas.openxmlformats.org/officeDocument/2006/relationships/image" Target="../media/image20.svg"/><Relationship Id="rId23" Type="http://schemas.openxmlformats.org/officeDocument/2006/relationships/image" Target="../media/image22.svg"/><Relationship Id="rId28" Type="http://schemas.openxmlformats.org/officeDocument/2006/relationships/image" Target="../media/image1.png"/><Relationship Id="rId10" Type="http://schemas.openxmlformats.org/officeDocument/2006/relationships/image" Target="../media/image30.svg"/><Relationship Id="rId19" Type="http://schemas.openxmlformats.org/officeDocument/2006/relationships/image" Target="../media/image52.png"/><Relationship Id="rId31" Type="http://schemas.openxmlformats.org/officeDocument/2006/relationships/hyperlink" Target="https://stackoverflow.com/questions/13332960/reading-binary-from-table-column-into-byte-array" TargetMode="External"/><Relationship Id="rId4" Type="http://schemas.openxmlformats.org/officeDocument/2006/relationships/image" Target="../media/image28.svg"/><Relationship Id="rId9" Type="http://schemas.openxmlformats.org/officeDocument/2006/relationships/image" Target="../media/image29.png"/><Relationship Id="rId14" Type="http://schemas.openxmlformats.org/officeDocument/2006/relationships/image" Target="../media/image19.png"/><Relationship Id="rId22" Type="http://schemas.openxmlformats.org/officeDocument/2006/relationships/image" Target="../media/image21.png"/><Relationship Id="rId27" Type="http://schemas.openxmlformats.org/officeDocument/2006/relationships/image" Target="../media/image24.svg"/><Relationship Id="rId30" Type="http://schemas.openxmlformats.org/officeDocument/2006/relationships/hyperlink" Target="https://stackoverflow.com/questions/8750602/detect-when-a-form-has-been-closed-c-shar" TargetMode="External"/><Relationship Id="rId8"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20782E54-2C45-953C-6543-E9EF3C88E3A8}"/>
              </a:ext>
            </a:extLst>
          </p:cNvPr>
          <p:cNvSpPr/>
          <p:nvPr/>
        </p:nvSpPr>
        <p:spPr>
          <a:xfrm>
            <a:off x="-171453" y="0"/>
            <a:ext cx="12662600" cy="6858000"/>
          </a:xfrm>
          <a:prstGeom prst="rect">
            <a:avLst/>
          </a:prstGeom>
          <a:solidFill>
            <a:srgbClr val="E78DC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Serbest Form: Şekil 3">
            <a:extLst>
              <a:ext uri="{FF2B5EF4-FFF2-40B4-BE49-F238E27FC236}">
                <a16:creationId xmlns:a16="http://schemas.microsoft.com/office/drawing/2014/main" id="{3856D471-6BF0-A626-B118-1EB8AB74E684}"/>
              </a:ext>
            </a:extLst>
          </p:cNvPr>
          <p:cNvSpPr/>
          <p:nvPr/>
        </p:nvSpPr>
        <p:spPr>
          <a:xfrm rot="16200000">
            <a:off x="-10461678" y="5881890"/>
            <a:ext cx="22152075" cy="1571626"/>
          </a:xfrm>
          <a:custGeom>
            <a:avLst/>
            <a:gdLst>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10144176 w 22152075"/>
              <a:gd name="connsiteY7" fmla="*/ 1571626 h 1571626"/>
              <a:gd name="connsiteX8" fmla="*/ 8582074 w 22152075"/>
              <a:gd name="connsiteY8" fmla="*/ 1571626 h 1571626"/>
              <a:gd name="connsiteX9" fmla="*/ 8582074 w 22152075"/>
              <a:gd name="connsiteY9" fmla="*/ 1571626 h 1571626"/>
              <a:gd name="connsiteX10" fmla="*/ 10144175 w 22152075"/>
              <a:gd name="connsiteY10" fmla="*/ 1571626 h 1571626"/>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22152075 w 22152075"/>
              <a:gd name="connsiteY7" fmla="*/ 1571626 h 1571626"/>
              <a:gd name="connsiteX8" fmla="*/ 10144176 w 22152075"/>
              <a:gd name="connsiteY8" fmla="*/ 1571626 h 1571626"/>
              <a:gd name="connsiteX9" fmla="*/ 8582074 w 22152075"/>
              <a:gd name="connsiteY9" fmla="*/ 1571626 h 1571626"/>
              <a:gd name="connsiteX10" fmla="*/ 8582074 w 22152075"/>
              <a:gd name="connsiteY10" fmla="*/ 1571626 h 1571626"/>
              <a:gd name="connsiteX11" fmla="*/ 10144175 w 22152075"/>
              <a:gd name="connsiteY11" fmla="*/ 1571626 h 1571626"/>
              <a:gd name="connsiteX12" fmla="*/ 10144176 w 22152075"/>
              <a:gd name="connsiteY12" fmla="*/ 1571626 h 157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52075" h="1571626">
                <a:moveTo>
                  <a:pt x="22152075" y="1571626"/>
                </a:moveTo>
                <a:lnTo>
                  <a:pt x="10144175" y="1571626"/>
                </a:lnTo>
                <a:cubicBezTo>
                  <a:pt x="9883825" y="1293285"/>
                  <a:pt x="9744188" y="729780"/>
                  <a:pt x="9363125" y="736602"/>
                </a:cubicBezTo>
                <a:cubicBezTo>
                  <a:pt x="8978950" y="743480"/>
                  <a:pt x="8842424" y="1293285"/>
                  <a:pt x="8582074" y="1571626"/>
                </a:cubicBezTo>
                <a:lnTo>
                  <a:pt x="0" y="1571625"/>
                </a:lnTo>
                <a:lnTo>
                  <a:pt x="0" y="0"/>
                </a:lnTo>
                <a:lnTo>
                  <a:pt x="22152075" y="1"/>
                </a:lnTo>
                <a:lnTo>
                  <a:pt x="22152075" y="1571626"/>
                </a:lnTo>
                <a:close/>
                <a:moveTo>
                  <a:pt x="10144176" y="1571626"/>
                </a:moveTo>
                <a:lnTo>
                  <a:pt x="8582074" y="1571626"/>
                </a:lnTo>
                <a:lnTo>
                  <a:pt x="8582074" y="1571626"/>
                </a:lnTo>
                <a:lnTo>
                  <a:pt x="10144175" y="1571626"/>
                </a:lnTo>
                <a:lnTo>
                  <a:pt x="10144176" y="1571626"/>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a:p>
        </p:txBody>
      </p:sp>
      <p:pic>
        <p:nvPicPr>
          <p:cNvPr id="9" name="Resim 8" descr="yazı tipi, grafik, grafik tasarım, logo içeren bir resim">
            <a:extLst>
              <a:ext uri="{FF2B5EF4-FFF2-40B4-BE49-F238E27FC236}">
                <a16:creationId xmlns:a16="http://schemas.microsoft.com/office/drawing/2014/main" id="{29514190-C45C-9D2C-6F83-2411AEC14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0958" y="537029"/>
            <a:ext cx="6766543" cy="1164090"/>
          </a:xfrm>
          <a:prstGeom prst="rect">
            <a:avLst/>
          </a:prstGeom>
          <a:ln>
            <a:noFill/>
          </a:ln>
          <a:effectLst>
            <a:outerShdw blurRad="190500" algn="tl" rotWithShape="0">
              <a:srgbClr val="000000">
                <a:alpha val="70000"/>
              </a:srgbClr>
            </a:outerShdw>
          </a:effectLst>
        </p:spPr>
      </p:pic>
      <p:sp>
        <p:nvSpPr>
          <p:cNvPr id="10" name="Metin kutusu 9">
            <a:extLst>
              <a:ext uri="{FF2B5EF4-FFF2-40B4-BE49-F238E27FC236}">
                <a16:creationId xmlns:a16="http://schemas.microsoft.com/office/drawing/2014/main" id="{89C2ABF7-39A6-C6ED-2E53-A84E30FF9012}"/>
              </a:ext>
            </a:extLst>
          </p:cNvPr>
          <p:cNvSpPr txBox="1"/>
          <p:nvPr/>
        </p:nvSpPr>
        <p:spPr>
          <a:xfrm>
            <a:off x="4058484" y="1690658"/>
            <a:ext cx="4151490" cy="830997"/>
          </a:xfrm>
          <a:prstGeom prst="rect">
            <a:avLst/>
          </a:prstGeom>
          <a:noFill/>
        </p:spPr>
        <p:txBody>
          <a:bodyPr wrap="square" rtlCol="0">
            <a:spAutoFit/>
          </a:bodyPr>
          <a:lstStyle/>
          <a:p>
            <a:r>
              <a:rPr lang="tr-TR" sz="4800" dirty="0">
                <a:solidFill>
                  <a:schemeClr val="bg1"/>
                </a:solidFill>
                <a:latin typeface="Amasis MT Pro Black" panose="02040A04050005020304" pitchFamily="18" charset="-94"/>
              </a:rPr>
              <a:t>Hoş Geldiniz</a:t>
            </a:r>
          </a:p>
        </p:txBody>
      </p:sp>
      <p:sp>
        <p:nvSpPr>
          <p:cNvPr id="12" name="Metin kutusu 11">
            <a:extLst>
              <a:ext uri="{FF2B5EF4-FFF2-40B4-BE49-F238E27FC236}">
                <a16:creationId xmlns:a16="http://schemas.microsoft.com/office/drawing/2014/main" id="{5F25C61C-3514-BD04-40C7-6268C7A53074}"/>
              </a:ext>
            </a:extLst>
          </p:cNvPr>
          <p:cNvSpPr txBox="1"/>
          <p:nvPr/>
        </p:nvSpPr>
        <p:spPr>
          <a:xfrm>
            <a:off x="4844806" y="2521655"/>
            <a:ext cx="4018931" cy="584775"/>
          </a:xfrm>
          <a:prstGeom prst="rect">
            <a:avLst/>
          </a:prstGeom>
          <a:noFill/>
        </p:spPr>
        <p:txBody>
          <a:bodyPr wrap="square" rtlCol="0">
            <a:spAutoFit/>
          </a:bodyPr>
          <a:lstStyle/>
          <a:p>
            <a:r>
              <a:rPr lang="tr-TR" sz="3200" dirty="0">
                <a:solidFill>
                  <a:schemeClr val="bg1"/>
                </a:solidFill>
                <a:latin typeface="Amasis MT Pro Black" panose="02040A04050005020304" pitchFamily="18" charset="-94"/>
              </a:rPr>
              <a:t>İçindekiler</a:t>
            </a:r>
          </a:p>
        </p:txBody>
      </p:sp>
      <p:sp>
        <p:nvSpPr>
          <p:cNvPr id="20" name="Dikdörtgen: Köşeleri Yuvarlatılmış 19">
            <a:extLst>
              <a:ext uri="{FF2B5EF4-FFF2-40B4-BE49-F238E27FC236}">
                <a16:creationId xmlns:a16="http://schemas.microsoft.com/office/drawing/2014/main" id="{2E64C720-C53F-8E3A-32A5-D0C8D4968C86}"/>
              </a:ext>
            </a:extLst>
          </p:cNvPr>
          <p:cNvSpPr/>
          <p:nvPr/>
        </p:nvSpPr>
        <p:spPr>
          <a:xfrm>
            <a:off x="4180886" y="3150621"/>
            <a:ext cx="3906689" cy="217059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Metin kutusu 12">
            <a:extLst>
              <a:ext uri="{FF2B5EF4-FFF2-40B4-BE49-F238E27FC236}">
                <a16:creationId xmlns:a16="http://schemas.microsoft.com/office/drawing/2014/main" id="{35300544-57DB-0460-A4B2-24DED79EE5B4}"/>
              </a:ext>
            </a:extLst>
          </p:cNvPr>
          <p:cNvSpPr txBox="1"/>
          <p:nvPr/>
        </p:nvSpPr>
        <p:spPr>
          <a:xfrm>
            <a:off x="2619098" y="3193947"/>
            <a:ext cx="6968306" cy="2031325"/>
          </a:xfrm>
          <a:prstGeom prst="rect">
            <a:avLst/>
          </a:prstGeom>
          <a:noFill/>
        </p:spPr>
        <p:txBody>
          <a:bodyPr wrap="square" rtlCol="0">
            <a:spAutoFit/>
          </a:bodyPr>
          <a:lstStyle/>
          <a:p>
            <a:pPr marL="285750" indent="-285750" algn="ctr">
              <a:buFont typeface="Arial" panose="020B0604020202020204" pitchFamily="34" charset="0"/>
              <a:buChar char="•"/>
            </a:pPr>
            <a:r>
              <a:rPr lang="tr-TR" dirty="0">
                <a:solidFill>
                  <a:srgbClr val="E78DC3"/>
                </a:solidFill>
                <a:latin typeface="Amasis MT Pro Black" panose="02040A04050005020304" pitchFamily="18" charset="-94"/>
              </a:rPr>
              <a:t>Nedir ?</a:t>
            </a:r>
          </a:p>
          <a:p>
            <a:pPr marL="285750" indent="-285750" algn="ctr">
              <a:buFont typeface="Arial" panose="020B0604020202020204" pitchFamily="34" charset="0"/>
              <a:buChar char="•"/>
            </a:pPr>
            <a:r>
              <a:rPr lang="tr-TR" dirty="0">
                <a:solidFill>
                  <a:srgbClr val="E78DC3"/>
                </a:solidFill>
                <a:latin typeface="Amasis MT Pro Black" panose="02040A04050005020304" pitchFamily="18" charset="-94"/>
              </a:rPr>
              <a:t>Amacı ve Motivasyonu</a:t>
            </a:r>
          </a:p>
          <a:p>
            <a:pPr marL="285750" indent="-285750" algn="ctr">
              <a:buFont typeface="Arial" panose="020B0604020202020204" pitchFamily="34" charset="0"/>
              <a:buChar char="•"/>
            </a:pPr>
            <a:r>
              <a:rPr lang="tr-TR" dirty="0">
                <a:solidFill>
                  <a:srgbClr val="E78DC3"/>
                </a:solidFill>
                <a:latin typeface="Amasis MT Pro Black" panose="02040A04050005020304" pitchFamily="18" charset="-94"/>
              </a:rPr>
              <a:t>Akış Şeması</a:t>
            </a:r>
          </a:p>
          <a:p>
            <a:pPr marL="285750" indent="-285750" algn="ctr">
              <a:buFont typeface="Arial" panose="020B0604020202020204" pitchFamily="34" charset="0"/>
              <a:buChar char="•"/>
            </a:pPr>
            <a:r>
              <a:rPr lang="tr-TR" dirty="0" err="1">
                <a:solidFill>
                  <a:srgbClr val="E78DC3"/>
                </a:solidFill>
                <a:latin typeface="Amasis MT Pro Black" panose="02040A04050005020304" pitchFamily="18" charset="-94"/>
              </a:rPr>
              <a:t>Gantt</a:t>
            </a:r>
            <a:r>
              <a:rPr lang="tr-TR" dirty="0">
                <a:solidFill>
                  <a:srgbClr val="E78DC3"/>
                </a:solidFill>
                <a:latin typeface="Amasis MT Pro Black" panose="02040A04050005020304" pitchFamily="18" charset="-94"/>
              </a:rPr>
              <a:t> Diyagramı</a:t>
            </a:r>
          </a:p>
          <a:p>
            <a:pPr marL="285750" indent="-285750" algn="ctr">
              <a:buFont typeface="Arial" panose="020B0604020202020204" pitchFamily="34" charset="0"/>
              <a:buChar char="•"/>
            </a:pPr>
            <a:r>
              <a:rPr lang="tr-TR" dirty="0">
                <a:solidFill>
                  <a:srgbClr val="E78DC3"/>
                </a:solidFill>
                <a:latin typeface="Amasis MT Pro Black" panose="02040A04050005020304" pitchFamily="18" charset="-94"/>
              </a:rPr>
              <a:t>Eskiz Çalışmaları</a:t>
            </a:r>
          </a:p>
          <a:p>
            <a:pPr marL="285750" indent="-285750" algn="ctr">
              <a:buFont typeface="Arial" panose="020B0604020202020204" pitchFamily="34" charset="0"/>
              <a:buChar char="•"/>
            </a:pPr>
            <a:r>
              <a:rPr lang="tr-TR" dirty="0">
                <a:solidFill>
                  <a:srgbClr val="E78DC3"/>
                </a:solidFill>
                <a:latin typeface="Amasis MT Pro Black" panose="02040A04050005020304" pitchFamily="18" charset="-94"/>
              </a:rPr>
              <a:t>Program Görüntüleri</a:t>
            </a:r>
          </a:p>
          <a:p>
            <a:pPr marL="285750" indent="-285750" algn="ctr">
              <a:buFont typeface="Arial" panose="020B0604020202020204" pitchFamily="34" charset="0"/>
              <a:buChar char="•"/>
            </a:pPr>
            <a:r>
              <a:rPr lang="tr-TR" dirty="0">
                <a:solidFill>
                  <a:srgbClr val="E78DC3"/>
                </a:solidFill>
                <a:latin typeface="Amasis MT Pro Black" panose="02040A04050005020304" pitchFamily="18" charset="-94"/>
              </a:rPr>
              <a:t>Veri Tabanı Tasarımı</a:t>
            </a:r>
          </a:p>
        </p:txBody>
      </p:sp>
      <p:sp>
        <p:nvSpPr>
          <p:cNvPr id="16" name="Oval 15">
            <a:hlinkClick r:id="rId3" action="ppaction://hlinksldjump"/>
            <a:extLst>
              <a:ext uri="{FF2B5EF4-FFF2-40B4-BE49-F238E27FC236}">
                <a16:creationId xmlns:a16="http://schemas.microsoft.com/office/drawing/2014/main" id="{D25856F7-8D50-30C4-A16A-9CC1DCC7BB7A}"/>
              </a:ext>
            </a:extLst>
          </p:cNvPr>
          <p:cNvSpPr/>
          <p:nvPr/>
        </p:nvSpPr>
        <p:spPr>
          <a:xfrm>
            <a:off x="5726012" y="5851269"/>
            <a:ext cx="816433" cy="816433"/>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8" name="Grafik 17" descr="Onay işareti düz dolguyla">
            <a:hlinkClick r:id="rId3" action="ppaction://hlinksldjump"/>
            <a:extLst>
              <a:ext uri="{FF2B5EF4-FFF2-40B4-BE49-F238E27FC236}">
                <a16:creationId xmlns:a16="http://schemas.microsoft.com/office/drawing/2014/main" id="{BF212091-9EE1-AD6A-6DB2-BCD1CE751B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56637" y="5981894"/>
            <a:ext cx="555182" cy="555182"/>
          </a:xfrm>
          <a:prstGeom prst="rect">
            <a:avLst/>
          </a:prstGeom>
        </p:spPr>
      </p:pic>
      <p:sp>
        <p:nvSpPr>
          <p:cNvPr id="19" name="Metin kutusu 18">
            <a:extLst>
              <a:ext uri="{FF2B5EF4-FFF2-40B4-BE49-F238E27FC236}">
                <a16:creationId xmlns:a16="http://schemas.microsoft.com/office/drawing/2014/main" id="{E45A65B1-1851-AB1C-B342-0B5CE4046C5B}"/>
              </a:ext>
            </a:extLst>
          </p:cNvPr>
          <p:cNvSpPr txBox="1"/>
          <p:nvPr/>
        </p:nvSpPr>
        <p:spPr>
          <a:xfrm>
            <a:off x="4058484" y="5364542"/>
            <a:ext cx="4329736" cy="461665"/>
          </a:xfrm>
          <a:prstGeom prst="rect">
            <a:avLst/>
          </a:prstGeom>
          <a:noFill/>
        </p:spPr>
        <p:txBody>
          <a:bodyPr wrap="square" rtlCol="0">
            <a:spAutoFit/>
          </a:bodyPr>
          <a:lstStyle/>
          <a:p>
            <a:r>
              <a:rPr lang="tr-TR" sz="2400" dirty="0">
                <a:solidFill>
                  <a:schemeClr val="bg1"/>
                </a:solidFill>
                <a:latin typeface="Amasis MT Pro Black" panose="02040A04050005020304" pitchFamily="18" charset="-94"/>
              </a:rPr>
              <a:t>Başlamak için tıklayınız…</a:t>
            </a:r>
          </a:p>
        </p:txBody>
      </p:sp>
      <p:sp>
        <p:nvSpPr>
          <p:cNvPr id="21" name="Serbest Form: Şekil 20">
            <a:extLst>
              <a:ext uri="{FF2B5EF4-FFF2-40B4-BE49-F238E27FC236}">
                <a16:creationId xmlns:a16="http://schemas.microsoft.com/office/drawing/2014/main" id="{08911FB0-6E5F-69E2-7533-DAC062A05284}"/>
              </a:ext>
            </a:extLst>
          </p:cNvPr>
          <p:cNvSpPr/>
          <p:nvPr/>
        </p:nvSpPr>
        <p:spPr>
          <a:xfrm rot="16200000">
            <a:off x="335443" y="5881891"/>
            <a:ext cx="22152075" cy="1571626"/>
          </a:xfrm>
          <a:custGeom>
            <a:avLst/>
            <a:gdLst>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10144176 w 22152075"/>
              <a:gd name="connsiteY7" fmla="*/ 1571626 h 1571626"/>
              <a:gd name="connsiteX8" fmla="*/ 8582074 w 22152075"/>
              <a:gd name="connsiteY8" fmla="*/ 1571626 h 1571626"/>
              <a:gd name="connsiteX9" fmla="*/ 8582074 w 22152075"/>
              <a:gd name="connsiteY9" fmla="*/ 1571626 h 1571626"/>
              <a:gd name="connsiteX10" fmla="*/ 10144175 w 22152075"/>
              <a:gd name="connsiteY10" fmla="*/ 1571626 h 1571626"/>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22152075 w 22152075"/>
              <a:gd name="connsiteY7" fmla="*/ 1571626 h 1571626"/>
              <a:gd name="connsiteX8" fmla="*/ 10144176 w 22152075"/>
              <a:gd name="connsiteY8" fmla="*/ 1571626 h 1571626"/>
              <a:gd name="connsiteX9" fmla="*/ 8582074 w 22152075"/>
              <a:gd name="connsiteY9" fmla="*/ 1571626 h 1571626"/>
              <a:gd name="connsiteX10" fmla="*/ 8582074 w 22152075"/>
              <a:gd name="connsiteY10" fmla="*/ 1571626 h 1571626"/>
              <a:gd name="connsiteX11" fmla="*/ 10144175 w 22152075"/>
              <a:gd name="connsiteY11" fmla="*/ 1571626 h 1571626"/>
              <a:gd name="connsiteX12" fmla="*/ 10144176 w 22152075"/>
              <a:gd name="connsiteY12" fmla="*/ 1571626 h 157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52075" h="1571626">
                <a:moveTo>
                  <a:pt x="22152075" y="1571626"/>
                </a:moveTo>
                <a:lnTo>
                  <a:pt x="10144175" y="1571626"/>
                </a:lnTo>
                <a:cubicBezTo>
                  <a:pt x="9883825" y="1293285"/>
                  <a:pt x="9744188" y="729780"/>
                  <a:pt x="9363125" y="736602"/>
                </a:cubicBezTo>
                <a:cubicBezTo>
                  <a:pt x="8978950" y="743480"/>
                  <a:pt x="8842424" y="1293285"/>
                  <a:pt x="8582074" y="1571626"/>
                </a:cubicBezTo>
                <a:lnTo>
                  <a:pt x="0" y="1571625"/>
                </a:lnTo>
                <a:lnTo>
                  <a:pt x="0" y="0"/>
                </a:lnTo>
                <a:lnTo>
                  <a:pt x="22152075" y="1"/>
                </a:lnTo>
                <a:lnTo>
                  <a:pt x="22152075" y="1571626"/>
                </a:lnTo>
                <a:close/>
                <a:moveTo>
                  <a:pt x="10144176" y="1571626"/>
                </a:moveTo>
                <a:lnTo>
                  <a:pt x="8582074" y="1571626"/>
                </a:lnTo>
                <a:lnTo>
                  <a:pt x="8582074" y="1571626"/>
                </a:lnTo>
                <a:lnTo>
                  <a:pt x="10144175" y="1571626"/>
                </a:lnTo>
                <a:lnTo>
                  <a:pt x="10144176" y="1571626"/>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a:p>
        </p:txBody>
      </p:sp>
    </p:spTree>
    <p:extLst>
      <p:ext uri="{BB962C8B-B14F-4D97-AF65-F5344CB8AC3E}">
        <p14:creationId xmlns:p14="http://schemas.microsoft.com/office/powerpoint/2010/main" val="294787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kdörtgen 8">
            <a:extLst>
              <a:ext uri="{FF2B5EF4-FFF2-40B4-BE49-F238E27FC236}">
                <a16:creationId xmlns:a16="http://schemas.microsoft.com/office/drawing/2014/main" id="{BF979155-732B-52C2-E2E7-DEB76B9A7E6B}"/>
              </a:ext>
            </a:extLst>
          </p:cNvPr>
          <p:cNvSpPr/>
          <p:nvPr/>
        </p:nvSpPr>
        <p:spPr>
          <a:xfrm>
            <a:off x="-134942" y="-47625"/>
            <a:ext cx="12467437" cy="7594600"/>
          </a:xfrm>
          <a:prstGeom prst="rect">
            <a:avLst/>
          </a:prstGeom>
          <a:solidFill>
            <a:srgbClr val="EC637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dirty="0">
              <a:solidFill>
                <a:schemeClr val="bg1"/>
              </a:solidFill>
              <a:latin typeface="Amasis MT Pro Black" panose="020F0502020204030204" pitchFamily="18" charset="-94"/>
            </a:endParaRPr>
          </a:p>
        </p:txBody>
      </p:sp>
      <p:sp>
        <p:nvSpPr>
          <p:cNvPr id="10" name="Oval 9">
            <a:extLst>
              <a:ext uri="{FF2B5EF4-FFF2-40B4-BE49-F238E27FC236}">
                <a16:creationId xmlns:a16="http://schemas.microsoft.com/office/drawing/2014/main" id="{5BC953BC-4509-102D-E6DC-939C2CDFE23F}"/>
              </a:ext>
            </a:extLst>
          </p:cNvPr>
          <p:cNvSpPr/>
          <p:nvPr/>
        </p:nvSpPr>
        <p:spPr>
          <a:xfrm>
            <a:off x="740792" y="922338"/>
            <a:ext cx="711200" cy="7112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a:extLst>
              <a:ext uri="{FF2B5EF4-FFF2-40B4-BE49-F238E27FC236}">
                <a16:creationId xmlns:a16="http://schemas.microsoft.com/office/drawing/2014/main" id="{6CC758FB-D700-A225-76BF-95F20B95A22D}"/>
              </a:ext>
            </a:extLst>
          </p:cNvPr>
          <p:cNvSpPr/>
          <p:nvPr/>
        </p:nvSpPr>
        <p:spPr>
          <a:xfrm>
            <a:off x="-1325562" y="3175000"/>
            <a:ext cx="711200" cy="7112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a:extLst>
              <a:ext uri="{FF2B5EF4-FFF2-40B4-BE49-F238E27FC236}">
                <a16:creationId xmlns:a16="http://schemas.microsoft.com/office/drawing/2014/main" id="{9023AA1F-3174-1034-6090-F7667FA38348}"/>
              </a:ext>
            </a:extLst>
          </p:cNvPr>
          <p:cNvSpPr/>
          <p:nvPr/>
        </p:nvSpPr>
        <p:spPr>
          <a:xfrm>
            <a:off x="-1325562" y="5491163"/>
            <a:ext cx="711200" cy="7112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4" name="Grafik 13" descr="Hedef Kitle düz dolguyla">
            <a:extLst>
              <a:ext uri="{FF2B5EF4-FFF2-40B4-BE49-F238E27FC236}">
                <a16:creationId xmlns:a16="http://schemas.microsoft.com/office/drawing/2014/main" id="{45DCCFF3-F0EE-EF78-3586-F5E95692A3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6037" y="3178970"/>
            <a:ext cx="574675" cy="574675"/>
          </a:xfrm>
          <a:prstGeom prst="rect">
            <a:avLst/>
          </a:prstGeom>
        </p:spPr>
      </p:pic>
      <p:pic>
        <p:nvPicPr>
          <p:cNvPr id="16" name="Grafik 15" descr="Akış Çizelgesi düz dolguyla">
            <a:extLst>
              <a:ext uri="{FF2B5EF4-FFF2-40B4-BE49-F238E27FC236}">
                <a16:creationId xmlns:a16="http://schemas.microsoft.com/office/drawing/2014/main" id="{B6740C0D-D769-0195-4E48-1CE6DA809D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5076" y="5562600"/>
            <a:ext cx="530225" cy="530225"/>
          </a:xfrm>
          <a:prstGeom prst="rect">
            <a:avLst/>
          </a:prstGeom>
        </p:spPr>
      </p:pic>
      <p:pic>
        <p:nvPicPr>
          <p:cNvPr id="21" name="Grafik 20" descr="Soru İşareti düz dolguyla">
            <a:extLst>
              <a:ext uri="{FF2B5EF4-FFF2-40B4-BE49-F238E27FC236}">
                <a16:creationId xmlns:a16="http://schemas.microsoft.com/office/drawing/2014/main" id="{22A60BCB-56E9-DBBE-E2A0-88882BE5C9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9054" y="989012"/>
            <a:ext cx="574675" cy="574675"/>
          </a:xfrm>
          <a:prstGeom prst="rect">
            <a:avLst/>
          </a:prstGeom>
        </p:spPr>
      </p:pic>
      <p:sp>
        <p:nvSpPr>
          <p:cNvPr id="35" name="Serbest Form: Şekil 34">
            <a:extLst>
              <a:ext uri="{FF2B5EF4-FFF2-40B4-BE49-F238E27FC236}">
                <a16:creationId xmlns:a16="http://schemas.microsoft.com/office/drawing/2014/main" id="{1E81A8E6-77B2-8239-6CAC-2138474562C7}"/>
              </a:ext>
            </a:extLst>
          </p:cNvPr>
          <p:cNvSpPr/>
          <p:nvPr/>
        </p:nvSpPr>
        <p:spPr>
          <a:xfrm rot="16200000">
            <a:off x="-10461677" y="-1169762"/>
            <a:ext cx="22152075" cy="1571626"/>
          </a:xfrm>
          <a:custGeom>
            <a:avLst/>
            <a:gdLst>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10144176 w 22152075"/>
              <a:gd name="connsiteY7" fmla="*/ 1571626 h 1571626"/>
              <a:gd name="connsiteX8" fmla="*/ 8582074 w 22152075"/>
              <a:gd name="connsiteY8" fmla="*/ 1571626 h 1571626"/>
              <a:gd name="connsiteX9" fmla="*/ 8582074 w 22152075"/>
              <a:gd name="connsiteY9" fmla="*/ 1571626 h 1571626"/>
              <a:gd name="connsiteX10" fmla="*/ 10144175 w 22152075"/>
              <a:gd name="connsiteY10" fmla="*/ 1571626 h 1571626"/>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22152075 w 22152075"/>
              <a:gd name="connsiteY7" fmla="*/ 1571626 h 1571626"/>
              <a:gd name="connsiteX8" fmla="*/ 10144176 w 22152075"/>
              <a:gd name="connsiteY8" fmla="*/ 1571626 h 1571626"/>
              <a:gd name="connsiteX9" fmla="*/ 8582074 w 22152075"/>
              <a:gd name="connsiteY9" fmla="*/ 1571626 h 1571626"/>
              <a:gd name="connsiteX10" fmla="*/ 8582074 w 22152075"/>
              <a:gd name="connsiteY10" fmla="*/ 1571626 h 1571626"/>
              <a:gd name="connsiteX11" fmla="*/ 10144175 w 22152075"/>
              <a:gd name="connsiteY11" fmla="*/ 1571626 h 1571626"/>
              <a:gd name="connsiteX12" fmla="*/ 10144176 w 22152075"/>
              <a:gd name="connsiteY12" fmla="*/ 1571626 h 157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52075" h="1571626">
                <a:moveTo>
                  <a:pt x="22152075" y="1571626"/>
                </a:moveTo>
                <a:lnTo>
                  <a:pt x="10144175" y="1571626"/>
                </a:lnTo>
                <a:cubicBezTo>
                  <a:pt x="9883825" y="1293285"/>
                  <a:pt x="9744188" y="729780"/>
                  <a:pt x="9363125" y="736602"/>
                </a:cubicBezTo>
                <a:cubicBezTo>
                  <a:pt x="8978950" y="743480"/>
                  <a:pt x="8842424" y="1293285"/>
                  <a:pt x="8582074" y="1571626"/>
                </a:cubicBezTo>
                <a:lnTo>
                  <a:pt x="0" y="1571625"/>
                </a:lnTo>
                <a:lnTo>
                  <a:pt x="0" y="0"/>
                </a:lnTo>
                <a:lnTo>
                  <a:pt x="22152075" y="1"/>
                </a:lnTo>
                <a:lnTo>
                  <a:pt x="22152075" y="1571626"/>
                </a:lnTo>
                <a:close/>
                <a:moveTo>
                  <a:pt x="10144176" y="1571626"/>
                </a:moveTo>
                <a:lnTo>
                  <a:pt x="8582074" y="1571626"/>
                </a:lnTo>
                <a:lnTo>
                  <a:pt x="8582074" y="1571626"/>
                </a:lnTo>
                <a:lnTo>
                  <a:pt x="10144175" y="1571626"/>
                </a:lnTo>
                <a:lnTo>
                  <a:pt x="10144176" y="1571626"/>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a:p>
        </p:txBody>
      </p:sp>
      <p:pic>
        <p:nvPicPr>
          <p:cNvPr id="29" name="Grafik 28" descr="Hedef Kitle düz dolguyla">
            <a:hlinkClick r:id="rId8" action="ppaction://hlinksldjump"/>
            <a:extLst>
              <a:ext uri="{FF2B5EF4-FFF2-40B4-BE49-F238E27FC236}">
                <a16:creationId xmlns:a16="http://schemas.microsoft.com/office/drawing/2014/main" id="{E34EC734-2957-8AE8-7CE7-36931CC86FE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6678" y="2550886"/>
            <a:ext cx="574675" cy="574675"/>
          </a:xfrm>
          <a:prstGeom prst="rect">
            <a:avLst/>
          </a:prstGeom>
        </p:spPr>
      </p:pic>
      <p:pic>
        <p:nvPicPr>
          <p:cNvPr id="30" name="Grafik 29" descr="Akış Çizelgesi düz dolguyla">
            <a:hlinkClick r:id="rId11" action="ppaction://hlinksldjump"/>
            <a:extLst>
              <a:ext uri="{FF2B5EF4-FFF2-40B4-BE49-F238E27FC236}">
                <a16:creationId xmlns:a16="http://schemas.microsoft.com/office/drawing/2014/main" id="{1DC95B15-E82A-62DC-A70E-BD5EDD62B16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01195" y="4047669"/>
            <a:ext cx="530225" cy="530225"/>
          </a:xfrm>
          <a:prstGeom prst="rect">
            <a:avLst/>
          </a:prstGeom>
        </p:spPr>
      </p:pic>
      <p:pic>
        <p:nvPicPr>
          <p:cNvPr id="31" name="Grafik 30" descr="Soru İşareti düz dolguyla">
            <a:extLst>
              <a:ext uri="{FF2B5EF4-FFF2-40B4-BE49-F238E27FC236}">
                <a16:creationId xmlns:a16="http://schemas.microsoft.com/office/drawing/2014/main" id="{EFB97274-9101-D7EF-78C5-6EB69237F57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30788" y="1043442"/>
            <a:ext cx="574675" cy="574675"/>
          </a:xfrm>
          <a:prstGeom prst="rect">
            <a:avLst/>
          </a:prstGeom>
        </p:spPr>
      </p:pic>
      <p:pic>
        <p:nvPicPr>
          <p:cNvPr id="37" name="Resim 36" descr="yazı tipi, grafik, grafik tasarım, logo içeren bir resim">
            <a:extLst>
              <a:ext uri="{FF2B5EF4-FFF2-40B4-BE49-F238E27FC236}">
                <a16:creationId xmlns:a16="http://schemas.microsoft.com/office/drawing/2014/main" id="{CF54CB81-6F7B-8EDD-22F5-24B294F6BE7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723158" y="694304"/>
            <a:ext cx="6766543" cy="1164090"/>
          </a:xfrm>
          <a:prstGeom prst="rect">
            <a:avLst/>
          </a:prstGeom>
          <a:ln>
            <a:noFill/>
          </a:ln>
          <a:effectLst>
            <a:outerShdw blurRad="190500" algn="tl" rotWithShape="0">
              <a:srgbClr val="000000">
                <a:alpha val="70000"/>
              </a:srgbClr>
            </a:outerShdw>
          </a:effectLst>
        </p:spPr>
      </p:pic>
      <p:sp>
        <p:nvSpPr>
          <p:cNvPr id="38" name="Metin kutusu 37">
            <a:extLst>
              <a:ext uri="{FF2B5EF4-FFF2-40B4-BE49-F238E27FC236}">
                <a16:creationId xmlns:a16="http://schemas.microsoft.com/office/drawing/2014/main" id="{F5CDAF8F-24D7-05F6-F275-F708173A4199}"/>
              </a:ext>
            </a:extLst>
          </p:cNvPr>
          <p:cNvSpPr txBox="1"/>
          <p:nvPr/>
        </p:nvSpPr>
        <p:spPr>
          <a:xfrm>
            <a:off x="2488235" y="2843668"/>
            <a:ext cx="7184572" cy="1200329"/>
          </a:xfrm>
          <a:prstGeom prst="rect">
            <a:avLst/>
          </a:prstGeom>
          <a:noFill/>
        </p:spPr>
        <p:txBody>
          <a:bodyPr wrap="square" rtlCol="0">
            <a:spAutoFit/>
          </a:bodyPr>
          <a:lstStyle/>
          <a:p>
            <a:pPr algn="ctr"/>
            <a:r>
              <a:rPr lang="tr-TR" dirty="0">
                <a:solidFill>
                  <a:schemeClr val="bg1"/>
                </a:solidFill>
                <a:latin typeface="Amasis MT Pro Black" panose="02040A04050005020304" pitchFamily="18" charset="-94"/>
              </a:rPr>
              <a:t>Yalta </a:t>
            </a:r>
            <a:r>
              <a:rPr lang="tr-TR" dirty="0" err="1">
                <a:solidFill>
                  <a:schemeClr val="bg1"/>
                </a:solidFill>
                <a:latin typeface="Amasis MT Pro Black" panose="02040A04050005020304" pitchFamily="18" charset="-94"/>
              </a:rPr>
              <a:t>Core</a:t>
            </a:r>
            <a:r>
              <a:rPr lang="tr-TR" dirty="0">
                <a:solidFill>
                  <a:schemeClr val="bg1"/>
                </a:solidFill>
                <a:latin typeface="Amasis MT Pro Black" panose="02040A04050005020304" pitchFamily="18" charset="-94"/>
              </a:rPr>
              <a:t> kullanıcılara arkadaşlarıyla</a:t>
            </a:r>
          </a:p>
          <a:p>
            <a:pPr algn="ctr"/>
            <a:r>
              <a:rPr lang="tr-TR" dirty="0">
                <a:solidFill>
                  <a:schemeClr val="bg1"/>
                </a:solidFill>
                <a:latin typeface="Amasis MT Pro Black" panose="02040A04050005020304" pitchFamily="18" charset="-94"/>
              </a:rPr>
              <a:t> seviyelerini paylaşabileceği ve oyun keyfini doruklarına</a:t>
            </a:r>
          </a:p>
          <a:p>
            <a:pPr algn="ctr"/>
            <a:r>
              <a:rPr lang="tr-TR" dirty="0">
                <a:solidFill>
                  <a:schemeClr val="bg1"/>
                </a:solidFill>
                <a:latin typeface="Amasis MT Pro Black" panose="02040A04050005020304" pitchFamily="18" charset="-94"/>
              </a:rPr>
              <a:t>kadar yaşama imkanı sunan bir oyun kütüphanesi otomasyonudur.</a:t>
            </a:r>
          </a:p>
        </p:txBody>
      </p:sp>
      <p:sp>
        <p:nvSpPr>
          <p:cNvPr id="39" name="Metin kutusu 38">
            <a:extLst>
              <a:ext uri="{FF2B5EF4-FFF2-40B4-BE49-F238E27FC236}">
                <a16:creationId xmlns:a16="http://schemas.microsoft.com/office/drawing/2014/main" id="{66692CB4-76B7-6266-80A4-555D87CB887B}"/>
              </a:ext>
            </a:extLst>
          </p:cNvPr>
          <p:cNvSpPr txBox="1"/>
          <p:nvPr/>
        </p:nvSpPr>
        <p:spPr>
          <a:xfrm>
            <a:off x="4718669" y="1945779"/>
            <a:ext cx="2775519" cy="830997"/>
          </a:xfrm>
          <a:prstGeom prst="rect">
            <a:avLst/>
          </a:prstGeom>
          <a:noFill/>
        </p:spPr>
        <p:txBody>
          <a:bodyPr wrap="square" rtlCol="0">
            <a:spAutoFit/>
          </a:bodyPr>
          <a:lstStyle/>
          <a:p>
            <a:r>
              <a:rPr lang="tr-TR" sz="4800" dirty="0">
                <a:solidFill>
                  <a:schemeClr val="bg1"/>
                </a:solidFill>
                <a:latin typeface="Amasis MT Pro Black" panose="02040A04050005020304" pitchFamily="18" charset="-94"/>
              </a:rPr>
              <a:t>NEDİR ?</a:t>
            </a:r>
          </a:p>
        </p:txBody>
      </p:sp>
      <p:pic>
        <p:nvPicPr>
          <p:cNvPr id="42" name="Resim 41" descr="simge, sembol, grafik, daire, kırpıntı çizim içeren bir resim">
            <a:extLst>
              <a:ext uri="{FF2B5EF4-FFF2-40B4-BE49-F238E27FC236}">
                <a16:creationId xmlns:a16="http://schemas.microsoft.com/office/drawing/2014/main" id="{4B3CD711-E875-03B8-6208-3B1627940C3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305869" y="3662997"/>
            <a:ext cx="7601118" cy="6195220"/>
          </a:xfrm>
          <a:prstGeom prst="rect">
            <a:avLst/>
          </a:prstGeom>
        </p:spPr>
      </p:pic>
      <p:sp>
        <p:nvSpPr>
          <p:cNvPr id="43" name="Serbest Form: Şekil 42">
            <a:extLst>
              <a:ext uri="{FF2B5EF4-FFF2-40B4-BE49-F238E27FC236}">
                <a16:creationId xmlns:a16="http://schemas.microsoft.com/office/drawing/2014/main" id="{8FDAF63E-F47E-3D3E-FB2C-85E72CD500C5}"/>
              </a:ext>
            </a:extLst>
          </p:cNvPr>
          <p:cNvSpPr/>
          <p:nvPr/>
        </p:nvSpPr>
        <p:spPr>
          <a:xfrm rot="5400000" flipH="1">
            <a:off x="470644" y="-4043589"/>
            <a:ext cx="22152075" cy="1571626"/>
          </a:xfrm>
          <a:custGeom>
            <a:avLst/>
            <a:gdLst>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10144176 w 22152075"/>
              <a:gd name="connsiteY7" fmla="*/ 1571626 h 1571626"/>
              <a:gd name="connsiteX8" fmla="*/ 8582074 w 22152075"/>
              <a:gd name="connsiteY8" fmla="*/ 1571626 h 1571626"/>
              <a:gd name="connsiteX9" fmla="*/ 8582074 w 22152075"/>
              <a:gd name="connsiteY9" fmla="*/ 1571626 h 1571626"/>
              <a:gd name="connsiteX10" fmla="*/ 10144175 w 22152075"/>
              <a:gd name="connsiteY10" fmla="*/ 1571626 h 1571626"/>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22152075 w 22152075"/>
              <a:gd name="connsiteY7" fmla="*/ 1571626 h 1571626"/>
              <a:gd name="connsiteX8" fmla="*/ 10144176 w 22152075"/>
              <a:gd name="connsiteY8" fmla="*/ 1571626 h 1571626"/>
              <a:gd name="connsiteX9" fmla="*/ 8582074 w 22152075"/>
              <a:gd name="connsiteY9" fmla="*/ 1571626 h 1571626"/>
              <a:gd name="connsiteX10" fmla="*/ 8582074 w 22152075"/>
              <a:gd name="connsiteY10" fmla="*/ 1571626 h 1571626"/>
              <a:gd name="connsiteX11" fmla="*/ 10144175 w 22152075"/>
              <a:gd name="connsiteY11" fmla="*/ 1571626 h 1571626"/>
              <a:gd name="connsiteX12" fmla="*/ 10144176 w 22152075"/>
              <a:gd name="connsiteY12" fmla="*/ 1571626 h 157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52075" h="1571626">
                <a:moveTo>
                  <a:pt x="22152075" y="1571626"/>
                </a:moveTo>
                <a:lnTo>
                  <a:pt x="10144175" y="1571626"/>
                </a:lnTo>
                <a:cubicBezTo>
                  <a:pt x="9883825" y="1293285"/>
                  <a:pt x="9744188" y="729780"/>
                  <a:pt x="9363125" y="736602"/>
                </a:cubicBezTo>
                <a:cubicBezTo>
                  <a:pt x="8978950" y="743480"/>
                  <a:pt x="8842424" y="1293285"/>
                  <a:pt x="8582074" y="1571626"/>
                </a:cubicBezTo>
                <a:lnTo>
                  <a:pt x="0" y="1571625"/>
                </a:lnTo>
                <a:lnTo>
                  <a:pt x="0" y="0"/>
                </a:lnTo>
                <a:lnTo>
                  <a:pt x="22152075" y="1"/>
                </a:lnTo>
                <a:lnTo>
                  <a:pt x="22152075" y="1571626"/>
                </a:lnTo>
                <a:close/>
                <a:moveTo>
                  <a:pt x="10144176" y="1571626"/>
                </a:moveTo>
                <a:lnTo>
                  <a:pt x="8582074" y="1571626"/>
                </a:lnTo>
                <a:lnTo>
                  <a:pt x="8582074" y="1571626"/>
                </a:lnTo>
                <a:lnTo>
                  <a:pt x="10144175" y="1571626"/>
                </a:lnTo>
                <a:lnTo>
                  <a:pt x="10144176" y="1571626"/>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a:p>
        </p:txBody>
      </p:sp>
      <p:pic>
        <p:nvPicPr>
          <p:cNvPr id="45" name="Grafik 44" descr="Kurşun kalem düz dolguyla">
            <a:hlinkClick r:id="rId18" action="ppaction://hlinksldjump"/>
            <a:extLst>
              <a:ext uri="{FF2B5EF4-FFF2-40B4-BE49-F238E27FC236}">
                <a16:creationId xmlns:a16="http://schemas.microsoft.com/office/drawing/2014/main" id="{75B8AEFB-4E62-2712-643F-0434940A54AA}"/>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248176" y="977844"/>
            <a:ext cx="597010" cy="597010"/>
          </a:xfrm>
          <a:prstGeom prst="rect">
            <a:avLst/>
          </a:prstGeom>
        </p:spPr>
      </p:pic>
      <p:pic>
        <p:nvPicPr>
          <p:cNvPr id="46" name="Grafik 45" descr="Çubuk grafik düz dolguyla">
            <a:hlinkClick r:id="rId21" action="ppaction://hlinksldjump"/>
            <a:extLst>
              <a:ext uri="{FF2B5EF4-FFF2-40B4-BE49-F238E27FC236}">
                <a16:creationId xmlns:a16="http://schemas.microsoft.com/office/drawing/2014/main" id="{7EAD1082-4F68-66BA-5903-A54598A501D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34292" y="5575302"/>
            <a:ext cx="627061" cy="627061"/>
          </a:xfrm>
          <a:prstGeom prst="rect">
            <a:avLst/>
          </a:prstGeom>
        </p:spPr>
      </p:pic>
      <p:pic>
        <p:nvPicPr>
          <p:cNvPr id="2" name="Grafik 1" descr="Resimler düz dolguyla">
            <a:hlinkClick r:id="rId24" action="ppaction://hlinksldjump"/>
            <a:extLst>
              <a:ext uri="{FF2B5EF4-FFF2-40B4-BE49-F238E27FC236}">
                <a16:creationId xmlns:a16="http://schemas.microsoft.com/office/drawing/2014/main" id="{DA91B416-307A-AEC3-DA52-866C89EFCE04}"/>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1295071" y="2319307"/>
            <a:ext cx="521239" cy="521239"/>
          </a:xfrm>
          <a:prstGeom prst="rect">
            <a:avLst/>
          </a:prstGeom>
        </p:spPr>
      </p:pic>
      <p:pic>
        <p:nvPicPr>
          <p:cNvPr id="3" name="Grafik 2" descr="Veri tabanı düz dolguyla">
            <a:hlinkClick r:id="rId27" action="ppaction://hlinksldjump"/>
            <a:extLst>
              <a:ext uri="{FF2B5EF4-FFF2-40B4-BE49-F238E27FC236}">
                <a16:creationId xmlns:a16="http://schemas.microsoft.com/office/drawing/2014/main" id="{3E4EC4CF-AFB2-1AC1-2C25-E01667553134}"/>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1255026" y="3946752"/>
            <a:ext cx="583310" cy="583310"/>
          </a:xfrm>
          <a:prstGeom prst="rect">
            <a:avLst/>
          </a:prstGeom>
        </p:spPr>
      </p:pic>
      <p:pic>
        <p:nvPicPr>
          <p:cNvPr id="4" name="Grafik 3" descr="Projeksiyon perdesi düz dolguyla">
            <a:hlinkClick r:id="rId30" action="ppaction://hlinksldjump"/>
            <a:extLst>
              <a:ext uri="{FF2B5EF4-FFF2-40B4-BE49-F238E27FC236}">
                <a16:creationId xmlns:a16="http://schemas.microsoft.com/office/drawing/2014/main" id="{5F796419-CE9B-C69E-6BBF-F1CC09179803}"/>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1205573" y="5487036"/>
            <a:ext cx="682216" cy="682216"/>
          </a:xfrm>
          <a:prstGeom prst="rect">
            <a:avLst/>
          </a:prstGeom>
        </p:spPr>
      </p:pic>
    </p:spTree>
    <p:extLst>
      <p:ext uri="{BB962C8B-B14F-4D97-AF65-F5344CB8AC3E}">
        <p14:creationId xmlns:p14="http://schemas.microsoft.com/office/powerpoint/2010/main" val="17068448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C5D164F4-AB79-6A11-F266-B9C225DA556C}"/>
              </a:ext>
            </a:extLst>
          </p:cNvPr>
          <p:cNvSpPr/>
          <p:nvPr/>
        </p:nvSpPr>
        <p:spPr>
          <a:xfrm>
            <a:off x="-177800" y="-74645"/>
            <a:ext cx="12547600" cy="7364445"/>
          </a:xfrm>
          <a:prstGeom prst="rect">
            <a:avLst/>
          </a:prstGeom>
          <a:solidFill>
            <a:srgbClr val="5CC6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a:extLst>
              <a:ext uri="{FF2B5EF4-FFF2-40B4-BE49-F238E27FC236}">
                <a16:creationId xmlns:a16="http://schemas.microsoft.com/office/drawing/2014/main" id="{D3CFCA6C-9C9F-3526-5737-45CA36D10778}"/>
              </a:ext>
            </a:extLst>
          </p:cNvPr>
          <p:cNvSpPr/>
          <p:nvPr/>
        </p:nvSpPr>
        <p:spPr>
          <a:xfrm>
            <a:off x="-1325562" y="1058863"/>
            <a:ext cx="711200" cy="7112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a:extLst>
              <a:ext uri="{FF2B5EF4-FFF2-40B4-BE49-F238E27FC236}">
                <a16:creationId xmlns:a16="http://schemas.microsoft.com/office/drawing/2014/main" id="{CE8AB942-E4A0-1B75-F9B6-C6D71B0DC4EE}"/>
              </a:ext>
            </a:extLst>
          </p:cNvPr>
          <p:cNvSpPr/>
          <p:nvPr/>
        </p:nvSpPr>
        <p:spPr>
          <a:xfrm>
            <a:off x="-1325562" y="5491163"/>
            <a:ext cx="711200" cy="7112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Serbest Form: Şekil 22">
            <a:extLst>
              <a:ext uri="{FF2B5EF4-FFF2-40B4-BE49-F238E27FC236}">
                <a16:creationId xmlns:a16="http://schemas.microsoft.com/office/drawing/2014/main" id="{C4ADA4D8-E871-2813-DC0E-8A9755B0A748}"/>
              </a:ext>
            </a:extLst>
          </p:cNvPr>
          <p:cNvSpPr/>
          <p:nvPr/>
        </p:nvSpPr>
        <p:spPr>
          <a:xfrm rot="16200000">
            <a:off x="-10461677" y="423185"/>
            <a:ext cx="22152075" cy="1571626"/>
          </a:xfrm>
          <a:custGeom>
            <a:avLst/>
            <a:gdLst>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10144176 w 22152075"/>
              <a:gd name="connsiteY7" fmla="*/ 1571626 h 1571626"/>
              <a:gd name="connsiteX8" fmla="*/ 8582074 w 22152075"/>
              <a:gd name="connsiteY8" fmla="*/ 1571626 h 1571626"/>
              <a:gd name="connsiteX9" fmla="*/ 8582074 w 22152075"/>
              <a:gd name="connsiteY9" fmla="*/ 1571626 h 1571626"/>
              <a:gd name="connsiteX10" fmla="*/ 10144175 w 22152075"/>
              <a:gd name="connsiteY10" fmla="*/ 1571626 h 1571626"/>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22152075 w 22152075"/>
              <a:gd name="connsiteY7" fmla="*/ 1571626 h 1571626"/>
              <a:gd name="connsiteX8" fmla="*/ 10144176 w 22152075"/>
              <a:gd name="connsiteY8" fmla="*/ 1571626 h 1571626"/>
              <a:gd name="connsiteX9" fmla="*/ 8582074 w 22152075"/>
              <a:gd name="connsiteY9" fmla="*/ 1571626 h 1571626"/>
              <a:gd name="connsiteX10" fmla="*/ 8582074 w 22152075"/>
              <a:gd name="connsiteY10" fmla="*/ 1571626 h 1571626"/>
              <a:gd name="connsiteX11" fmla="*/ 10144175 w 22152075"/>
              <a:gd name="connsiteY11" fmla="*/ 1571626 h 1571626"/>
              <a:gd name="connsiteX12" fmla="*/ 10144176 w 22152075"/>
              <a:gd name="connsiteY12" fmla="*/ 1571626 h 157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52075" h="1571626">
                <a:moveTo>
                  <a:pt x="22152075" y="1571626"/>
                </a:moveTo>
                <a:lnTo>
                  <a:pt x="10144175" y="1571626"/>
                </a:lnTo>
                <a:cubicBezTo>
                  <a:pt x="9883825" y="1293285"/>
                  <a:pt x="9744188" y="729780"/>
                  <a:pt x="9363125" y="736602"/>
                </a:cubicBezTo>
                <a:cubicBezTo>
                  <a:pt x="8978950" y="743480"/>
                  <a:pt x="8842424" y="1293285"/>
                  <a:pt x="8582074" y="1571626"/>
                </a:cubicBezTo>
                <a:lnTo>
                  <a:pt x="0" y="1571625"/>
                </a:lnTo>
                <a:lnTo>
                  <a:pt x="0" y="0"/>
                </a:lnTo>
                <a:lnTo>
                  <a:pt x="22152075" y="1"/>
                </a:lnTo>
                <a:lnTo>
                  <a:pt x="22152075" y="1571626"/>
                </a:lnTo>
                <a:close/>
                <a:moveTo>
                  <a:pt x="10144176" y="1571626"/>
                </a:moveTo>
                <a:lnTo>
                  <a:pt x="8582074" y="1571626"/>
                </a:lnTo>
                <a:lnTo>
                  <a:pt x="8582074" y="1571626"/>
                </a:lnTo>
                <a:lnTo>
                  <a:pt x="10144175" y="1571626"/>
                </a:lnTo>
                <a:lnTo>
                  <a:pt x="10144176" y="1571626"/>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a:p>
        </p:txBody>
      </p:sp>
      <p:sp>
        <p:nvSpPr>
          <p:cNvPr id="11" name="Oval 10">
            <a:extLst>
              <a:ext uri="{FF2B5EF4-FFF2-40B4-BE49-F238E27FC236}">
                <a16:creationId xmlns:a16="http://schemas.microsoft.com/office/drawing/2014/main" id="{1397660F-23E0-89DC-805F-A35CE1FD9FC0}"/>
              </a:ext>
            </a:extLst>
          </p:cNvPr>
          <p:cNvSpPr/>
          <p:nvPr/>
        </p:nvSpPr>
        <p:spPr>
          <a:xfrm>
            <a:off x="820737" y="2496684"/>
            <a:ext cx="711200" cy="7112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 name="Grafik 12" descr="Hedef Kitle düz dolguyla">
            <a:extLst>
              <a:ext uri="{FF2B5EF4-FFF2-40B4-BE49-F238E27FC236}">
                <a16:creationId xmlns:a16="http://schemas.microsoft.com/office/drawing/2014/main" id="{184B33D6-D3DB-99FF-2365-CA8BFDF961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999" y="2564946"/>
            <a:ext cx="574675" cy="574675"/>
          </a:xfrm>
          <a:prstGeom prst="rect">
            <a:avLst/>
          </a:prstGeom>
        </p:spPr>
      </p:pic>
      <p:pic>
        <p:nvPicPr>
          <p:cNvPr id="14" name="Grafik 13" descr="Akış Çizelgesi düz dolguyla">
            <a:extLst>
              <a:ext uri="{FF2B5EF4-FFF2-40B4-BE49-F238E27FC236}">
                <a16:creationId xmlns:a16="http://schemas.microsoft.com/office/drawing/2014/main" id="{A42394E2-EC5C-7E19-4B1D-3058181E1F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5076" y="5562600"/>
            <a:ext cx="530225" cy="530225"/>
          </a:xfrm>
          <a:prstGeom prst="rect">
            <a:avLst/>
          </a:prstGeom>
        </p:spPr>
      </p:pic>
      <p:pic>
        <p:nvPicPr>
          <p:cNvPr id="15" name="Grafik 14" descr="Soru İşareti düz dolguyla">
            <a:extLst>
              <a:ext uri="{FF2B5EF4-FFF2-40B4-BE49-F238E27FC236}">
                <a16:creationId xmlns:a16="http://schemas.microsoft.com/office/drawing/2014/main" id="{3027565E-DB18-2ADD-ED3A-E893DA4067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57300" y="1058862"/>
            <a:ext cx="574675" cy="574675"/>
          </a:xfrm>
          <a:prstGeom prst="rect">
            <a:avLst/>
          </a:prstGeom>
        </p:spPr>
      </p:pic>
      <p:pic>
        <p:nvPicPr>
          <p:cNvPr id="16" name="Grafik 15" descr="Hedef Kitle düz dolguyla">
            <a:hlinkClick r:id="rId8" action="ppaction://hlinksldjump"/>
            <a:extLst>
              <a:ext uri="{FF2B5EF4-FFF2-40B4-BE49-F238E27FC236}">
                <a16:creationId xmlns:a16="http://schemas.microsoft.com/office/drawing/2014/main" id="{E8CB6E5B-D23A-3629-9BF9-53F97DFF239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7024" y="3175000"/>
            <a:ext cx="574675" cy="574675"/>
          </a:xfrm>
          <a:prstGeom prst="rect">
            <a:avLst/>
          </a:prstGeom>
        </p:spPr>
      </p:pic>
      <p:pic>
        <p:nvPicPr>
          <p:cNvPr id="17" name="Grafik 16" descr="Akış Çizelgesi düz dolguyla">
            <a:hlinkClick r:id="rId8" action="ppaction://hlinksldjump"/>
            <a:extLst>
              <a:ext uri="{FF2B5EF4-FFF2-40B4-BE49-F238E27FC236}">
                <a16:creationId xmlns:a16="http://schemas.microsoft.com/office/drawing/2014/main" id="{8D1325A8-DDB3-7590-1A79-C84CBEB6970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18981" y="4043997"/>
            <a:ext cx="530225" cy="530225"/>
          </a:xfrm>
          <a:prstGeom prst="rect">
            <a:avLst/>
          </a:prstGeom>
        </p:spPr>
      </p:pic>
      <p:pic>
        <p:nvPicPr>
          <p:cNvPr id="18" name="Grafik 17" descr="Soru İşareti düz dolguyla">
            <a:hlinkClick r:id="rId13" action="ppaction://hlinksldjump"/>
            <a:extLst>
              <a:ext uri="{FF2B5EF4-FFF2-40B4-BE49-F238E27FC236}">
                <a16:creationId xmlns:a16="http://schemas.microsoft.com/office/drawing/2014/main" id="{13CF66C6-0869-4269-B5BC-52C79D56005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27024" y="1012825"/>
            <a:ext cx="574675" cy="574675"/>
          </a:xfrm>
          <a:prstGeom prst="rect">
            <a:avLst/>
          </a:prstGeom>
        </p:spPr>
      </p:pic>
      <p:sp>
        <p:nvSpPr>
          <p:cNvPr id="25" name="Metin kutusu 24">
            <a:extLst>
              <a:ext uri="{FF2B5EF4-FFF2-40B4-BE49-F238E27FC236}">
                <a16:creationId xmlns:a16="http://schemas.microsoft.com/office/drawing/2014/main" id="{0E19A6E9-183E-FFEF-EB45-DD5954DBFC44}"/>
              </a:ext>
            </a:extLst>
          </p:cNvPr>
          <p:cNvSpPr txBox="1"/>
          <p:nvPr/>
        </p:nvSpPr>
        <p:spPr>
          <a:xfrm>
            <a:off x="1878904" y="658882"/>
            <a:ext cx="8455024" cy="707886"/>
          </a:xfrm>
          <a:prstGeom prst="rect">
            <a:avLst/>
          </a:prstGeom>
          <a:noFill/>
        </p:spPr>
        <p:txBody>
          <a:bodyPr wrap="square" rtlCol="0">
            <a:spAutoFit/>
          </a:bodyPr>
          <a:lstStyle/>
          <a:p>
            <a:r>
              <a:rPr lang="en-US" sz="4000" dirty="0" err="1">
                <a:solidFill>
                  <a:schemeClr val="bg1"/>
                </a:solidFill>
                <a:latin typeface="Amasis MT Pro Black" panose="02040A04050005020304" pitchFamily="18" charset="-94"/>
              </a:rPr>
              <a:t>Projenin</a:t>
            </a:r>
            <a:r>
              <a:rPr lang="en-US" sz="4000" dirty="0">
                <a:solidFill>
                  <a:schemeClr val="bg1"/>
                </a:solidFill>
                <a:latin typeface="Amasis MT Pro Black" panose="02040A04050005020304" pitchFamily="18" charset="-94"/>
              </a:rPr>
              <a:t> </a:t>
            </a:r>
            <a:r>
              <a:rPr lang="en-US" sz="4000" dirty="0" err="1">
                <a:solidFill>
                  <a:schemeClr val="bg1"/>
                </a:solidFill>
                <a:latin typeface="Amasis MT Pro Black" panose="02040A04050005020304" pitchFamily="18" charset="-94"/>
              </a:rPr>
              <a:t>Amacı</a:t>
            </a:r>
            <a:r>
              <a:rPr lang="en-US" sz="4000" dirty="0">
                <a:solidFill>
                  <a:schemeClr val="bg1"/>
                </a:solidFill>
                <a:latin typeface="Amasis MT Pro Black" panose="02040A04050005020304" pitchFamily="18" charset="-94"/>
              </a:rPr>
              <a:t> </a:t>
            </a:r>
            <a:r>
              <a:rPr lang="en-US" sz="4000" dirty="0" err="1">
                <a:solidFill>
                  <a:schemeClr val="bg1"/>
                </a:solidFill>
                <a:latin typeface="Amasis MT Pro Black" panose="02040A04050005020304" pitchFamily="18" charset="-94"/>
              </a:rPr>
              <a:t>ve</a:t>
            </a:r>
            <a:r>
              <a:rPr lang="en-US" sz="4000" dirty="0">
                <a:solidFill>
                  <a:schemeClr val="bg1"/>
                </a:solidFill>
                <a:latin typeface="Amasis MT Pro Black" panose="02040A04050005020304" pitchFamily="18" charset="-94"/>
              </a:rPr>
              <a:t> </a:t>
            </a:r>
            <a:r>
              <a:rPr lang="en-US" sz="4000" dirty="0" err="1">
                <a:solidFill>
                  <a:schemeClr val="bg1"/>
                </a:solidFill>
                <a:latin typeface="Amasis MT Pro Black" panose="02040A04050005020304" pitchFamily="18" charset="-94"/>
              </a:rPr>
              <a:t>Motivasyonu</a:t>
            </a:r>
            <a:endParaRPr lang="tr-TR" sz="4000" dirty="0">
              <a:solidFill>
                <a:schemeClr val="bg1"/>
              </a:solidFill>
              <a:latin typeface="Amasis MT Pro Black" panose="02040A04050005020304" pitchFamily="18" charset="-94"/>
            </a:endParaRPr>
          </a:p>
        </p:txBody>
      </p:sp>
      <p:sp>
        <p:nvSpPr>
          <p:cNvPr id="26" name="Metin kutusu 25">
            <a:extLst>
              <a:ext uri="{FF2B5EF4-FFF2-40B4-BE49-F238E27FC236}">
                <a16:creationId xmlns:a16="http://schemas.microsoft.com/office/drawing/2014/main" id="{E6E756EE-565A-258F-0847-60552A8283D9}"/>
              </a:ext>
            </a:extLst>
          </p:cNvPr>
          <p:cNvSpPr txBox="1"/>
          <p:nvPr/>
        </p:nvSpPr>
        <p:spPr>
          <a:xfrm>
            <a:off x="2254055" y="1770063"/>
            <a:ext cx="7678057" cy="2585323"/>
          </a:xfrm>
          <a:prstGeom prst="rect">
            <a:avLst/>
          </a:prstGeom>
          <a:noFill/>
        </p:spPr>
        <p:txBody>
          <a:bodyPr wrap="square" rtlCol="0">
            <a:spAutoFit/>
          </a:bodyPr>
          <a:lstStyle/>
          <a:p>
            <a:pPr algn="ctr"/>
            <a:r>
              <a:rPr lang="tr-TR" sz="1800" dirty="0">
                <a:solidFill>
                  <a:schemeClr val="bg1"/>
                </a:solidFill>
                <a:latin typeface="Amasis MT Pro Black" panose="02040A04050005020304" pitchFamily="18" charset="-94"/>
              </a:rPr>
              <a:t>Günümüzde oyun endüstrisi milyonlarca oyuncuya hitap eden çeşitli oyunlar ve oyun otomasyonlarıyla oyuncular için en güvenli ve en rahat ortamı oluşturmayı amaç haline getirmiştir. Biz de oyun geliştiricilerine yardımcı olmak ve oyun geliştirme sürecini kolaylaştırmak amacıyla bir oyun kütüphanesi uygulaması geliştirdik. Motivasyonumuz ise oyun geliştiricilerinin çeşitli oyun projelerinde kullanabilecekleri geniş kapsamlı ve özelleştirilebilir bir kütüphane sunmaktır.</a:t>
            </a:r>
          </a:p>
          <a:p>
            <a:pPr algn="ctr"/>
            <a:endParaRPr lang="tr-TR" dirty="0">
              <a:solidFill>
                <a:schemeClr val="bg1"/>
              </a:solidFill>
              <a:latin typeface="Amasis MT Pro Black" panose="02040A04050005020304" pitchFamily="18" charset="-94"/>
            </a:endParaRPr>
          </a:p>
        </p:txBody>
      </p:sp>
      <p:sp>
        <p:nvSpPr>
          <p:cNvPr id="29" name="Serbest Form: Şekil 28">
            <a:extLst>
              <a:ext uri="{FF2B5EF4-FFF2-40B4-BE49-F238E27FC236}">
                <a16:creationId xmlns:a16="http://schemas.microsoft.com/office/drawing/2014/main" id="{4FA48A09-50CE-3122-56EF-43AAF94859EE}"/>
              </a:ext>
            </a:extLst>
          </p:cNvPr>
          <p:cNvSpPr/>
          <p:nvPr/>
        </p:nvSpPr>
        <p:spPr>
          <a:xfrm rot="5400000" flipH="1">
            <a:off x="470644" y="-4043589"/>
            <a:ext cx="22152075" cy="1571626"/>
          </a:xfrm>
          <a:custGeom>
            <a:avLst/>
            <a:gdLst>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10144176 w 22152075"/>
              <a:gd name="connsiteY7" fmla="*/ 1571626 h 1571626"/>
              <a:gd name="connsiteX8" fmla="*/ 8582074 w 22152075"/>
              <a:gd name="connsiteY8" fmla="*/ 1571626 h 1571626"/>
              <a:gd name="connsiteX9" fmla="*/ 8582074 w 22152075"/>
              <a:gd name="connsiteY9" fmla="*/ 1571626 h 1571626"/>
              <a:gd name="connsiteX10" fmla="*/ 10144175 w 22152075"/>
              <a:gd name="connsiteY10" fmla="*/ 1571626 h 1571626"/>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22152075 w 22152075"/>
              <a:gd name="connsiteY7" fmla="*/ 1571626 h 1571626"/>
              <a:gd name="connsiteX8" fmla="*/ 10144176 w 22152075"/>
              <a:gd name="connsiteY8" fmla="*/ 1571626 h 1571626"/>
              <a:gd name="connsiteX9" fmla="*/ 8582074 w 22152075"/>
              <a:gd name="connsiteY9" fmla="*/ 1571626 h 1571626"/>
              <a:gd name="connsiteX10" fmla="*/ 8582074 w 22152075"/>
              <a:gd name="connsiteY10" fmla="*/ 1571626 h 1571626"/>
              <a:gd name="connsiteX11" fmla="*/ 10144175 w 22152075"/>
              <a:gd name="connsiteY11" fmla="*/ 1571626 h 1571626"/>
              <a:gd name="connsiteX12" fmla="*/ 10144176 w 22152075"/>
              <a:gd name="connsiteY12" fmla="*/ 1571626 h 157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52075" h="1571626">
                <a:moveTo>
                  <a:pt x="22152075" y="1571626"/>
                </a:moveTo>
                <a:lnTo>
                  <a:pt x="10144175" y="1571626"/>
                </a:lnTo>
                <a:cubicBezTo>
                  <a:pt x="9883825" y="1293285"/>
                  <a:pt x="9744188" y="729780"/>
                  <a:pt x="9363125" y="736602"/>
                </a:cubicBezTo>
                <a:cubicBezTo>
                  <a:pt x="8978950" y="743480"/>
                  <a:pt x="8842424" y="1293285"/>
                  <a:pt x="8582074" y="1571626"/>
                </a:cubicBezTo>
                <a:lnTo>
                  <a:pt x="0" y="1571625"/>
                </a:lnTo>
                <a:lnTo>
                  <a:pt x="0" y="0"/>
                </a:lnTo>
                <a:lnTo>
                  <a:pt x="22152075" y="1"/>
                </a:lnTo>
                <a:lnTo>
                  <a:pt x="22152075" y="1571626"/>
                </a:lnTo>
                <a:close/>
                <a:moveTo>
                  <a:pt x="10144176" y="1571626"/>
                </a:moveTo>
                <a:lnTo>
                  <a:pt x="8582074" y="1571626"/>
                </a:lnTo>
                <a:lnTo>
                  <a:pt x="8582074" y="1571626"/>
                </a:lnTo>
                <a:lnTo>
                  <a:pt x="10144175" y="1571626"/>
                </a:lnTo>
                <a:lnTo>
                  <a:pt x="10144176" y="1571626"/>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a:p>
        </p:txBody>
      </p:sp>
      <p:pic>
        <p:nvPicPr>
          <p:cNvPr id="30" name="Resim 29" descr="simge, sembol, grafik, daire, kırpıntı çizim içeren bir resim">
            <a:extLst>
              <a:ext uri="{FF2B5EF4-FFF2-40B4-BE49-F238E27FC236}">
                <a16:creationId xmlns:a16="http://schemas.microsoft.com/office/drawing/2014/main" id="{9884E720-95E9-A34E-7060-E5E67B084E8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305869" y="3682047"/>
            <a:ext cx="7601118" cy="6195220"/>
          </a:xfrm>
          <a:prstGeom prst="rect">
            <a:avLst/>
          </a:prstGeom>
        </p:spPr>
      </p:pic>
      <p:pic>
        <p:nvPicPr>
          <p:cNvPr id="31" name="Grafik 30" descr="Kurşun kalem düz dolguyla">
            <a:hlinkClick r:id="rId17" action="ppaction://hlinksldjump"/>
            <a:extLst>
              <a:ext uri="{FF2B5EF4-FFF2-40B4-BE49-F238E27FC236}">
                <a16:creationId xmlns:a16="http://schemas.microsoft.com/office/drawing/2014/main" id="{AF47BCD4-BD11-7347-57DD-8CFDD1B10ED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1248176" y="977844"/>
            <a:ext cx="597010" cy="597010"/>
          </a:xfrm>
          <a:prstGeom prst="rect">
            <a:avLst/>
          </a:prstGeom>
        </p:spPr>
      </p:pic>
      <p:pic>
        <p:nvPicPr>
          <p:cNvPr id="33" name="Grafik 32" descr="Çubuk grafik düz dolguyla">
            <a:hlinkClick r:id="rId20" action="ppaction://hlinksldjump"/>
            <a:extLst>
              <a:ext uri="{FF2B5EF4-FFF2-40B4-BE49-F238E27FC236}">
                <a16:creationId xmlns:a16="http://schemas.microsoft.com/office/drawing/2014/main" id="{4431058C-2F06-C94C-DF8C-8BEC6518021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70564" y="5584144"/>
            <a:ext cx="627061" cy="627061"/>
          </a:xfrm>
          <a:prstGeom prst="rect">
            <a:avLst/>
          </a:prstGeom>
        </p:spPr>
      </p:pic>
      <p:pic>
        <p:nvPicPr>
          <p:cNvPr id="2" name="Grafik 1" descr="Resimler düz dolguyla">
            <a:hlinkClick r:id="rId23" action="ppaction://hlinksldjump"/>
            <a:extLst>
              <a:ext uri="{FF2B5EF4-FFF2-40B4-BE49-F238E27FC236}">
                <a16:creationId xmlns:a16="http://schemas.microsoft.com/office/drawing/2014/main" id="{AAB379D0-2551-58F6-AD23-3709FA563292}"/>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1295071" y="2319307"/>
            <a:ext cx="521239" cy="521239"/>
          </a:xfrm>
          <a:prstGeom prst="rect">
            <a:avLst/>
          </a:prstGeom>
        </p:spPr>
      </p:pic>
      <p:pic>
        <p:nvPicPr>
          <p:cNvPr id="3" name="Grafik 2" descr="Veri tabanı düz dolguyla">
            <a:hlinkClick r:id="rId26" action="ppaction://hlinksldjump"/>
            <a:extLst>
              <a:ext uri="{FF2B5EF4-FFF2-40B4-BE49-F238E27FC236}">
                <a16:creationId xmlns:a16="http://schemas.microsoft.com/office/drawing/2014/main" id="{4413CF6F-65AA-B445-D19B-5074D1E0932B}"/>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1255026" y="3946752"/>
            <a:ext cx="583310" cy="583310"/>
          </a:xfrm>
          <a:prstGeom prst="rect">
            <a:avLst/>
          </a:prstGeom>
        </p:spPr>
      </p:pic>
      <p:pic>
        <p:nvPicPr>
          <p:cNvPr id="5" name="Grafik 4" descr="Projeksiyon perdesi düz dolguyla">
            <a:hlinkClick r:id="rId29" action="ppaction://hlinksldjump"/>
            <a:extLst>
              <a:ext uri="{FF2B5EF4-FFF2-40B4-BE49-F238E27FC236}">
                <a16:creationId xmlns:a16="http://schemas.microsoft.com/office/drawing/2014/main" id="{6ED531ED-537B-B679-16CF-69E6870880CD}"/>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11205573" y="5487036"/>
            <a:ext cx="682216" cy="682216"/>
          </a:xfrm>
          <a:prstGeom prst="rect">
            <a:avLst/>
          </a:prstGeom>
        </p:spPr>
      </p:pic>
    </p:spTree>
    <p:extLst>
      <p:ext uri="{BB962C8B-B14F-4D97-AF65-F5344CB8AC3E}">
        <p14:creationId xmlns:p14="http://schemas.microsoft.com/office/powerpoint/2010/main" val="7572953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a:extLst>
              <a:ext uri="{FF2B5EF4-FFF2-40B4-BE49-F238E27FC236}">
                <a16:creationId xmlns:a16="http://schemas.microsoft.com/office/drawing/2014/main" id="{2B149F5D-DAA2-A0E9-FD28-078C99EF47E5}"/>
              </a:ext>
            </a:extLst>
          </p:cNvPr>
          <p:cNvSpPr/>
          <p:nvPr/>
        </p:nvSpPr>
        <p:spPr>
          <a:xfrm>
            <a:off x="-95250" y="-88900"/>
            <a:ext cx="12382500" cy="7162800"/>
          </a:xfrm>
          <a:prstGeom prst="rect">
            <a:avLst/>
          </a:prstGeom>
          <a:solidFill>
            <a:srgbClr val="FFD27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Oval 3">
            <a:extLst>
              <a:ext uri="{FF2B5EF4-FFF2-40B4-BE49-F238E27FC236}">
                <a16:creationId xmlns:a16="http://schemas.microsoft.com/office/drawing/2014/main" id="{D6743F3C-F40D-306F-3060-8F7EDE448D7B}"/>
              </a:ext>
            </a:extLst>
          </p:cNvPr>
          <p:cNvSpPr/>
          <p:nvPr/>
        </p:nvSpPr>
        <p:spPr>
          <a:xfrm>
            <a:off x="-1325562" y="1058863"/>
            <a:ext cx="711200" cy="7112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Oval 4">
            <a:extLst>
              <a:ext uri="{FF2B5EF4-FFF2-40B4-BE49-F238E27FC236}">
                <a16:creationId xmlns:a16="http://schemas.microsoft.com/office/drawing/2014/main" id="{C2A1E0BA-9571-A0A3-CA0A-ABA77434557A}"/>
              </a:ext>
            </a:extLst>
          </p:cNvPr>
          <p:cNvSpPr/>
          <p:nvPr/>
        </p:nvSpPr>
        <p:spPr>
          <a:xfrm>
            <a:off x="787626" y="3946752"/>
            <a:ext cx="711200" cy="7112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a:extLst>
              <a:ext uri="{FF2B5EF4-FFF2-40B4-BE49-F238E27FC236}">
                <a16:creationId xmlns:a16="http://schemas.microsoft.com/office/drawing/2014/main" id="{5A695D11-EF27-5E49-9AD2-224B2F46F8B1}"/>
              </a:ext>
            </a:extLst>
          </p:cNvPr>
          <p:cNvSpPr/>
          <p:nvPr/>
        </p:nvSpPr>
        <p:spPr>
          <a:xfrm>
            <a:off x="-1330781" y="2919413"/>
            <a:ext cx="711200" cy="7112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 name="Grafik 6" descr="Hedef Kitle düz dolguyla">
            <a:extLst>
              <a:ext uri="{FF2B5EF4-FFF2-40B4-BE49-F238E27FC236}">
                <a16:creationId xmlns:a16="http://schemas.microsoft.com/office/drawing/2014/main" id="{F1FD2A11-D5AB-3F8E-42F9-1720F160A8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2519" y="2987675"/>
            <a:ext cx="574675" cy="574675"/>
          </a:xfrm>
          <a:prstGeom prst="rect">
            <a:avLst/>
          </a:prstGeom>
        </p:spPr>
      </p:pic>
      <p:pic>
        <p:nvPicPr>
          <p:cNvPr id="9" name="Grafik 8" descr="Soru İşareti düz dolguyla">
            <a:extLst>
              <a:ext uri="{FF2B5EF4-FFF2-40B4-BE49-F238E27FC236}">
                <a16:creationId xmlns:a16="http://schemas.microsoft.com/office/drawing/2014/main" id="{059C98C1-559D-C199-E23E-C0B60DA812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57300" y="1058862"/>
            <a:ext cx="574675" cy="574675"/>
          </a:xfrm>
          <a:prstGeom prst="rect">
            <a:avLst/>
          </a:prstGeom>
        </p:spPr>
      </p:pic>
      <p:pic>
        <p:nvPicPr>
          <p:cNvPr id="10" name="Grafik 9" descr="Hedef Kitle düz dolguyla">
            <a:hlinkClick r:id="rId6" action="ppaction://hlinksldjump"/>
            <a:extLst>
              <a:ext uri="{FF2B5EF4-FFF2-40B4-BE49-F238E27FC236}">
                <a16:creationId xmlns:a16="http://schemas.microsoft.com/office/drawing/2014/main" id="{E7B45C50-EE38-D03E-1CAD-75C387D6FB9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7024" y="3175000"/>
            <a:ext cx="574675" cy="574675"/>
          </a:xfrm>
          <a:prstGeom prst="rect">
            <a:avLst/>
          </a:prstGeom>
        </p:spPr>
      </p:pic>
      <p:sp>
        <p:nvSpPr>
          <p:cNvPr id="13" name="Serbest Form: Şekil 12">
            <a:extLst>
              <a:ext uri="{FF2B5EF4-FFF2-40B4-BE49-F238E27FC236}">
                <a16:creationId xmlns:a16="http://schemas.microsoft.com/office/drawing/2014/main" id="{D56534DB-DCF1-9299-FE0A-76EE8C52C357}"/>
              </a:ext>
            </a:extLst>
          </p:cNvPr>
          <p:cNvSpPr/>
          <p:nvPr/>
        </p:nvSpPr>
        <p:spPr>
          <a:xfrm rot="16200000">
            <a:off x="-10476191" y="1872795"/>
            <a:ext cx="22152075" cy="1571626"/>
          </a:xfrm>
          <a:custGeom>
            <a:avLst/>
            <a:gdLst>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10144176 w 22152075"/>
              <a:gd name="connsiteY7" fmla="*/ 1571626 h 1571626"/>
              <a:gd name="connsiteX8" fmla="*/ 8582074 w 22152075"/>
              <a:gd name="connsiteY8" fmla="*/ 1571626 h 1571626"/>
              <a:gd name="connsiteX9" fmla="*/ 8582074 w 22152075"/>
              <a:gd name="connsiteY9" fmla="*/ 1571626 h 1571626"/>
              <a:gd name="connsiteX10" fmla="*/ 10144175 w 22152075"/>
              <a:gd name="connsiteY10" fmla="*/ 1571626 h 1571626"/>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22152075 w 22152075"/>
              <a:gd name="connsiteY7" fmla="*/ 1571626 h 1571626"/>
              <a:gd name="connsiteX8" fmla="*/ 10144176 w 22152075"/>
              <a:gd name="connsiteY8" fmla="*/ 1571626 h 1571626"/>
              <a:gd name="connsiteX9" fmla="*/ 8582074 w 22152075"/>
              <a:gd name="connsiteY9" fmla="*/ 1571626 h 1571626"/>
              <a:gd name="connsiteX10" fmla="*/ 8582074 w 22152075"/>
              <a:gd name="connsiteY10" fmla="*/ 1571626 h 1571626"/>
              <a:gd name="connsiteX11" fmla="*/ 10144175 w 22152075"/>
              <a:gd name="connsiteY11" fmla="*/ 1571626 h 1571626"/>
              <a:gd name="connsiteX12" fmla="*/ 10144176 w 22152075"/>
              <a:gd name="connsiteY12" fmla="*/ 1571626 h 157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52075" h="1571626">
                <a:moveTo>
                  <a:pt x="22152075" y="1571626"/>
                </a:moveTo>
                <a:lnTo>
                  <a:pt x="10144175" y="1571626"/>
                </a:lnTo>
                <a:cubicBezTo>
                  <a:pt x="9883825" y="1293285"/>
                  <a:pt x="9744188" y="729780"/>
                  <a:pt x="9363125" y="736602"/>
                </a:cubicBezTo>
                <a:cubicBezTo>
                  <a:pt x="8978950" y="743480"/>
                  <a:pt x="8842424" y="1293285"/>
                  <a:pt x="8582074" y="1571626"/>
                </a:cubicBezTo>
                <a:lnTo>
                  <a:pt x="0" y="1571625"/>
                </a:lnTo>
                <a:lnTo>
                  <a:pt x="0" y="0"/>
                </a:lnTo>
                <a:lnTo>
                  <a:pt x="22152075" y="1"/>
                </a:lnTo>
                <a:lnTo>
                  <a:pt x="22152075" y="1571626"/>
                </a:lnTo>
                <a:close/>
                <a:moveTo>
                  <a:pt x="10144176" y="1571626"/>
                </a:moveTo>
                <a:lnTo>
                  <a:pt x="8582074" y="1571626"/>
                </a:lnTo>
                <a:lnTo>
                  <a:pt x="8582074" y="1571626"/>
                </a:lnTo>
                <a:lnTo>
                  <a:pt x="10144175" y="1571626"/>
                </a:lnTo>
                <a:lnTo>
                  <a:pt x="10144176" y="1571626"/>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a:p>
        </p:txBody>
      </p:sp>
      <p:pic>
        <p:nvPicPr>
          <p:cNvPr id="11" name="Grafik 10" descr="Akış Çizelgesi düz dolguyla">
            <a:hlinkClick r:id="rId9" action="ppaction://hlinksldjump"/>
            <a:extLst>
              <a:ext uri="{FF2B5EF4-FFF2-40B4-BE49-F238E27FC236}">
                <a16:creationId xmlns:a16="http://schemas.microsoft.com/office/drawing/2014/main" id="{AB770BAF-C4D2-FC0C-B0FA-EB6AB96596E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62519" y="5534024"/>
            <a:ext cx="530225" cy="530225"/>
          </a:xfrm>
          <a:prstGeom prst="rect">
            <a:avLst/>
          </a:prstGeom>
        </p:spPr>
      </p:pic>
      <p:pic>
        <p:nvPicPr>
          <p:cNvPr id="12" name="Grafik 11" descr="Soru İşareti düz dolguyla">
            <a:hlinkClick r:id="rId12" action="ppaction://hlinksldjump"/>
            <a:extLst>
              <a:ext uri="{FF2B5EF4-FFF2-40B4-BE49-F238E27FC236}">
                <a16:creationId xmlns:a16="http://schemas.microsoft.com/office/drawing/2014/main" id="{0CF500E2-235E-8C26-41EC-FFEE25AB58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27024" y="968375"/>
            <a:ext cx="574675" cy="574675"/>
          </a:xfrm>
          <a:prstGeom prst="rect">
            <a:avLst/>
          </a:prstGeom>
        </p:spPr>
      </p:pic>
      <p:pic>
        <p:nvPicPr>
          <p:cNvPr id="14" name="Grafik 13" descr="Hedef Kitle düz dolguyla">
            <a:hlinkClick r:id="rId9" action="ppaction://hlinksldjump"/>
            <a:extLst>
              <a:ext uri="{FF2B5EF4-FFF2-40B4-BE49-F238E27FC236}">
                <a16:creationId xmlns:a16="http://schemas.microsoft.com/office/drawing/2014/main" id="{CB8DF7ED-FD5E-8FC0-2724-E120C8A9DE0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70564" y="2267401"/>
            <a:ext cx="574675" cy="574675"/>
          </a:xfrm>
          <a:prstGeom prst="rect">
            <a:avLst/>
          </a:prstGeom>
        </p:spPr>
      </p:pic>
      <p:sp>
        <p:nvSpPr>
          <p:cNvPr id="20" name="Serbest Form: Şekil 19">
            <a:extLst>
              <a:ext uri="{FF2B5EF4-FFF2-40B4-BE49-F238E27FC236}">
                <a16:creationId xmlns:a16="http://schemas.microsoft.com/office/drawing/2014/main" id="{B780EA47-64FA-AF3A-4ED1-51ADB7C22F5C}"/>
              </a:ext>
            </a:extLst>
          </p:cNvPr>
          <p:cNvSpPr/>
          <p:nvPr/>
        </p:nvSpPr>
        <p:spPr>
          <a:xfrm rot="5400000" flipH="1">
            <a:off x="470644" y="-4043589"/>
            <a:ext cx="22152075" cy="1571626"/>
          </a:xfrm>
          <a:custGeom>
            <a:avLst/>
            <a:gdLst>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10144176 w 22152075"/>
              <a:gd name="connsiteY7" fmla="*/ 1571626 h 1571626"/>
              <a:gd name="connsiteX8" fmla="*/ 8582074 w 22152075"/>
              <a:gd name="connsiteY8" fmla="*/ 1571626 h 1571626"/>
              <a:gd name="connsiteX9" fmla="*/ 8582074 w 22152075"/>
              <a:gd name="connsiteY9" fmla="*/ 1571626 h 1571626"/>
              <a:gd name="connsiteX10" fmla="*/ 10144175 w 22152075"/>
              <a:gd name="connsiteY10" fmla="*/ 1571626 h 1571626"/>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22152075 w 22152075"/>
              <a:gd name="connsiteY7" fmla="*/ 1571626 h 1571626"/>
              <a:gd name="connsiteX8" fmla="*/ 10144176 w 22152075"/>
              <a:gd name="connsiteY8" fmla="*/ 1571626 h 1571626"/>
              <a:gd name="connsiteX9" fmla="*/ 8582074 w 22152075"/>
              <a:gd name="connsiteY9" fmla="*/ 1571626 h 1571626"/>
              <a:gd name="connsiteX10" fmla="*/ 8582074 w 22152075"/>
              <a:gd name="connsiteY10" fmla="*/ 1571626 h 1571626"/>
              <a:gd name="connsiteX11" fmla="*/ 10144175 w 22152075"/>
              <a:gd name="connsiteY11" fmla="*/ 1571626 h 1571626"/>
              <a:gd name="connsiteX12" fmla="*/ 10144176 w 22152075"/>
              <a:gd name="connsiteY12" fmla="*/ 1571626 h 157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52075" h="1571626">
                <a:moveTo>
                  <a:pt x="22152075" y="1571626"/>
                </a:moveTo>
                <a:lnTo>
                  <a:pt x="10144175" y="1571626"/>
                </a:lnTo>
                <a:cubicBezTo>
                  <a:pt x="9883825" y="1293285"/>
                  <a:pt x="9744188" y="729780"/>
                  <a:pt x="9363125" y="736602"/>
                </a:cubicBezTo>
                <a:cubicBezTo>
                  <a:pt x="8978950" y="743480"/>
                  <a:pt x="8842424" y="1293285"/>
                  <a:pt x="8582074" y="1571626"/>
                </a:cubicBezTo>
                <a:lnTo>
                  <a:pt x="0" y="1571625"/>
                </a:lnTo>
                <a:lnTo>
                  <a:pt x="0" y="0"/>
                </a:lnTo>
                <a:lnTo>
                  <a:pt x="22152075" y="1"/>
                </a:lnTo>
                <a:lnTo>
                  <a:pt x="22152075" y="1571626"/>
                </a:lnTo>
                <a:close/>
                <a:moveTo>
                  <a:pt x="10144176" y="1571626"/>
                </a:moveTo>
                <a:lnTo>
                  <a:pt x="8582074" y="1571626"/>
                </a:lnTo>
                <a:lnTo>
                  <a:pt x="8582074" y="1571626"/>
                </a:lnTo>
                <a:lnTo>
                  <a:pt x="10144175" y="1571626"/>
                </a:lnTo>
                <a:lnTo>
                  <a:pt x="10144176" y="1571626"/>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a:p>
        </p:txBody>
      </p:sp>
      <p:pic>
        <p:nvPicPr>
          <p:cNvPr id="23" name="Grafik 22" descr="Kurşun kalem düz dolguyla">
            <a:hlinkClick r:id="rId17" action="ppaction://hlinksldjump"/>
            <a:extLst>
              <a:ext uri="{FF2B5EF4-FFF2-40B4-BE49-F238E27FC236}">
                <a16:creationId xmlns:a16="http://schemas.microsoft.com/office/drawing/2014/main" id="{86A5C22C-087C-8FB5-15E2-28296C58306B}"/>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1248176" y="977844"/>
            <a:ext cx="597010" cy="597010"/>
          </a:xfrm>
          <a:prstGeom prst="rect">
            <a:avLst/>
          </a:prstGeom>
        </p:spPr>
      </p:pic>
      <p:pic>
        <p:nvPicPr>
          <p:cNvPr id="25" name="Resim 24" descr="metin, ekran görüntüsü, yazı tipi, diyagram içeren bir resim">
            <a:extLst>
              <a:ext uri="{FF2B5EF4-FFF2-40B4-BE49-F238E27FC236}">
                <a16:creationId xmlns:a16="http://schemas.microsoft.com/office/drawing/2014/main" id="{3AEE2FC5-AC6E-66E9-E00B-D062F07B057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67811" y="257010"/>
            <a:ext cx="6277233" cy="6270956"/>
          </a:xfrm>
          <a:prstGeom prst="rect">
            <a:avLst/>
          </a:prstGeom>
        </p:spPr>
      </p:pic>
      <p:pic>
        <p:nvPicPr>
          <p:cNvPr id="27" name="Grafik 26" descr="Çubuk grafik düz dolguyla">
            <a:hlinkClick r:id="rId21" action="ppaction://hlinksldjump"/>
            <a:extLst>
              <a:ext uri="{FF2B5EF4-FFF2-40B4-BE49-F238E27FC236}">
                <a16:creationId xmlns:a16="http://schemas.microsoft.com/office/drawing/2014/main" id="{BA3052D6-3079-7D38-CC75-4CF105C615E1}"/>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70564" y="5584144"/>
            <a:ext cx="627061" cy="627061"/>
          </a:xfrm>
          <a:prstGeom prst="rect">
            <a:avLst/>
          </a:prstGeom>
        </p:spPr>
      </p:pic>
      <p:pic>
        <p:nvPicPr>
          <p:cNvPr id="28" name="Grafik 27" descr="Akış Çizelgesi düz dolguyla">
            <a:extLst>
              <a:ext uri="{FF2B5EF4-FFF2-40B4-BE49-F238E27FC236}">
                <a16:creationId xmlns:a16="http://schemas.microsoft.com/office/drawing/2014/main" id="{C625F27D-7F08-4294-0140-D94B7F9C812B}"/>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78112" y="4047216"/>
            <a:ext cx="530225" cy="530225"/>
          </a:xfrm>
          <a:prstGeom prst="rect">
            <a:avLst/>
          </a:prstGeom>
        </p:spPr>
      </p:pic>
      <p:pic>
        <p:nvPicPr>
          <p:cNvPr id="16" name="Grafik 15" descr="Resimler düz dolguyla">
            <a:hlinkClick r:id="rId26" action="ppaction://hlinksldjump"/>
            <a:extLst>
              <a:ext uri="{FF2B5EF4-FFF2-40B4-BE49-F238E27FC236}">
                <a16:creationId xmlns:a16="http://schemas.microsoft.com/office/drawing/2014/main" id="{E97365E3-0FE9-63D3-D816-C877E6FE4474}"/>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1295071" y="2319307"/>
            <a:ext cx="521239" cy="521239"/>
          </a:xfrm>
          <a:prstGeom prst="rect">
            <a:avLst/>
          </a:prstGeom>
        </p:spPr>
      </p:pic>
      <p:pic>
        <p:nvPicPr>
          <p:cNvPr id="17" name="Grafik 16" descr="Veri tabanı düz dolguyla">
            <a:hlinkClick r:id="rId29" action="ppaction://hlinksldjump"/>
            <a:extLst>
              <a:ext uri="{FF2B5EF4-FFF2-40B4-BE49-F238E27FC236}">
                <a16:creationId xmlns:a16="http://schemas.microsoft.com/office/drawing/2014/main" id="{45343987-5E97-A8C8-0BED-8326759139AB}"/>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11255026" y="3946752"/>
            <a:ext cx="583310" cy="583310"/>
          </a:xfrm>
          <a:prstGeom prst="rect">
            <a:avLst/>
          </a:prstGeom>
        </p:spPr>
      </p:pic>
      <p:pic>
        <p:nvPicPr>
          <p:cNvPr id="18" name="Grafik 17" descr="Projeksiyon perdesi düz dolguyla">
            <a:hlinkClick r:id="rId32" action="ppaction://hlinksldjump"/>
            <a:extLst>
              <a:ext uri="{FF2B5EF4-FFF2-40B4-BE49-F238E27FC236}">
                <a16:creationId xmlns:a16="http://schemas.microsoft.com/office/drawing/2014/main" id="{0845F418-462E-597E-E3E1-476186F1FC91}"/>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1205573" y="5487036"/>
            <a:ext cx="682216" cy="682216"/>
          </a:xfrm>
          <a:prstGeom prst="rect">
            <a:avLst/>
          </a:prstGeom>
        </p:spPr>
      </p:pic>
    </p:spTree>
    <p:extLst>
      <p:ext uri="{BB962C8B-B14F-4D97-AF65-F5344CB8AC3E}">
        <p14:creationId xmlns:p14="http://schemas.microsoft.com/office/powerpoint/2010/main" val="94017579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a:extLst>
              <a:ext uri="{FF2B5EF4-FFF2-40B4-BE49-F238E27FC236}">
                <a16:creationId xmlns:a16="http://schemas.microsoft.com/office/drawing/2014/main" id="{2B149F5D-DAA2-A0E9-FD28-078C99EF47E5}"/>
              </a:ext>
            </a:extLst>
          </p:cNvPr>
          <p:cNvSpPr/>
          <p:nvPr/>
        </p:nvSpPr>
        <p:spPr>
          <a:xfrm>
            <a:off x="-95250" y="-88900"/>
            <a:ext cx="12382500" cy="7162800"/>
          </a:xfrm>
          <a:prstGeom prst="rect">
            <a:avLst/>
          </a:prstGeom>
          <a:solidFill>
            <a:srgbClr val="3885B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Oval 3">
            <a:extLst>
              <a:ext uri="{FF2B5EF4-FFF2-40B4-BE49-F238E27FC236}">
                <a16:creationId xmlns:a16="http://schemas.microsoft.com/office/drawing/2014/main" id="{D6743F3C-F40D-306F-3060-8F7EDE448D7B}"/>
              </a:ext>
            </a:extLst>
          </p:cNvPr>
          <p:cNvSpPr/>
          <p:nvPr/>
        </p:nvSpPr>
        <p:spPr>
          <a:xfrm>
            <a:off x="-1325562" y="1058863"/>
            <a:ext cx="711200" cy="7112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Oval 4">
            <a:extLst>
              <a:ext uri="{FF2B5EF4-FFF2-40B4-BE49-F238E27FC236}">
                <a16:creationId xmlns:a16="http://schemas.microsoft.com/office/drawing/2014/main" id="{C2A1E0BA-9571-A0A3-CA0A-ABA77434557A}"/>
              </a:ext>
            </a:extLst>
          </p:cNvPr>
          <p:cNvSpPr/>
          <p:nvPr/>
        </p:nvSpPr>
        <p:spPr>
          <a:xfrm>
            <a:off x="-1625374" y="3946752"/>
            <a:ext cx="711200" cy="7112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a:extLst>
              <a:ext uri="{FF2B5EF4-FFF2-40B4-BE49-F238E27FC236}">
                <a16:creationId xmlns:a16="http://schemas.microsoft.com/office/drawing/2014/main" id="{5A695D11-EF27-5E49-9AD2-224B2F46F8B1}"/>
              </a:ext>
            </a:extLst>
          </p:cNvPr>
          <p:cNvSpPr/>
          <p:nvPr/>
        </p:nvSpPr>
        <p:spPr>
          <a:xfrm>
            <a:off x="-1330781" y="2919413"/>
            <a:ext cx="711200" cy="7112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 name="Grafik 6" descr="Hedef Kitle düz dolguyla">
            <a:extLst>
              <a:ext uri="{FF2B5EF4-FFF2-40B4-BE49-F238E27FC236}">
                <a16:creationId xmlns:a16="http://schemas.microsoft.com/office/drawing/2014/main" id="{F1FD2A11-D5AB-3F8E-42F9-1720F160A8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2519" y="2987675"/>
            <a:ext cx="574675" cy="574675"/>
          </a:xfrm>
          <a:prstGeom prst="rect">
            <a:avLst/>
          </a:prstGeom>
        </p:spPr>
      </p:pic>
      <p:pic>
        <p:nvPicPr>
          <p:cNvPr id="9" name="Grafik 8" descr="Soru İşareti düz dolguyla">
            <a:extLst>
              <a:ext uri="{FF2B5EF4-FFF2-40B4-BE49-F238E27FC236}">
                <a16:creationId xmlns:a16="http://schemas.microsoft.com/office/drawing/2014/main" id="{059C98C1-559D-C199-E23E-C0B60DA812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57300" y="1058862"/>
            <a:ext cx="574675" cy="574675"/>
          </a:xfrm>
          <a:prstGeom prst="rect">
            <a:avLst/>
          </a:prstGeom>
        </p:spPr>
      </p:pic>
      <p:pic>
        <p:nvPicPr>
          <p:cNvPr id="10" name="Grafik 9" descr="Hedef Kitle düz dolguyla">
            <a:hlinkClick r:id="rId6" action="ppaction://hlinksldjump"/>
            <a:extLst>
              <a:ext uri="{FF2B5EF4-FFF2-40B4-BE49-F238E27FC236}">
                <a16:creationId xmlns:a16="http://schemas.microsoft.com/office/drawing/2014/main" id="{E7B45C50-EE38-D03E-1CAD-75C387D6FB9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7024" y="3175000"/>
            <a:ext cx="574675" cy="574675"/>
          </a:xfrm>
          <a:prstGeom prst="rect">
            <a:avLst/>
          </a:prstGeom>
        </p:spPr>
      </p:pic>
      <p:sp>
        <p:nvSpPr>
          <p:cNvPr id="13" name="Serbest Form: Şekil 12">
            <a:extLst>
              <a:ext uri="{FF2B5EF4-FFF2-40B4-BE49-F238E27FC236}">
                <a16:creationId xmlns:a16="http://schemas.microsoft.com/office/drawing/2014/main" id="{D56534DB-DCF1-9299-FE0A-76EE8C52C357}"/>
              </a:ext>
            </a:extLst>
          </p:cNvPr>
          <p:cNvSpPr/>
          <p:nvPr/>
        </p:nvSpPr>
        <p:spPr>
          <a:xfrm rot="16200000">
            <a:off x="-10476191" y="3384095"/>
            <a:ext cx="22152075" cy="1571626"/>
          </a:xfrm>
          <a:custGeom>
            <a:avLst/>
            <a:gdLst>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10144176 w 22152075"/>
              <a:gd name="connsiteY7" fmla="*/ 1571626 h 1571626"/>
              <a:gd name="connsiteX8" fmla="*/ 8582074 w 22152075"/>
              <a:gd name="connsiteY8" fmla="*/ 1571626 h 1571626"/>
              <a:gd name="connsiteX9" fmla="*/ 8582074 w 22152075"/>
              <a:gd name="connsiteY9" fmla="*/ 1571626 h 1571626"/>
              <a:gd name="connsiteX10" fmla="*/ 10144175 w 22152075"/>
              <a:gd name="connsiteY10" fmla="*/ 1571626 h 1571626"/>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22152075 w 22152075"/>
              <a:gd name="connsiteY7" fmla="*/ 1571626 h 1571626"/>
              <a:gd name="connsiteX8" fmla="*/ 10144176 w 22152075"/>
              <a:gd name="connsiteY8" fmla="*/ 1571626 h 1571626"/>
              <a:gd name="connsiteX9" fmla="*/ 8582074 w 22152075"/>
              <a:gd name="connsiteY9" fmla="*/ 1571626 h 1571626"/>
              <a:gd name="connsiteX10" fmla="*/ 8582074 w 22152075"/>
              <a:gd name="connsiteY10" fmla="*/ 1571626 h 1571626"/>
              <a:gd name="connsiteX11" fmla="*/ 10144175 w 22152075"/>
              <a:gd name="connsiteY11" fmla="*/ 1571626 h 1571626"/>
              <a:gd name="connsiteX12" fmla="*/ 10144176 w 22152075"/>
              <a:gd name="connsiteY12" fmla="*/ 1571626 h 157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52075" h="1571626">
                <a:moveTo>
                  <a:pt x="22152075" y="1571626"/>
                </a:moveTo>
                <a:lnTo>
                  <a:pt x="10144175" y="1571626"/>
                </a:lnTo>
                <a:cubicBezTo>
                  <a:pt x="9883825" y="1293285"/>
                  <a:pt x="9744188" y="729780"/>
                  <a:pt x="9363125" y="736602"/>
                </a:cubicBezTo>
                <a:cubicBezTo>
                  <a:pt x="8978950" y="743480"/>
                  <a:pt x="8842424" y="1293285"/>
                  <a:pt x="8582074" y="1571626"/>
                </a:cubicBezTo>
                <a:lnTo>
                  <a:pt x="0" y="1571625"/>
                </a:lnTo>
                <a:lnTo>
                  <a:pt x="0" y="0"/>
                </a:lnTo>
                <a:lnTo>
                  <a:pt x="22152075" y="1"/>
                </a:lnTo>
                <a:lnTo>
                  <a:pt x="22152075" y="1571626"/>
                </a:lnTo>
                <a:close/>
                <a:moveTo>
                  <a:pt x="10144176" y="1571626"/>
                </a:moveTo>
                <a:lnTo>
                  <a:pt x="8582074" y="1571626"/>
                </a:lnTo>
                <a:lnTo>
                  <a:pt x="8582074" y="1571626"/>
                </a:lnTo>
                <a:lnTo>
                  <a:pt x="10144175" y="1571626"/>
                </a:lnTo>
                <a:lnTo>
                  <a:pt x="10144176" y="1571626"/>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a:p>
        </p:txBody>
      </p:sp>
      <p:pic>
        <p:nvPicPr>
          <p:cNvPr id="11" name="Grafik 10" descr="Akış Çizelgesi düz dolguyla">
            <a:hlinkClick r:id="rId9" action="ppaction://hlinksldjump"/>
            <a:extLst>
              <a:ext uri="{FF2B5EF4-FFF2-40B4-BE49-F238E27FC236}">
                <a16:creationId xmlns:a16="http://schemas.microsoft.com/office/drawing/2014/main" id="{AB770BAF-C4D2-FC0C-B0FA-EB6AB96596E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62519" y="5534024"/>
            <a:ext cx="530225" cy="530225"/>
          </a:xfrm>
          <a:prstGeom prst="rect">
            <a:avLst/>
          </a:prstGeom>
        </p:spPr>
      </p:pic>
      <p:pic>
        <p:nvPicPr>
          <p:cNvPr id="12" name="Grafik 11" descr="Soru İşareti düz dolguyla">
            <a:hlinkClick r:id="rId12" action="ppaction://hlinksldjump"/>
            <a:extLst>
              <a:ext uri="{FF2B5EF4-FFF2-40B4-BE49-F238E27FC236}">
                <a16:creationId xmlns:a16="http://schemas.microsoft.com/office/drawing/2014/main" id="{0CF500E2-235E-8C26-41EC-FFEE25AB58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27024" y="968375"/>
            <a:ext cx="574675" cy="574675"/>
          </a:xfrm>
          <a:prstGeom prst="rect">
            <a:avLst/>
          </a:prstGeom>
        </p:spPr>
      </p:pic>
      <p:pic>
        <p:nvPicPr>
          <p:cNvPr id="14" name="Grafik 13" descr="Hedef Kitle düz dolguyla">
            <a:hlinkClick r:id="rId9" action="ppaction://hlinksldjump"/>
            <a:extLst>
              <a:ext uri="{FF2B5EF4-FFF2-40B4-BE49-F238E27FC236}">
                <a16:creationId xmlns:a16="http://schemas.microsoft.com/office/drawing/2014/main" id="{CB8DF7ED-FD5E-8FC0-2724-E120C8A9DE0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70564" y="2267401"/>
            <a:ext cx="574675" cy="574675"/>
          </a:xfrm>
          <a:prstGeom prst="rect">
            <a:avLst/>
          </a:prstGeom>
        </p:spPr>
      </p:pic>
      <p:sp>
        <p:nvSpPr>
          <p:cNvPr id="20" name="Serbest Form: Şekil 19">
            <a:extLst>
              <a:ext uri="{FF2B5EF4-FFF2-40B4-BE49-F238E27FC236}">
                <a16:creationId xmlns:a16="http://schemas.microsoft.com/office/drawing/2014/main" id="{B780EA47-64FA-AF3A-4ED1-51ADB7C22F5C}"/>
              </a:ext>
            </a:extLst>
          </p:cNvPr>
          <p:cNvSpPr/>
          <p:nvPr/>
        </p:nvSpPr>
        <p:spPr>
          <a:xfrm rot="5400000" flipH="1">
            <a:off x="470644" y="-4043589"/>
            <a:ext cx="22152075" cy="1571626"/>
          </a:xfrm>
          <a:custGeom>
            <a:avLst/>
            <a:gdLst>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10144176 w 22152075"/>
              <a:gd name="connsiteY7" fmla="*/ 1571626 h 1571626"/>
              <a:gd name="connsiteX8" fmla="*/ 8582074 w 22152075"/>
              <a:gd name="connsiteY8" fmla="*/ 1571626 h 1571626"/>
              <a:gd name="connsiteX9" fmla="*/ 8582074 w 22152075"/>
              <a:gd name="connsiteY9" fmla="*/ 1571626 h 1571626"/>
              <a:gd name="connsiteX10" fmla="*/ 10144175 w 22152075"/>
              <a:gd name="connsiteY10" fmla="*/ 1571626 h 1571626"/>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22152075 w 22152075"/>
              <a:gd name="connsiteY7" fmla="*/ 1571626 h 1571626"/>
              <a:gd name="connsiteX8" fmla="*/ 10144176 w 22152075"/>
              <a:gd name="connsiteY8" fmla="*/ 1571626 h 1571626"/>
              <a:gd name="connsiteX9" fmla="*/ 8582074 w 22152075"/>
              <a:gd name="connsiteY9" fmla="*/ 1571626 h 1571626"/>
              <a:gd name="connsiteX10" fmla="*/ 8582074 w 22152075"/>
              <a:gd name="connsiteY10" fmla="*/ 1571626 h 1571626"/>
              <a:gd name="connsiteX11" fmla="*/ 10144175 w 22152075"/>
              <a:gd name="connsiteY11" fmla="*/ 1571626 h 1571626"/>
              <a:gd name="connsiteX12" fmla="*/ 10144176 w 22152075"/>
              <a:gd name="connsiteY12" fmla="*/ 1571626 h 157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52075" h="1571626">
                <a:moveTo>
                  <a:pt x="22152075" y="1571626"/>
                </a:moveTo>
                <a:lnTo>
                  <a:pt x="10144175" y="1571626"/>
                </a:lnTo>
                <a:cubicBezTo>
                  <a:pt x="9883825" y="1293285"/>
                  <a:pt x="9744188" y="729780"/>
                  <a:pt x="9363125" y="736602"/>
                </a:cubicBezTo>
                <a:cubicBezTo>
                  <a:pt x="8978950" y="743480"/>
                  <a:pt x="8842424" y="1293285"/>
                  <a:pt x="8582074" y="1571626"/>
                </a:cubicBezTo>
                <a:lnTo>
                  <a:pt x="0" y="1571625"/>
                </a:lnTo>
                <a:lnTo>
                  <a:pt x="0" y="0"/>
                </a:lnTo>
                <a:lnTo>
                  <a:pt x="22152075" y="1"/>
                </a:lnTo>
                <a:lnTo>
                  <a:pt x="22152075" y="1571626"/>
                </a:lnTo>
                <a:close/>
                <a:moveTo>
                  <a:pt x="10144176" y="1571626"/>
                </a:moveTo>
                <a:lnTo>
                  <a:pt x="8582074" y="1571626"/>
                </a:lnTo>
                <a:lnTo>
                  <a:pt x="8582074" y="1571626"/>
                </a:lnTo>
                <a:lnTo>
                  <a:pt x="10144175" y="1571626"/>
                </a:lnTo>
                <a:lnTo>
                  <a:pt x="10144176" y="1571626"/>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a:p>
        </p:txBody>
      </p:sp>
      <p:pic>
        <p:nvPicPr>
          <p:cNvPr id="23" name="Grafik 22" descr="Kurşun kalem düz dolguyla">
            <a:hlinkClick r:id="rId17" action="ppaction://hlinksldjump"/>
            <a:extLst>
              <a:ext uri="{FF2B5EF4-FFF2-40B4-BE49-F238E27FC236}">
                <a16:creationId xmlns:a16="http://schemas.microsoft.com/office/drawing/2014/main" id="{86A5C22C-087C-8FB5-15E2-28296C58306B}"/>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1219300" y="957207"/>
            <a:ext cx="597010" cy="597010"/>
          </a:xfrm>
          <a:prstGeom prst="rect">
            <a:avLst/>
          </a:prstGeom>
        </p:spPr>
      </p:pic>
      <p:sp>
        <p:nvSpPr>
          <p:cNvPr id="17" name="Oval 16">
            <a:extLst>
              <a:ext uri="{FF2B5EF4-FFF2-40B4-BE49-F238E27FC236}">
                <a16:creationId xmlns:a16="http://schemas.microsoft.com/office/drawing/2014/main" id="{124E0716-8EA4-2CF3-FA37-54016CB3E289}"/>
              </a:ext>
            </a:extLst>
          </p:cNvPr>
          <p:cNvSpPr/>
          <p:nvPr/>
        </p:nvSpPr>
        <p:spPr>
          <a:xfrm>
            <a:off x="825726" y="5458052"/>
            <a:ext cx="711200" cy="7112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5" name="Grafik 14" descr="Çubuk grafik düz dolguyla">
            <a:extLst>
              <a:ext uri="{FF2B5EF4-FFF2-40B4-BE49-F238E27FC236}">
                <a16:creationId xmlns:a16="http://schemas.microsoft.com/office/drawing/2014/main" id="{FABB62DE-CA38-79A2-731F-0128A887A8E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78564" y="5482544"/>
            <a:ext cx="627061" cy="627061"/>
          </a:xfrm>
          <a:prstGeom prst="rect">
            <a:avLst/>
          </a:prstGeom>
        </p:spPr>
      </p:pic>
      <p:pic>
        <p:nvPicPr>
          <p:cNvPr id="18" name="Grafik 17" descr="Akış Çizelgesi düz dolguyla">
            <a:hlinkClick r:id="rId6" action="ppaction://hlinksldjump"/>
            <a:extLst>
              <a:ext uri="{FF2B5EF4-FFF2-40B4-BE49-F238E27FC236}">
                <a16:creationId xmlns:a16="http://schemas.microsoft.com/office/drawing/2014/main" id="{B134D4D4-1040-0281-0429-C41B74D6362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8981" y="4043997"/>
            <a:ext cx="530225" cy="530225"/>
          </a:xfrm>
          <a:prstGeom prst="rect">
            <a:avLst/>
          </a:prstGeom>
        </p:spPr>
      </p:pic>
      <p:pic>
        <p:nvPicPr>
          <p:cNvPr id="8" name="Resim 7" descr="ekran görüntüsü, çizgi, metin, renklilik içeren bir resim">
            <a:extLst>
              <a:ext uri="{FF2B5EF4-FFF2-40B4-BE49-F238E27FC236}">
                <a16:creationId xmlns:a16="http://schemas.microsoft.com/office/drawing/2014/main" id="{7F4FAD77-D68E-34D3-6004-AABA1BFDF0EF}"/>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068151" y="1944054"/>
            <a:ext cx="8010226" cy="1950717"/>
          </a:xfrm>
          <a:prstGeom prst="rect">
            <a:avLst/>
          </a:prstGeom>
        </p:spPr>
      </p:pic>
      <p:pic>
        <p:nvPicPr>
          <p:cNvPr id="16" name="Resim 15" descr="simge, sembol, grafik, daire, kırpıntı çizim içeren bir resim">
            <a:extLst>
              <a:ext uri="{FF2B5EF4-FFF2-40B4-BE49-F238E27FC236}">
                <a16:creationId xmlns:a16="http://schemas.microsoft.com/office/drawing/2014/main" id="{40F2836C-93CC-D8B2-A09F-97B230BB06F4}"/>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305869" y="3710622"/>
            <a:ext cx="7601118" cy="6195220"/>
          </a:xfrm>
          <a:prstGeom prst="rect">
            <a:avLst/>
          </a:prstGeom>
        </p:spPr>
      </p:pic>
      <p:sp>
        <p:nvSpPr>
          <p:cNvPr id="19" name="Metin kutusu 18">
            <a:extLst>
              <a:ext uri="{FF2B5EF4-FFF2-40B4-BE49-F238E27FC236}">
                <a16:creationId xmlns:a16="http://schemas.microsoft.com/office/drawing/2014/main" id="{FF073343-9169-A80A-BBC2-0F0622940671}"/>
              </a:ext>
            </a:extLst>
          </p:cNvPr>
          <p:cNvSpPr txBox="1"/>
          <p:nvPr/>
        </p:nvSpPr>
        <p:spPr>
          <a:xfrm>
            <a:off x="3826312" y="573634"/>
            <a:ext cx="4493904" cy="707886"/>
          </a:xfrm>
          <a:prstGeom prst="rect">
            <a:avLst/>
          </a:prstGeom>
          <a:noFill/>
        </p:spPr>
        <p:txBody>
          <a:bodyPr wrap="square" rtlCol="0">
            <a:spAutoFit/>
          </a:bodyPr>
          <a:lstStyle/>
          <a:p>
            <a:r>
              <a:rPr lang="tr-TR" sz="4000" dirty="0" err="1">
                <a:solidFill>
                  <a:schemeClr val="bg1"/>
                </a:solidFill>
                <a:latin typeface="Amasis MT Pro Black" panose="02040A04050005020304" pitchFamily="18" charset="-94"/>
              </a:rPr>
              <a:t>Gantt</a:t>
            </a:r>
            <a:r>
              <a:rPr lang="tr-TR" sz="4000" dirty="0">
                <a:solidFill>
                  <a:schemeClr val="bg1"/>
                </a:solidFill>
                <a:latin typeface="Amasis MT Pro Black" panose="02040A04050005020304" pitchFamily="18" charset="-94"/>
              </a:rPr>
              <a:t> Diyagramı</a:t>
            </a:r>
          </a:p>
        </p:txBody>
      </p:sp>
      <p:pic>
        <p:nvPicPr>
          <p:cNvPr id="2" name="Grafik 1" descr="Resimler düz dolguyla">
            <a:hlinkClick r:id="rId24" action="ppaction://hlinksldjump"/>
            <a:extLst>
              <a:ext uri="{FF2B5EF4-FFF2-40B4-BE49-F238E27FC236}">
                <a16:creationId xmlns:a16="http://schemas.microsoft.com/office/drawing/2014/main" id="{EE9DB1F6-FEE0-E04D-110C-32ED4EE965D8}"/>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1295071" y="2319307"/>
            <a:ext cx="521239" cy="521239"/>
          </a:xfrm>
          <a:prstGeom prst="rect">
            <a:avLst/>
          </a:prstGeom>
        </p:spPr>
      </p:pic>
      <p:pic>
        <p:nvPicPr>
          <p:cNvPr id="21" name="Grafik 20" descr="Veri tabanı düz dolguyla">
            <a:hlinkClick r:id="rId27" action="ppaction://hlinksldjump"/>
            <a:extLst>
              <a:ext uri="{FF2B5EF4-FFF2-40B4-BE49-F238E27FC236}">
                <a16:creationId xmlns:a16="http://schemas.microsoft.com/office/drawing/2014/main" id="{10635A6A-CCAA-BA4F-4A0D-668F9C930DBE}"/>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1255026" y="3946752"/>
            <a:ext cx="583310" cy="583310"/>
          </a:xfrm>
          <a:prstGeom prst="rect">
            <a:avLst/>
          </a:prstGeom>
        </p:spPr>
      </p:pic>
      <p:pic>
        <p:nvPicPr>
          <p:cNvPr id="24" name="Grafik 23" descr="Projeksiyon perdesi düz dolguyla">
            <a:hlinkClick r:id="rId30" action="ppaction://hlinksldjump"/>
            <a:extLst>
              <a:ext uri="{FF2B5EF4-FFF2-40B4-BE49-F238E27FC236}">
                <a16:creationId xmlns:a16="http://schemas.microsoft.com/office/drawing/2014/main" id="{F09167DA-5DED-C301-0B91-A6DE04A0C16D}"/>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1205573" y="5487036"/>
            <a:ext cx="682216" cy="682216"/>
          </a:xfrm>
          <a:prstGeom prst="rect">
            <a:avLst/>
          </a:prstGeom>
        </p:spPr>
      </p:pic>
    </p:spTree>
    <p:extLst>
      <p:ext uri="{BB962C8B-B14F-4D97-AF65-F5344CB8AC3E}">
        <p14:creationId xmlns:p14="http://schemas.microsoft.com/office/powerpoint/2010/main" val="19620452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CBD74F28-8EE0-CCC0-6309-CE95FF8DA98F}"/>
              </a:ext>
            </a:extLst>
          </p:cNvPr>
          <p:cNvSpPr/>
          <p:nvPr/>
        </p:nvSpPr>
        <p:spPr>
          <a:xfrm>
            <a:off x="0" y="0"/>
            <a:ext cx="12331700" cy="6858000"/>
          </a:xfrm>
          <a:prstGeom prst="rect">
            <a:avLst/>
          </a:prstGeom>
          <a:solidFill>
            <a:srgbClr val="F4D9A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Oval 4">
            <a:extLst>
              <a:ext uri="{FF2B5EF4-FFF2-40B4-BE49-F238E27FC236}">
                <a16:creationId xmlns:a16="http://schemas.microsoft.com/office/drawing/2014/main" id="{908DB277-F35E-BB60-63CF-44866B3A62B4}"/>
              </a:ext>
            </a:extLst>
          </p:cNvPr>
          <p:cNvSpPr/>
          <p:nvPr/>
        </p:nvSpPr>
        <p:spPr>
          <a:xfrm>
            <a:off x="-1325562" y="1058863"/>
            <a:ext cx="711200" cy="7112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Serbest Form: Şekil 14">
            <a:extLst>
              <a:ext uri="{FF2B5EF4-FFF2-40B4-BE49-F238E27FC236}">
                <a16:creationId xmlns:a16="http://schemas.microsoft.com/office/drawing/2014/main" id="{3E9BBC7C-30FA-3B5B-A928-688558CCC302}"/>
              </a:ext>
            </a:extLst>
          </p:cNvPr>
          <p:cNvSpPr/>
          <p:nvPr/>
        </p:nvSpPr>
        <p:spPr>
          <a:xfrm rot="16200000">
            <a:off x="-10408156" y="5278437"/>
            <a:ext cx="22152075" cy="1571626"/>
          </a:xfrm>
          <a:custGeom>
            <a:avLst/>
            <a:gdLst>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10144176 w 22152075"/>
              <a:gd name="connsiteY7" fmla="*/ 1571626 h 1571626"/>
              <a:gd name="connsiteX8" fmla="*/ 8582074 w 22152075"/>
              <a:gd name="connsiteY8" fmla="*/ 1571626 h 1571626"/>
              <a:gd name="connsiteX9" fmla="*/ 8582074 w 22152075"/>
              <a:gd name="connsiteY9" fmla="*/ 1571626 h 1571626"/>
              <a:gd name="connsiteX10" fmla="*/ 10144175 w 22152075"/>
              <a:gd name="connsiteY10" fmla="*/ 1571626 h 1571626"/>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22152075 w 22152075"/>
              <a:gd name="connsiteY7" fmla="*/ 1571626 h 1571626"/>
              <a:gd name="connsiteX8" fmla="*/ 10144176 w 22152075"/>
              <a:gd name="connsiteY8" fmla="*/ 1571626 h 1571626"/>
              <a:gd name="connsiteX9" fmla="*/ 8582074 w 22152075"/>
              <a:gd name="connsiteY9" fmla="*/ 1571626 h 1571626"/>
              <a:gd name="connsiteX10" fmla="*/ 8582074 w 22152075"/>
              <a:gd name="connsiteY10" fmla="*/ 1571626 h 1571626"/>
              <a:gd name="connsiteX11" fmla="*/ 10144175 w 22152075"/>
              <a:gd name="connsiteY11" fmla="*/ 1571626 h 1571626"/>
              <a:gd name="connsiteX12" fmla="*/ 10144176 w 22152075"/>
              <a:gd name="connsiteY12" fmla="*/ 1571626 h 157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52075" h="1571626">
                <a:moveTo>
                  <a:pt x="22152075" y="1571626"/>
                </a:moveTo>
                <a:lnTo>
                  <a:pt x="10144175" y="1571626"/>
                </a:lnTo>
                <a:cubicBezTo>
                  <a:pt x="9883825" y="1293285"/>
                  <a:pt x="9744188" y="729780"/>
                  <a:pt x="9363125" y="736602"/>
                </a:cubicBezTo>
                <a:cubicBezTo>
                  <a:pt x="8978950" y="743480"/>
                  <a:pt x="8842424" y="1293285"/>
                  <a:pt x="8582074" y="1571626"/>
                </a:cubicBezTo>
                <a:lnTo>
                  <a:pt x="0" y="1571625"/>
                </a:lnTo>
                <a:lnTo>
                  <a:pt x="0" y="0"/>
                </a:lnTo>
                <a:lnTo>
                  <a:pt x="22152075" y="1"/>
                </a:lnTo>
                <a:lnTo>
                  <a:pt x="22152075" y="1571626"/>
                </a:lnTo>
                <a:close/>
                <a:moveTo>
                  <a:pt x="10144176" y="1571626"/>
                </a:moveTo>
                <a:lnTo>
                  <a:pt x="8582074" y="1571626"/>
                </a:lnTo>
                <a:lnTo>
                  <a:pt x="8582074" y="1571626"/>
                </a:lnTo>
                <a:lnTo>
                  <a:pt x="10144175" y="1571626"/>
                </a:lnTo>
                <a:lnTo>
                  <a:pt x="10144176" y="1571626"/>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a:p>
        </p:txBody>
      </p:sp>
      <p:sp>
        <p:nvSpPr>
          <p:cNvPr id="6" name="Oval 5">
            <a:extLst>
              <a:ext uri="{FF2B5EF4-FFF2-40B4-BE49-F238E27FC236}">
                <a16:creationId xmlns:a16="http://schemas.microsoft.com/office/drawing/2014/main" id="{3CD0D517-C875-D15A-73F5-455FB0889055}"/>
              </a:ext>
            </a:extLst>
          </p:cNvPr>
          <p:cNvSpPr/>
          <p:nvPr/>
        </p:nvSpPr>
        <p:spPr>
          <a:xfrm>
            <a:off x="-1625374" y="3946752"/>
            <a:ext cx="711200" cy="7112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a:extLst>
              <a:ext uri="{FF2B5EF4-FFF2-40B4-BE49-F238E27FC236}">
                <a16:creationId xmlns:a16="http://schemas.microsoft.com/office/drawing/2014/main" id="{1D3B3C57-90DC-624F-7B27-198FFF2772BF}"/>
              </a:ext>
            </a:extLst>
          </p:cNvPr>
          <p:cNvSpPr/>
          <p:nvPr/>
        </p:nvSpPr>
        <p:spPr>
          <a:xfrm>
            <a:off x="-1330781" y="2919413"/>
            <a:ext cx="711200" cy="7112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Grafik 7" descr="Hedef Kitle düz dolguyla">
            <a:extLst>
              <a:ext uri="{FF2B5EF4-FFF2-40B4-BE49-F238E27FC236}">
                <a16:creationId xmlns:a16="http://schemas.microsoft.com/office/drawing/2014/main" id="{B4A84994-2812-4F92-79C4-C7F5C273DF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2519" y="2987675"/>
            <a:ext cx="574675" cy="574675"/>
          </a:xfrm>
          <a:prstGeom prst="rect">
            <a:avLst/>
          </a:prstGeom>
        </p:spPr>
      </p:pic>
      <p:pic>
        <p:nvPicPr>
          <p:cNvPr id="9" name="Grafik 8" descr="Soru İşareti düz dolguyla">
            <a:extLst>
              <a:ext uri="{FF2B5EF4-FFF2-40B4-BE49-F238E27FC236}">
                <a16:creationId xmlns:a16="http://schemas.microsoft.com/office/drawing/2014/main" id="{C105DB6A-2767-0B13-23CB-CA43BF47AC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57300" y="1058862"/>
            <a:ext cx="574675" cy="574675"/>
          </a:xfrm>
          <a:prstGeom prst="rect">
            <a:avLst/>
          </a:prstGeom>
        </p:spPr>
      </p:pic>
      <p:pic>
        <p:nvPicPr>
          <p:cNvPr id="10" name="Grafik 9" descr="Hedef Kitle düz dolguyla">
            <a:hlinkClick r:id="rId6" action="ppaction://hlinksldjump"/>
            <a:extLst>
              <a:ext uri="{FF2B5EF4-FFF2-40B4-BE49-F238E27FC236}">
                <a16:creationId xmlns:a16="http://schemas.microsoft.com/office/drawing/2014/main" id="{E08CE8B4-ADA4-0704-B0B7-28D7F85EAF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7024" y="3175000"/>
            <a:ext cx="574675" cy="574675"/>
          </a:xfrm>
          <a:prstGeom prst="rect">
            <a:avLst/>
          </a:prstGeom>
        </p:spPr>
      </p:pic>
      <p:pic>
        <p:nvPicPr>
          <p:cNvPr id="11" name="Grafik 10" descr="Akış Çizelgesi düz dolguyla">
            <a:hlinkClick r:id="rId9" action="ppaction://hlinksldjump"/>
            <a:extLst>
              <a:ext uri="{FF2B5EF4-FFF2-40B4-BE49-F238E27FC236}">
                <a16:creationId xmlns:a16="http://schemas.microsoft.com/office/drawing/2014/main" id="{A51D7881-8054-D9AD-29F6-29399276D76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62519" y="5534024"/>
            <a:ext cx="530225" cy="530225"/>
          </a:xfrm>
          <a:prstGeom prst="rect">
            <a:avLst/>
          </a:prstGeom>
        </p:spPr>
      </p:pic>
      <p:pic>
        <p:nvPicPr>
          <p:cNvPr id="12" name="Grafik 11" descr="Soru İşareti düz dolguyla">
            <a:hlinkClick r:id="rId12" action="ppaction://hlinksldjump"/>
            <a:extLst>
              <a:ext uri="{FF2B5EF4-FFF2-40B4-BE49-F238E27FC236}">
                <a16:creationId xmlns:a16="http://schemas.microsoft.com/office/drawing/2014/main" id="{494C55B5-0FD0-3115-AFC7-602E1FE9CCB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27024" y="968375"/>
            <a:ext cx="574675" cy="574675"/>
          </a:xfrm>
          <a:prstGeom prst="rect">
            <a:avLst/>
          </a:prstGeom>
        </p:spPr>
      </p:pic>
      <p:pic>
        <p:nvPicPr>
          <p:cNvPr id="13" name="Grafik 12" descr="Hedef Kitle düz dolguyla">
            <a:hlinkClick r:id="rId9" action="ppaction://hlinksldjump"/>
            <a:extLst>
              <a:ext uri="{FF2B5EF4-FFF2-40B4-BE49-F238E27FC236}">
                <a16:creationId xmlns:a16="http://schemas.microsoft.com/office/drawing/2014/main" id="{55D3DB46-0642-50EE-B638-4A814CB8E42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70564" y="2556157"/>
            <a:ext cx="574675" cy="574675"/>
          </a:xfrm>
          <a:prstGeom prst="rect">
            <a:avLst/>
          </a:prstGeom>
        </p:spPr>
      </p:pic>
      <p:pic>
        <p:nvPicPr>
          <p:cNvPr id="14" name="Grafik 13" descr="Akış Çizelgesi düz dolguyla">
            <a:hlinkClick r:id="rId6" action="ppaction://hlinksldjump"/>
            <a:extLst>
              <a:ext uri="{FF2B5EF4-FFF2-40B4-BE49-F238E27FC236}">
                <a16:creationId xmlns:a16="http://schemas.microsoft.com/office/drawing/2014/main" id="{CBE5C4E4-BA54-62F7-290B-9E564326E4A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8981" y="4043997"/>
            <a:ext cx="530225" cy="530225"/>
          </a:xfrm>
          <a:prstGeom prst="rect">
            <a:avLst/>
          </a:prstGeom>
        </p:spPr>
      </p:pic>
      <p:sp>
        <p:nvSpPr>
          <p:cNvPr id="16" name="Serbest Form: Şekil 15">
            <a:extLst>
              <a:ext uri="{FF2B5EF4-FFF2-40B4-BE49-F238E27FC236}">
                <a16:creationId xmlns:a16="http://schemas.microsoft.com/office/drawing/2014/main" id="{E942D406-F4CB-24EF-31D9-D9FD521E195B}"/>
              </a:ext>
            </a:extLst>
          </p:cNvPr>
          <p:cNvSpPr/>
          <p:nvPr/>
        </p:nvSpPr>
        <p:spPr>
          <a:xfrm rot="5400000" flipH="1">
            <a:off x="482550" y="-1287689"/>
            <a:ext cx="22152075" cy="1571626"/>
          </a:xfrm>
          <a:custGeom>
            <a:avLst/>
            <a:gdLst>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10144176 w 22152075"/>
              <a:gd name="connsiteY7" fmla="*/ 1571626 h 1571626"/>
              <a:gd name="connsiteX8" fmla="*/ 8582074 w 22152075"/>
              <a:gd name="connsiteY8" fmla="*/ 1571626 h 1571626"/>
              <a:gd name="connsiteX9" fmla="*/ 8582074 w 22152075"/>
              <a:gd name="connsiteY9" fmla="*/ 1571626 h 1571626"/>
              <a:gd name="connsiteX10" fmla="*/ 10144175 w 22152075"/>
              <a:gd name="connsiteY10" fmla="*/ 1571626 h 1571626"/>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22152075 w 22152075"/>
              <a:gd name="connsiteY7" fmla="*/ 1571626 h 1571626"/>
              <a:gd name="connsiteX8" fmla="*/ 10144176 w 22152075"/>
              <a:gd name="connsiteY8" fmla="*/ 1571626 h 1571626"/>
              <a:gd name="connsiteX9" fmla="*/ 8582074 w 22152075"/>
              <a:gd name="connsiteY9" fmla="*/ 1571626 h 1571626"/>
              <a:gd name="connsiteX10" fmla="*/ 8582074 w 22152075"/>
              <a:gd name="connsiteY10" fmla="*/ 1571626 h 1571626"/>
              <a:gd name="connsiteX11" fmla="*/ 10144175 w 22152075"/>
              <a:gd name="connsiteY11" fmla="*/ 1571626 h 1571626"/>
              <a:gd name="connsiteX12" fmla="*/ 10144176 w 22152075"/>
              <a:gd name="connsiteY12" fmla="*/ 1571626 h 157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52075" h="1571626">
                <a:moveTo>
                  <a:pt x="22152075" y="1571626"/>
                </a:moveTo>
                <a:lnTo>
                  <a:pt x="10144175" y="1571626"/>
                </a:lnTo>
                <a:cubicBezTo>
                  <a:pt x="9883825" y="1293285"/>
                  <a:pt x="9744188" y="729780"/>
                  <a:pt x="9363125" y="736602"/>
                </a:cubicBezTo>
                <a:cubicBezTo>
                  <a:pt x="8978950" y="743480"/>
                  <a:pt x="8842424" y="1293285"/>
                  <a:pt x="8582074" y="1571626"/>
                </a:cubicBezTo>
                <a:lnTo>
                  <a:pt x="0" y="1571625"/>
                </a:lnTo>
                <a:lnTo>
                  <a:pt x="0" y="0"/>
                </a:lnTo>
                <a:lnTo>
                  <a:pt x="22152075" y="1"/>
                </a:lnTo>
                <a:lnTo>
                  <a:pt x="22152075" y="1571626"/>
                </a:lnTo>
                <a:close/>
                <a:moveTo>
                  <a:pt x="10144176" y="1571626"/>
                </a:moveTo>
                <a:lnTo>
                  <a:pt x="8582074" y="1571626"/>
                </a:lnTo>
                <a:lnTo>
                  <a:pt x="8582074" y="1571626"/>
                </a:lnTo>
                <a:lnTo>
                  <a:pt x="10144175" y="1571626"/>
                </a:lnTo>
                <a:lnTo>
                  <a:pt x="10144176" y="1571626"/>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a:p>
        </p:txBody>
      </p:sp>
      <p:sp>
        <p:nvSpPr>
          <p:cNvPr id="20" name="Oval 19">
            <a:extLst>
              <a:ext uri="{FF2B5EF4-FFF2-40B4-BE49-F238E27FC236}">
                <a16:creationId xmlns:a16="http://schemas.microsoft.com/office/drawing/2014/main" id="{3BF5D4F0-C82E-C793-99A0-6DB56250A66F}"/>
              </a:ext>
            </a:extLst>
          </p:cNvPr>
          <p:cNvSpPr/>
          <p:nvPr/>
        </p:nvSpPr>
        <p:spPr>
          <a:xfrm>
            <a:off x="10645883" y="866611"/>
            <a:ext cx="711200" cy="7112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7" name="Grafik 16" descr="Kurşun kalem düz dolguyla">
            <a:extLst>
              <a:ext uri="{FF2B5EF4-FFF2-40B4-BE49-F238E27FC236}">
                <a16:creationId xmlns:a16="http://schemas.microsoft.com/office/drawing/2014/main" id="{27D69695-4F5B-5F70-E451-279DA1BC287F}"/>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772773" y="965200"/>
            <a:ext cx="477784" cy="477784"/>
          </a:xfrm>
          <a:prstGeom prst="rect">
            <a:avLst/>
          </a:prstGeom>
        </p:spPr>
      </p:pic>
      <p:pic>
        <p:nvPicPr>
          <p:cNvPr id="18" name="Grafik 17" descr="Çubuk grafik düz dolguyla">
            <a:hlinkClick r:id="rId19" action="ppaction://hlinksldjump"/>
            <a:extLst>
              <a:ext uri="{FF2B5EF4-FFF2-40B4-BE49-F238E27FC236}">
                <a16:creationId xmlns:a16="http://schemas.microsoft.com/office/drawing/2014/main" id="{6157921D-F2F3-FFAB-6973-68802ED2E626}"/>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70564" y="5584144"/>
            <a:ext cx="627061" cy="627061"/>
          </a:xfrm>
          <a:prstGeom prst="rect">
            <a:avLst/>
          </a:prstGeom>
        </p:spPr>
      </p:pic>
      <p:pic>
        <p:nvPicPr>
          <p:cNvPr id="19" name="Grafik 18" descr="Kurşun kalem düz dolguyla">
            <a:extLst>
              <a:ext uri="{FF2B5EF4-FFF2-40B4-BE49-F238E27FC236}">
                <a16:creationId xmlns:a16="http://schemas.microsoft.com/office/drawing/2014/main" id="{9FF5A7F5-5094-E2EC-825C-C2B1CD57FDC5}"/>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2658724" y="765011"/>
            <a:ext cx="597010" cy="597010"/>
          </a:xfrm>
          <a:prstGeom prst="rect">
            <a:avLst/>
          </a:prstGeom>
        </p:spPr>
      </p:pic>
      <p:pic>
        <p:nvPicPr>
          <p:cNvPr id="22" name="Resim 21">
            <a:extLst>
              <a:ext uri="{FF2B5EF4-FFF2-40B4-BE49-F238E27FC236}">
                <a16:creationId xmlns:a16="http://schemas.microsoft.com/office/drawing/2014/main" id="{E7E5B620-8CD6-00F8-CB6D-875B592E80B4}"/>
              </a:ext>
            </a:extLst>
          </p:cNvPr>
          <p:cNvPicPr>
            <a:picLocks noChangeAspect="1"/>
          </p:cNvPicPr>
          <p:nvPr/>
        </p:nvPicPr>
        <p:blipFill>
          <a:blip r:embed="rId24"/>
          <a:stretch>
            <a:fillRect/>
          </a:stretch>
        </p:blipFill>
        <p:spPr>
          <a:xfrm>
            <a:off x="1693920" y="256183"/>
            <a:ext cx="3346450" cy="2585893"/>
          </a:xfrm>
          <a:prstGeom prst="rect">
            <a:avLst/>
          </a:prstGeom>
        </p:spPr>
      </p:pic>
      <p:pic>
        <p:nvPicPr>
          <p:cNvPr id="24" name="Resim 23">
            <a:extLst>
              <a:ext uri="{FF2B5EF4-FFF2-40B4-BE49-F238E27FC236}">
                <a16:creationId xmlns:a16="http://schemas.microsoft.com/office/drawing/2014/main" id="{422B47D3-3EFB-F351-BB51-85CF0510C169}"/>
              </a:ext>
            </a:extLst>
          </p:cNvPr>
          <p:cNvPicPr>
            <a:picLocks noChangeAspect="1"/>
          </p:cNvPicPr>
          <p:nvPr/>
        </p:nvPicPr>
        <p:blipFill>
          <a:blip r:embed="rId25"/>
          <a:stretch>
            <a:fillRect/>
          </a:stretch>
        </p:blipFill>
        <p:spPr>
          <a:xfrm>
            <a:off x="7000667" y="3725498"/>
            <a:ext cx="3286282" cy="2879175"/>
          </a:xfrm>
          <a:prstGeom prst="rect">
            <a:avLst/>
          </a:prstGeom>
        </p:spPr>
      </p:pic>
      <p:pic>
        <p:nvPicPr>
          <p:cNvPr id="26" name="Resim 25">
            <a:extLst>
              <a:ext uri="{FF2B5EF4-FFF2-40B4-BE49-F238E27FC236}">
                <a16:creationId xmlns:a16="http://schemas.microsoft.com/office/drawing/2014/main" id="{B8F4BABB-4FA1-7B9C-79E0-ACB3B5BA5926}"/>
              </a:ext>
            </a:extLst>
          </p:cNvPr>
          <p:cNvPicPr>
            <a:picLocks noChangeAspect="1"/>
          </p:cNvPicPr>
          <p:nvPr/>
        </p:nvPicPr>
        <p:blipFill>
          <a:blip r:embed="rId26"/>
          <a:stretch>
            <a:fillRect/>
          </a:stretch>
        </p:blipFill>
        <p:spPr>
          <a:xfrm>
            <a:off x="1708609" y="4043062"/>
            <a:ext cx="3517194" cy="2594503"/>
          </a:xfrm>
          <a:prstGeom prst="rect">
            <a:avLst/>
          </a:prstGeom>
        </p:spPr>
      </p:pic>
      <p:pic>
        <p:nvPicPr>
          <p:cNvPr id="30" name="Resim 29">
            <a:extLst>
              <a:ext uri="{FF2B5EF4-FFF2-40B4-BE49-F238E27FC236}">
                <a16:creationId xmlns:a16="http://schemas.microsoft.com/office/drawing/2014/main" id="{662D526A-9245-3FE8-4785-955D99893C0D}"/>
              </a:ext>
            </a:extLst>
          </p:cNvPr>
          <p:cNvPicPr>
            <a:picLocks noChangeAspect="1"/>
          </p:cNvPicPr>
          <p:nvPr/>
        </p:nvPicPr>
        <p:blipFill>
          <a:blip r:embed="rId27"/>
          <a:stretch>
            <a:fillRect/>
          </a:stretch>
        </p:blipFill>
        <p:spPr>
          <a:xfrm>
            <a:off x="6771674" y="228599"/>
            <a:ext cx="3515274" cy="2585893"/>
          </a:xfrm>
          <a:prstGeom prst="rect">
            <a:avLst/>
          </a:prstGeom>
        </p:spPr>
      </p:pic>
      <p:pic>
        <p:nvPicPr>
          <p:cNvPr id="34" name="Resim 33">
            <a:extLst>
              <a:ext uri="{FF2B5EF4-FFF2-40B4-BE49-F238E27FC236}">
                <a16:creationId xmlns:a16="http://schemas.microsoft.com/office/drawing/2014/main" id="{71FDCD4E-7291-4930-8BDB-8225EE473D43}"/>
              </a:ext>
            </a:extLst>
          </p:cNvPr>
          <p:cNvPicPr>
            <a:picLocks noChangeAspect="1"/>
          </p:cNvPicPr>
          <p:nvPr/>
        </p:nvPicPr>
        <p:blipFill>
          <a:blip r:embed="rId28"/>
          <a:stretch>
            <a:fillRect/>
          </a:stretch>
        </p:blipFill>
        <p:spPr>
          <a:xfrm>
            <a:off x="4024726" y="2008350"/>
            <a:ext cx="3809209" cy="281327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25" name="Grafik 24" descr="Projeksiyon perdesi düz dolguyla">
            <a:hlinkClick r:id="rId29" action="ppaction://hlinksldjump"/>
            <a:extLst>
              <a:ext uri="{FF2B5EF4-FFF2-40B4-BE49-F238E27FC236}">
                <a16:creationId xmlns:a16="http://schemas.microsoft.com/office/drawing/2014/main" id="{AB1D60EE-6C11-73C7-C184-E78AE3E5431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11205573" y="5487036"/>
            <a:ext cx="682216" cy="682216"/>
          </a:xfrm>
          <a:prstGeom prst="rect">
            <a:avLst/>
          </a:prstGeom>
        </p:spPr>
      </p:pic>
      <p:pic>
        <p:nvPicPr>
          <p:cNvPr id="27" name="Grafik 26" descr="Resimler düz dolguyla">
            <a:hlinkClick r:id="rId32" action="ppaction://hlinksldjump"/>
            <a:extLst>
              <a:ext uri="{FF2B5EF4-FFF2-40B4-BE49-F238E27FC236}">
                <a16:creationId xmlns:a16="http://schemas.microsoft.com/office/drawing/2014/main" id="{331B1802-E18A-C5F8-CF7C-C7A1B86C64A0}"/>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1295071" y="2319307"/>
            <a:ext cx="521239" cy="521239"/>
          </a:xfrm>
          <a:prstGeom prst="rect">
            <a:avLst/>
          </a:prstGeom>
        </p:spPr>
      </p:pic>
      <p:pic>
        <p:nvPicPr>
          <p:cNvPr id="28" name="Grafik 27" descr="Veri tabanı düz dolguyla">
            <a:hlinkClick r:id="rId35" action="ppaction://hlinksldjump"/>
            <a:extLst>
              <a:ext uri="{FF2B5EF4-FFF2-40B4-BE49-F238E27FC236}">
                <a16:creationId xmlns:a16="http://schemas.microsoft.com/office/drawing/2014/main" id="{5416527F-32CF-836F-CC52-E56A1AD21D34}"/>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11255026" y="3946752"/>
            <a:ext cx="583310" cy="583310"/>
          </a:xfrm>
          <a:prstGeom prst="rect">
            <a:avLst/>
          </a:prstGeom>
        </p:spPr>
      </p:pic>
    </p:spTree>
    <p:extLst>
      <p:ext uri="{BB962C8B-B14F-4D97-AF65-F5344CB8AC3E}">
        <p14:creationId xmlns:p14="http://schemas.microsoft.com/office/powerpoint/2010/main" val="29212647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descr="Hedef Kitle düz dolguyla">
            <a:hlinkClick r:id="rId2" action="ppaction://hlinksldjump"/>
            <a:extLst>
              <a:ext uri="{FF2B5EF4-FFF2-40B4-BE49-F238E27FC236}">
                <a16:creationId xmlns:a16="http://schemas.microsoft.com/office/drawing/2014/main" id="{D2738B7C-A4D6-F6D0-1566-BA5B2E7844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7024" y="3175000"/>
            <a:ext cx="574675" cy="574675"/>
          </a:xfrm>
          <a:prstGeom prst="rect">
            <a:avLst/>
          </a:prstGeom>
        </p:spPr>
      </p:pic>
      <p:sp>
        <p:nvSpPr>
          <p:cNvPr id="13" name="Dikdörtgen 12">
            <a:extLst>
              <a:ext uri="{FF2B5EF4-FFF2-40B4-BE49-F238E27FC236}">
                <a16:creationId xmlns:a16="http://schemas.microsoft.com/office/drawing/2014/main" id="{301E0556-000C-4DEB-179A-0C1EE89C933A}"/>
              </a:ext>
            </a:extLst>
          </p:cNvPr>
          <p:cNvSpPr/>
          <p:nvPr/>
        </p:nvSpPr>
        <p:spPr>
          <a:xfrm>
            <a:off x="-117932" y="-43992"/>
            <a:ext cx="12462333" cy="6901992"/>
          </a:xfrm>
          <a:prstGeom prst="rect">
            <a:avLst/>
          </a:prstGeom>
          <a:solidFill>
            <a:srgbClr val="1C404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Serbest Form: Şekil 6">
            <a:extLst>
              <a:ext uri="{FF2B5EF4-FFF2-40B4-BE49-F238E27FC236}">
                <a16:creationId xmlns:a16="http://schemas.microsoft.com/office/drawing/2014/main" id="{F0AE6193-BB39-D9B3-76A3-0EE8858105A3}"/>
              </a:ext>
            </a:extLst>
          </p:cNvPr>
          <p:cNvSpPr/>
          <p:nvPr/>
        </p:nvSpPr>
        <p:spPr>
          <a:xfrm rot="16200000">
            <a:off x="-10408156" y="7005636"/>
            <a:ext cx="22152075" cy="1571626"/>
          </a:xfrm>
          <a:custGeom>
            <a:avLst/>
            <a:gdLst>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10144176 w 22152075"/>
              <a:gd name="connsiteY7" fmla="*/ 1571626 h 1571626"/>
              <a:gd name="connsiteX8" fmla="*/ 8582074 w 22152075"/>
              <a:gd name="connsiteY8" fmla="*/ 1571626 h 1571626"/>
              <a:gd name="connsiteX9" fmla="*/ 8582074 w 22152075"/>
              <a:gd name="connsiteY9" fmla="*/ 1571626 h 1571626"/>
              <a:gd name="connsiteX10" fmla="*/ 10144175 w 22152075"/>
              <a:gd name="connsiteY10" fmla="*/ 1571626 h 1571626"/>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22152075 w 22152075"/>
              <a:gd name="connsiteY7" fmla="*/ 1571626 h 1571626"/>
              <a:gd name="connsiteX8" fmla="*/ 10144176 w 22152075"/>
              <a:gd name="connsiteY8" fmla="*/ 1571626 h 1571626"/>
              <a:gd name="connsiteX9" fmla="*/ 8582074 w 22152075"/>
              <a:gd name="connsiteY9" fmla="*/ 1571626 h 1571626"/>
              <a:gd name="connsiteX10" fmla="*/ 8582074 w 22152075"/>
              <a:gd name="connsiteY10" fmla="*/ 1571626 h 1571626"/>
              <a:gd name="connsiteX11" fmla="*/ 10144175 w 22152075"/>
              <a:gd name="connsiteY11" fmla="*/ 1571626 h 1571626"/>
              <a:gd name="connsiteX12" fmla="*/ 10144176 w 22152075"/>
              <a:gd name="connsiteY12" fmla="*/ 1571626 h 157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52075" h="1571626">
                <a:moveTo>
                  <a:pt x="22152075" y="1571626"/>
                </a:moveTo>
                <a:lnTo>
                  <a:pt x="10144175" y="1571626"/>
                </a:lnTo>
                <a:cubicBezTo>
                  <a:pt x="9883825" y="1293285"/>
                  <a:pt x="9744188" y="729780"/>
                  <a:pt x="9363125" y="736602"/>
                </a:cubicBezTo>
                <a:cubicBezTo>
                  <a:pt x="8978950" y="743480"/>
                  <a:pt x="8842424" y="1293285"/>
                  <a:pt x="8582074" y="1571626"/>
                </a:cubicBezTo>
                <a:lnTo>
                  <a:pt x="0" y="1571625"/>
                </a:lnTo>
                <a:lnTo>
                  <a:pt x="0" y="0"/>
                </a:lnTo>
                <a:lnTo>
                  <a:pt x="22152075" y="1"/>
                </a:lnTo>
                <a:lnTo>
                  <a:pt x="22152075" y="1571626"/>
                </a:lnTo>
                <a:close/>
                <a:moveTo>
                  <a:pt x="10144176" y="1571626"/>
                </a:moveTo>
                <a:lnTo>
                  <a:pt x="8582074" y="1571626"/>
                </a:lnTo>
                <a:lnTo>
                  <a:pt x="8582074" y="1571626"/>
                </a:lnTo>
                <a:lnTo>
                  <a:pt x="10144175" y="1571626"/>
                </a:lnTo>
                <a:lnTo>
                  <a:pt x="10144176" y="1571626"/>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a:p>
        </p:txBody>
      </p:sp>
      <p:pic>
        <p:nvPicPr>
          <p:cNvPr id="3" name="Grafik 2" descr="Soru İşareti düz dolguyla">
            <a:hlinkClick r:id="rId5" action="ppaction://hlinksldjump"/>
            <a:extLst>
              <a:ext uri="{FF2B5EF4-FFF2-40B4-BE49-F238E27FC236}">
                <a16:creationId xmlns:a16="http://schemas.microsoft.com/office/drawing/2014/main" id="{2CB38E6B-D657-FA66-FA50-8103CBE48CA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7024" y="968375"/>
            <a:ext cx="574675" cy="574675"/>
          </a:xfrm>
          <a:prstGeom prst="rect">
            <a:avLst/>
          </a:prstGeom>
        </p:spPr>
      </p:pic>
      <p:pic>
        <p:nvPicPr>
          <p:cNvPr id="4" name="Grafik 3" descr="Hedef Kitle düz dolguyla">
            <a:hlinkClick r:id="rId8" action="ppaction://hlinksldjump"/>
            <a:extLst>
              <a:ext uri="{FF2B5EF4-FFF2-40B4-BE49-F238E27FC236}">
                <a16:creationId xmlns:a16="http://schemas.microsoft.com/office/drawing/2014/main" id="{322D1751-17F9-E830-1641-0F249BBDF5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0564" y="2267401"/>
            <a:ext cx="574675" cy="574675"/>
          </a:xfrm>
          <a:prstGeom prst="rect">
            <a:avLst/>
          </a:prstGeom>
        </p:spPr>
      </p:pic>
      <p:pic>
        <p:nvPicPr>
          <p:cNvPr id="5" name="Grafik 4" descr="Akış Çizelgesi düz dolguyla">
            <a:hlinkClick r:id="rId2" action="ppaction://hlinksldjump"/>
            <a:extLst>
              <a:ext uri="{FF2B5EF4-FFF2-40B4-BE49-F238E27FC236}">
                <a16:creationId xmlns:a16="http://schemas.microsoft.com/office/drawing/2014/main" id="{11B49221-22A1-F7A1-90F0-C24C61F398E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18981" y="4043997"/>
            <a:ext cx="530225" cy="530225"/>
          </a:xfrm>
          <a:prstGeom prst="rect">
            <a:avLst/>
          </a:prstGeom>
        </p:spPr>
      </p:pic>
      <p:pic>
        <p:nvPicPr>
          <p:cNvPr id="6" name="Grafik 5" descr="Çubuk grafik düz dolguyla">
            <a:hlinkClick r:id="rId13" action="ppaction://hlinksldjump"/>
            <a:extLst>
              <a:ext uri="{FF2B5EF4-FFF2-40B4-BE49-F238E27FC236}">
                <a16:creationId xmlns:a16="http://schemas.microsoft.com/office/drawing/2014/main" id="{CAD44DDB-A596-7840-713E-4B14C57E299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70564" y="5584144"/>
            <a:ext cx="627061" cy="627061"/>
          </a:xfrm>
          <a:prstGeom prst="rect">
            <a:avLst/>
          </a:prstGeom>
        </p:spPr>
      </p:pic>
      <p:sp>
        <p:nvSpPr>
          <p:cNvPr id="12" name="Serbest Form: Şekil 11">
            <a:extLst>
              <a:ext uri="{FF2B5EF4-FFF2-40B4-BE49-F238E27FC236}">
                <a16:creationId xmlns:a16="http://schemas.microsoft.com/office/drawing/2014/main" id="{588CCC9F-FBF0-17E8-187E-94AE4963A14C}"/>
              </a:ext>
            </a:extLst>
          </p:cNvPr>
          <p:cNvSpPr/>
          <p:nvPr/>
        </p:nvSpPr>
        <p:spPr>
          <a:xfrm rot="5400000" flipH="1">
            <a:off x="482550" y="120194"/>
            <a:ext cx="22152075" cy="1571626"/>
          </a:xfrm>
          <a:custGeom>
            <a:avLst/>
            <a:gdLst>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10144176 w 22152075"/>
              <a:gd name="connsiteY7" fmla="*/ 1571626 h 1571626"/>
              <a:gd name="connsiteX8" fmla="*/ 8582074 w 22152075"/>
              <a:gd name="connsiteY8" fmla="*/ 1571626 h 1571626"/>
              <a:gd name="connsiteX9" fmla="*/ 8582074 w 22152075"/>
              <a:gd name="connsiteY9" fmla="*/ 1571626 h 1571626"/>
              <a:gd name="connsiteX10" fmla="*/ 10144175 w 22152075"/>
              <a:gd name="connsiteY10" fmla="*/ 1571626 h 1571626"/>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22152075 w 22152075"/>
              <a:gd name="connsiteY7" fmla="*/ 1571626 h 1571626"/>
              <a:gd name="connsiteX8" fmla="*/ 10144176 w 22152075"/>
              <a:gd name="connsiteY8" fmla="*/ 1571626 h 1571626"/>
              <a:gd name="connsiteX9" fmla="*/ 8582074 w 22152075"/>
              <a:gd name="connsiteY9" fmla="*/ 1571626 h 1571626"/>
              <a:gd name="connsiteX10" fmla="*/ 8582074 w 22152075"/>
              <a:gd name="connsiteY10" fmla="*/ 1571626 h 1571626"/>
              <a:gd name="connsiteX11" fmla="*/ 10144175 w 22152075"/>
              <a:gd name="connsiteY11" fmla="*/ 1571626 h 1571626"/>
              <a:gd name="connsiteX12" fmla="*/ 10144176 w 22152075"/>
              <a:gd name="connsiteY12" fmla="*/ 1571626 h 157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52075" h="1571626">
                <a:moveTo>
                  <a:pt x="22152075" y="1571626"/>
                </a:moveTo>
                <a:lnTo>
                  <a:pt x="10144175" y="1571626"/>
                </a:lnTo>
                <a:cubicBezTo>
                  <a:pt x="9883825" y="1293285"/>
                  <a:pt x="9744188" y="729780"/>
                  <a:pt x="9363125" y="736602"/>
                </a:cubicBezTo>
                <a:cubicBezTo>
                  <a:pt x="8978950" y="743480"/>
                  <a:pt x="8842424" y="1293285"/>
                  <a:pt x="8582074" y="1571626"/>
                </a:cubicBezTo>
                <a:lnTo>
                  <a:pt x="0" y="1571625"/>
                </a:lnTo>
                <a:lnTo>
                  <a:pt x="0" y="0"/>
                </a:lnTo>
                <a:lnTo>
                  <a:pt x="22152075" y="1"/>
                </a:lnTo>
                <a:lnTo>
                  <a:pt x="22152075" y="1571626"/>
                </a:lnTo>
                <a:close/>
                <a:moveTo>
                  <a:pt x="10144176" y="1571626"/>
                </a:moveTo>
                <a:lnTo>
                  <a:pt x="8582074" y="1571626"/>
                </a:lnTo>
                <a:lnTo>
                  <a:pt x="8582074" y="1571626"/>
                </a:lnTo>
                <a:lnTo>
                  <a:pt x="10144175" y="1571626"/>
                </a:lnTo>
                <a:lnTo>
                  <a:pt x="10144176" y="1571626"/>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a:p>
        </p:txBody>
      </p:sp>
      <p:pic>
        <p:nvPicPr>
          <p:cNvPr id="8" name="Grafik 7" descr="Kurşun kalem düz dolguyla">
            <a:hlinkClick r:id="rId16" action="ppaction://hlinksldjump"/>
            <a:extLst>
              <a:ext uri="{FF2B5EF4-FFF2-40B4-BE49-F238E27FC236}">
                <a16:creationId xmlns:a16="http://schemas.microsoft.com/office/drawing/2014/main" id="{625FAB3D-AAD4-4485-431E-C0ED9928EC5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248176" y="977844"/>
            <a:ext cx="597010" cy="597010"/>
          </a:xfrm>
          <a:prstGeom prst="rect">
            <a:avLst/>
          </a:prstGeom>
        </p:spPr>
      </p:pic>
      <p:sp>
        <p:nvSpPr>
          <p:cNvPr id="14" name="Oval 13">
            <a:extLst>
              <a:ext uri="{FF2B5EF4-FFF2-40B4-BE49-F238E27FC236}">
                <a16:creationId xmlns:a16="http://schemas.microsoft.com/office/drawing/2014/main" id="{FD02F121-B8CF-F8BA-5917-E7D1977D500A}"/>
              </a:ext>
            </a:extLst>
          </p:cNvPr>
          <p:cNvSpPr/>
          <p:nvPr/>
        </p:nvSpPr>
        <p:spPr>
          <a:xfrm>
            <a:off x="10631369" y="2245469"/>
            <a:ext cx="711200" cy="7112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9" name="Grafik 8" descr="Resimler düz dolguyla">
            <a:extLst>
              <a:ext uri="{FF2B5EF4-FFF2-40B4-BE49-F238E27FC236}">
                <a16:creationId xmlns:a16="http://schemas.microsoft.com/office/drawing/2014/main" id="{872BD193-0643-0664-B797-61DFD01167A0}"/>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43527" y="2319307"/>
            <a:ext cx="521239" cy="521239"/>
          </a:xfrm>
          <a:prstGeom prst="rect">
            <a:avLst/>
          </a:prstGeom>
        </p:spPr>
      </p:pic>
      <p:pic>
        <p:nvPicPr>
          <p:cNvPr id="10" name="Grafik 9" descr="Veri tabanı düz dolguyla">
            <a:hlinkClick r:id="rId21" action="ppaction://hlinksldjump"/>
            <a:extLst>
              <a:ext uri="{FF2B5EF4-FFF2-40B4-BE49-F238E27FC236}">
                <a16:creationId xmlns:a16="http://schemas.microsoft.com/office/drawing/2014/main" id="{EF0C82CD-FDF2-6FCB-57F2-936E2E433F2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1255026" y="3946752"/>
            <a:ext cx="583310" cy="583310"/>
          </a:xfrm>
          <a:prstGeom prst="rect">
            <a:avLst/>
          </a:prstGeom>
        </p:spPr>
      </p:pic>
      <p:pic>
        <p:nvPicPr>
          <p:cNvPr id="11" name="Grafik 10" descr="Projeksiyon perdesi düz dolguyla">
            <a:hlinkClick r:id="rId24" action="ppaction://hlinksldjump"/>
            <a:extLst>
              <a:ext uri="{FF2B5EF4-FFF2-40B4-BE49-F238E27FC236}">
                <a16:creationId xmlns:a16="http://schemas.microsoft.com/office/drawing/2014/main" id="{64112105-6D07-B9A1-AE13-EF78B9ADF849}"/>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1205573" y="5487036"/>
            <a:ext cx="682216" cy="682216"/>
          </a:xfrm>
          <a:prstGeom prst="rect">
            <a:avLst/>
          </a:prstGeom>
        </p:spPr>
      </p:pic>
      <p:pic>
        <p:nvPicPr>
          <p:cNvPr id="18" name="Resim 17">
            <a:extLst>
              <a:ext uri="{FF2B5EF4-FFF2-40B4-BE49-F238E27FC236}">
                <a16:creationId xmlns:a16="http://schemas.microsoft.com/office/drawing/2014/main" id="{DA62C48D-E65D-EF47-2E40-FB64FF580FED}"/>
              </a:ext>
            </a:extLst>
          </p:cNvPr>
          <p:cNvPicPr>
            <a:picLocks noChangeAspect="1"/>
          </p:cNvPicPr>
          <p:nvPr/>
        </p:nvPicPr>
        <p:blipFill>
          <a:blip r:embed="rId27"/>
          <a:stretch>
            <a:fillRect/>
          </a:stretch>
        </p:blipFill>
        <p:spPr>
          <a:xfrm>
            <a:off x="1815962" y="98369"/>
            <a:ext cx="3768986" cy="2831446"/>
          </a:xfrm>
          <a:prstGeom prst="rect">
            <a:avLst/>
          </a:prstGeom>
        </p:spPr>
      </p:pic>
      <p:pic>
        <p:nvPicPr>
          <p:cNvPr id="24" name="Resim 23">
            <a:extLst>
              <a:ext uri="{FF2B5EF4-FFF2-40B4-BE49-F238E27FC236}">
                <a16:creationId xmlns:a16="http://schemas.microsoft.com/office/drawing/2014/main" id="{299BEE37-792F-3466-DE68-E44ECF6F2B89}"/>
              </a:ext>
            </a:extLst>
          </p:cNvPr>
          <p:cNvPicPr>
            <a:picLocks noChangeAspect="1"/>
          </p:cNvPicPr>
          <p:nvPr/>
        </p:nvPicPr>
        <p:blipFill>
          <a:blip r:embed="rId28"/>
          <a:stretch>
            <a:fillRect/>
          </a:stretch>
        </p:blipFill>
        <p:spPr>
          <a:xfrm>
            <a:off x="1815962" y="3486387"/>
            <a:ext cx="3768986" cy="3038676"/>
          </a:xfrm>
          <a:prstGeom prst="rect">
            <a:avLst/>
          </a:prstGeom>
        </p:spPr>
      </p:pic>
      <p:pic>
        <p:nvPicPr>
          <p:cNvPr id="22" name="Resim 21">
            <a:extLst>
              <a:ext uri="{FF2B5EF4-FFF2-40B4-BE49-F238E27FC236}">
                <a16:creationId xmlns:a16="http://schemas.microsoft.com/office/drawing/2014/main" id="{A549B63E-8E20-9B97-A12A-233C601FE909}"/>
              </a:ext>
            </a:extLst>
          </p:cNvPr>
          <p:cNvPicPr>
            <a:picLocks noChangeAspect="1"/>
          </p:cNvPicPr>
          <p:nvPr/>
        </p:nvPicPr>
        <p:blipFill>
          <a:blip r:embed="rId29"/>
          <a:stretch>
            <a:fillRect/>
          </a:stretch>
        </p:blipFill>
        <p:spPr>
          <a:xfrm>
            <a:off x="6379115" y="98369"/>
            <a:ext cx="3836412" cy="3095330"/>
          </a:xfrm>
          <a:prstGeom prst="rect">
            <a:avLst/>
          </a:prstGeom>
        </p:spPr>
      </p:pic>
      <p:pic>
        <p:nvPicPr>
          <p:cNvPr id="20" name="Resim 19">
            <a:extLst>
              <a:ext uri="{FF2B5EF4-FFF2-40B4-BE49-F238E27FC236}">
                <a16:creationId xmlns:a16="http://schemas.microsoft.com/office/drawing/2014/main" id="{7AA23392-2838-D4AF-2A9D-0255BB614FC4}"/>
              </a:ext>
            </a:extLst>
          </p:cNvPr>
          <p:cNvPicPr>
            <a:picLocks noChangeAspect="1"/>
          </p:cNvPicPr>
          <p:nvPr/>
        </p:nvPicPr>
        <p:blipFill>
          <a:blip r:embed="rId30"/>
          <a:stretch>
            <a:fillRect/>
          </a:stretch>
        </p:blipFill>
        <p:spPr>
          <a:xfrm>
            <a:off x="6202670" y="3324166"/>
            <a:ext cx="4012857" cy="3237691"/>
          </a:xfrm>
          <a:prstGeom prst="rect">
            <a:avLst/>
          </a:prstGeom>
        </p:spPr>
      </p:pic>
      <p:pic>
        <p:nvPicPr>
          <p:cNvPr id="26" name="Resim 25">
            <a:extLst>
              <a:ext uri="{FF2B5EF4-FFF2-40B4-BE49-F238E27FC236}">
                <a16:creationId xmlns:a16="http://schemas.microsoft.com/office/drawing/2014/main" id="{60E88CDA-BE75-9CF5-B8DF-1FB1BCD92247}"/>
              </a:ext>
            </a:extLst>
          </p:cNvPr>
          <p:cNvPicPr>
            <a:picLocks noChangeAspect="1"/>
          </p:cNvPicPr>
          <p:nvPr/>
        </p:nvPicPr>
        <p:blipFill>
          <a:blip r:embed="rId31"/>
          <a:stretch>
            <a:fillRect/>
          </a:stretch>
        </p:blipFill>
        <p:spPr>
          <a:xfrm>
            <a:off x="3469761" y="1689706"/>
            <a:ext cx="4012857" cy="324402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2547496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descr="Hedef Kitle düz dolguyla">
            <a:hlinkClick r:id="rId2" action="ppaction://hlinksldjump"/>
            <a:extLst>
              <a:ext uri="{FF2B5EF4-FFF2-40B4-BE49-F238E27FC236}">
                <a16:creationId xmlns:a16="http://schemas.microsoft.com/office/drawing/2014/main" id="{D2738B7C-A4D6-F6D0-1566-BA5B2E7844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7024" y="3175000"/>
            <a:ext cx="574675" cy="574675"/>
          </a:xfrm>
          <a:prstGeom prst="rect">
            <a:avLst/>
          </a:prstGeom>
        </p:spPr>
      </p:pic>
      <p:sp>
        <p:nvSpPr>
          <p:cNvPr id="13" name="Dikdörtgen 12">
            <a:extLst>
              <a:ext uri="{FF2B5EF4-FFF2-40B4-BE49-F238E27FC236}">
                <a16:creationId xmlns:a16="http://schemas.microsoft.com/office/drawing/2014/main" id="{301E0556-000C-4DEB-179A-0C1EE89C933A}"/>
              </a:ext>
            </a:extLst>
          </p:cNvPr>
          <p:cNvSpPr/>
          <p:nvPr/>
        </p:nvSpPr>
        <p:spPr>
          <a:xfrm>
            <a:off x="-117932" y="-43992"/>
            <a:ext cx="12462333" cy="6901992"/>
          </a:xfrm>
          <a:prstGeom prst="rect">
            <a:avLst/>
          </a:prstGeom>
          <a:solidFill>
            <a:srgbClr val="2D807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Serbest Form: Şekil 6">
            <a:extLst>
              <a:ext uri="{FF2B5EF4-FFF2-40B4-BE49-F238E27FC236}">
                <a16:creationId xmlns:a16="http://schemas.microsoft.com/office/drawing/2014/main" id="{F0AE6193-BB39-D9B3-76A3-0EE8858105A3}"/>
              </a:ext>
            </a:extLst>
          </p:cNvPr>
          <p:cNvSpPr/>
          <p:nvPr/>
        </p:nvSpPr>
        <p:spPr>
          <a:xfrm rot="16200000">
            <a:off x="-10408156" y="7005636"/>
            <a:ext cx="22152075" cy="1571626"/>
          </a:xfrm>
          <a:custGeom>
            <a:avLst/>
            <a:gdLst>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10144176 w 22152075"/>
              <a:gd name="connsiteY7" fmla="*/ 1571626 h 1571626"/>
              <a:gd name="connsiteX8" fmla="*/ 8582074 w 22152075"/>
              <a:gd name="connsiteY8" fmla="*/ 1571626 h 1571626"/>
              <a:gd name="connsiteX9" fmla="*/ 8582074 w 22152075"/>
              <a:gd name="connsiteY9" fmla="*/ 1571626 h 1571626"/>
              <a:gd name="connsiteX10" fmla="*/ 10144175 w 22152075"/>
              <a:gd name="connsiteY10" fmla="*/ 1571626 h 1571626"/>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22152075 w 22152075"/>
              <a:gd name="connsiteY7" fmla="*/ 1571626 h 1571626"/>
              <a:gd name="connsiteX8" fmla="*/ 10144176 w 22152075"/>
              <a:gd name="connsiteY8" fmla="*/ 1571626 h 1571626"/>
              <a:gd name="connsiteX9" fmla="*/ 8582074 w 22152075"/>
              <a:gd name="connsiteY9" fmla="*/ 1571626 h 1571626"/>
              <a:gd name="connsiteX10" fmla="*/ 8582074 w 22152075"/>
              <a:gd name="connsiteY10" fmla="*/ 1571626 h 1571626"/>
              <a:gd name="connsiteX11" fmla="*/ 10144175 w 22152075"/>
              <a:gd name="connsiteY11" fmla="*/ 1571626 h 1571626"/>
              <a:gd name="connsiteX12" fmla="*/ 10144176 w 22152075"/>
              <a:gd name="connsiteY12" fmla="*/ 1571626 h 157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52075" h="1571626">
                <a:moveTo>
                  <a:pt x="22152075" y="1571626"/>
                </a:moveTo>
                <a:lnTo>
                  <a:pt x="10144175" y="1571626"/>
                </a:lnTo>
                <a:cubicBezTo>
                  <a:pt x="9883825" y="1293285"/>
                  <a:pt x="9744188" y="729780"/>
                  <a:pt x="9363125" y="736602"/>
                </a:cubicBezTo>
                <a:cubicBezTo>
                  <a:pt x="8978950" y="743480"/>
                  <a:pt x="8842424" y="1293285"/>
                  <a:pt x="8582074" y="1571626"/>
                </a:cubicBezTo>
                <a:lnTo>
                  <a:pt x="0" y="1571625"/>
                </a:lnTo>
                <a:lnTo>
                  <a:pt x="0" y="0"/>
                </a:lnTo>
                <a:lnTo>
                  <a:pt x="22152075" y="1"/>
                </a:lnTo>
                <a:lnTo>
                  <a:pt x="22152075" y="1571626"/>
                </a:lnTo>
                <a:close/>
                <a:moveTo>
                  <a:pt x="10144176" y="1571626"/>
                </a:moveTo>
                <a:lnTo>
                  <a:pt x="8582074" y="1571626"/>
                </a:lnTo>
                <a:lnTo>
                  <a:pt x="8582074" y="1571626"/>
                </a:lnTo>
                <a:lnTo>
                  <a:pt x="10144175" y="1571626"/>
                </a:lnTo>
                <a:lnTo>
                  <a:pt x="10144176" y="1571626"/>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a:p>
        </p:txBody>
      </p:sp>
      <p:pic>
        <p:nvPicPr>
          <p:cNvPr id="3" name="Grafik 2" descr="Soru İşareti düz dolguyla">
            <a:hlinkClick r:id="rId5" action="ppaction://hlinksldjump"/>
            <a:extLst>
              <a:ext uri="{FF2B5EF4-FFF2-40B4-BE49-F238E27FC236}">
                <a16:creationId xmlns:a16="http://schemas.microsoft.com/office/drawing/2014/main" id="{2CB38E6B-D657-FA66-FA50-8103CBE48CA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7024" y="968375"/>
            <a:ext cx="574675" cy="574675"/>
          </a:xfrm>
          <a:prstGeom prst="rect">
            <a:avLst/>
          </a:prstGeom>
        </p:spPr>
      </p:pic>
      <p:pic>
        <p:nvPicPr>
          <p:cNvPr id="4" name="Grafik 3" descr="Hedef Kitle düz dolguyla">
            <a:hlinkClick r:id="rId8" action="ppaction://hlinksldjump"/>
            <a:extLst>
              <a:ext uri="{FF2B5EF4-FFF2-40B4-BE49-F238E27FC236}">
                <a16:creationId xmlns:a16="http://schemas.microsoft.com/office/drawing/2014/main" id="{322D1751-17F9-E830-1641-0F249BBDF5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0564" y="2267401"/>
            <a:ext cx="574675" cy="574675"/>
          </a:xfrm>
          <a:prstGeom prst="rect">
            <a:avLst/>
          </a:prstGeom>
        </p:spPr>
      </p:pic>
      <p:pic>
        <p:nvPicPr>
          <p:cNvPr id="5" name="Grafik 4" descr="Akış Çizelgesi düz dolguyla">
            <a:hlinkClick r:id="rId2" action="ppaction://hlinksldjump"/>
            <a:extLst>
              <a:ext uri="{FF2B5EF4-FFF2-40B4-BE49-F238E27FC236}">
                <a16:creationId xmlns:a16="http://schemas.microsoft.com/office/drawing/2014/main" id="{11B49221-22A1-F7A1-90F0-C24C61F398E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18981" y="4043997"/>
            <a:ext cx="530225" cy="530225"/>
          </a:xfrm>
          <a:prstGeom prst="rect">
            <a:avLst/>
          </a:prstGeom>
        </p:spPr>
      </p:pic>
      <p:pic>
        <p:nvPicPr>
          <p:cNvPr id="6" name="Grafik 5" descr="Çubuk grafik düz dolguyla">
            <a:hlinkClick r:id="rId13" action="ppaction://hlinksldjump"/>
            <a:extLst>
              <a:ext uri="{FF2B5EF4-FFF2-40B4-BE49-F238E27FC236}">
                <a16:creationId xmlns:a16="http://schemas.microsoft.com/office/drawing/2014/main" id="{CAD44DDB-A596-7840-713E-4B14C57E299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70564" y="5584144"/>
            <a:ext cx="627061" cy="627061"/>
          </a:xfrm>
          <a:prstGeom prst="rect">
            <a:avLst/>
          </a:prstGeom>
        </p:spPr>
      </p:pic>
      <p:sp>
        <p:nvSpPr>
          <p:cNvPr id="12" name="Serbest Form: Şekil 11">
            <a:extLst>
              <a:ext uri="{FF2B5EF4-FFF2-40B4-BE49-F238E27FC236}">
                <a16:creationId xmlns:a16="http://schemas.microsoft.com/office/drawing/2014/main" id="{588CCC9F-FBF0-17E8-187E-94AE4963A14C}"/>
              </a:ext>
            </a:extLst>
          </p:cNvPr>
          <p:cNvSpPr/>
          <p:nvPr/>
        </p:nvSpPr>
        <p:spPr>
          <a:xfrm rot="5400000" flipH="1">
            <a:off x="480844" y="1739444"/>
            <a:ext cx="22152075" cy="1571626"/>
          </a:xfrm>
          <a:custGeom>
            <a:avLst/>
            <a:gdLst>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10144176 w 22152075"/>
              <a:gd name="connsiteY7" fmla="*/ 1571626 h 1571626"/>
              <a:gd name="connsiteX8" fmla="*/ 8582074 w 22152075"/>
              <a:gd name="connsiteY8" fmla="*/ 1571626 h 1571626"/>
              <a:gd name="connsiteX9" fmla="*/ 8582074 w 22152075"/>
              <a:gd name="connsiteY9" fmla="*/ 1571626 h 1571626"/>
              <a:gd name="connsiteX10" fmla="*/ 10144175 w 22152075"/>
              <a:gd name="connsiteY10" fmla="*/ 1571626 h 1571626"/>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22152075 w 22152075"/>
              <a:gd name="connsiteY7" fmla="*/ 1571626 h 1571626"/>
              <a:gd name="connsiteX8" fmla="*/ 10144176 w 22152075"/>
              <a:gd name="connsiteY8" fmla="*/ 1571626 h 1571626"/>
              <a:gd name="connsiteX9" fmla="*/ 8582074 w 22152075"/>
              <a:gd name="connsiteY9" fmla="*/ 1571626 h 1571626"/>
              <a:gd name="connsiteX10" fmla="*/ 8582074 w 22152075"/>
              <a:gd name="connsiteY10" fmla="*/ 1571626 h 1571626"/>
              <a:gd name="connsiteX11" fmla="*/ 10144175 w 22152075"/>
              <a:gd name="connsiteY11" fmla="*/ 1571626 h 1571626"/>
              <a:gd name="connsiteX12" fmla="*/ 10144176 w 22152075"/>
              <a:gd name="connsiteY12" fmla="*/ 1571626 h 157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52075" h="1571626">
                <a:moveTo>
                  <a:pt x="22152075" y="1571626"/>
                </a:moveTo>
                <a:lnTo>
                  <a:pt x="10144175" y="1571626"/>
                </a:lnTo>
                <a:cubicBezTo>
                  <a:pt x="9883825" y="1293285"/>
                  <a:pt x="9744188" y="729780"/>
                  <a:pt x="9363125" y="736602"/>
                </a:cubicBezTo>
                <a:cubicBezTo>
                  <a:pt x="8978950" y="743480"/>
                  <a:pt x="8842424" y="1293285"/>
                  <a:pt x="8582074" y="1571626"/>
                </a:cubicBezTo>
                <a:lnTo>
                  <a:pt x="0" y="1571625"/>
                </a:lnTo>
                <a:lnTo>
                  <a:pt x="0" y="0"/>
                </a:lnTo>
                <a:lnTo>
                  <a:pt x="22152075" y="1"/>
                </a:lnTo>
                <a:lnTo>
                  <a:pt x="22152075" y="1571626"/>
                </a:lnTo>
                <a:close/>
                <a:moveTo>
                  <a:pt x="10144176" y="1571626"/>
                </a:moveTo>
                <a:lnTo>
                  <a:pt x="8582074" y="1571626"/>
                </a:lnTo>
                <a:lnTo>
                  <a:pt x="8582074" y="1571626"/>
                </a:lnTo>
                <a:lnTo>
                  <a:pt x="10144175" y="1571626"/>
                </a:lnTo>
                <a:lnTo>
                  <a:pt x="10144176" y="1571626"/>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a:p>
        </p:txBody>
      </p:sp>
      <p:pic>
        <p:nvPicPr>
          <p:cNvPr id="8" name="Grafik 7" descr="Kurşun kalem düz dolguyla">
            <a:hlinkClick r:id="rId16" action="ppaction://hlinksldjump"/>
            <a:extLst>
              <a:ext uri="{FF2B5EF4-FFF2-40B4-BE49-F238E27FC236}">
                <a16:creationId xmlns:a16="http://schemas.microsoft.com/office/drawing/2014/main" id="{625FAB3D-AAD4-4485-431E-C0ED9928EC5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248176" y="977844"/>
            <a:ext cx="597010" cy="597010"/>
          </a:xfrm>
          <a:prstGeom prst="rect">
            <a:avLst/>
          </a:prstGeom>
        </p:spPr>
      </p:pic>
      <p:sp>
        <p:nvSpPr>
          <p:cNvPr id="14" name="Oval 13">
            <a:extLst>
              <a:ext uri="{FF2B5EF4-FFF2-40B4-BE49-F238E27FC236}">
                <a16:creationId xmlns:a16="http://schemas.microsoft.com/office/drawing/2014/main" id="{FD02F121-B8CF-F8BA-5917-E7D1977D500A}"/>
              </a:ext>
            </a:extLst>
          </p:cNvPr>
          <p:cNvSpPr/>
          <p:nvPr/>
        </p:nvSpPr>
        <p:spPr>
          <a:xfrm>
            <a:off x="10631369" y="3931394"/>
            <a:ext cx="711200" cy="7112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0" name="Grafik 9" descr="Veri tabanı düz dolguyla">
            <a:extLst>
              <a:ext uri="{FF2B5EF4-FFF2-40B4-BE49-F238E27FC236}">
                <a16:creationId xmlns:a16="http://schemas.microsoft.com/office/drawing/2014/main" id="{EF0C82CD-FDF2-6FCB-57F2-936E2E433F2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2576" y="3984852"/>
            <a:ext cx="583310" cy="583310"/>
          </a:xfrm>
          <a:prstGeom prst="rect">
            <a:avLst/>
          </a:prstGeom>
        </p:spPr>
      </p:pic>
      <p:pic>
        <p:nvPicPr>
          <p:cNvPr id="11" name="Grafik 10" descr="Projeksiyon perdesi düz dolguyla">
            <a:hlinkClick r:id="rId21" action="ppaction://hlinksldjump"/>
            <a:extLst>
              <a:ext uri="{FF2B5EF4-FFF2-40B4-BE49-F238E27FC236}">
                <a16:creationId xmlns:a16="http://schemas.microsoft.com/office/drawing/2014/main" id="{64112105-6D07-B9A1-AE13-EF78B9ADF849}"/>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1205573" y="5487036"/>
            <a:ext cx="682216" cy="682216"/>
          </a:xfrm>
          <a:prstGeom prst="rect">
            <a:avLst/>
          </a:prstGeom>
        </p:spPr>
      </p:pic>
      <p:pic>
        <p:nvPicPr>
          <p:cNvPr id="15" name="Grafik 14" descr="Resimler düz dolguyla">
            <a:hlinkClick r:id="rId24" action="ppaction://hlinksldjump"/>
            <a:extLst>
              <a:ext uri="{FF2B5EF4-FFF2-40B4-BE49-F238E27FC236}">
                <a16:creationId xmlns:a16="http://schemas.microsoft.com/office/drawing/2014/main" id="{F9622347-332C-757E-20A8-1BA567DFBAB3}"/>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1295071" y="2319307"/>
            <a:ext cx="521239" cy="521239"/>
          </a:xfrm>
          <a:prstGeom prst="rect">
            <a:avLst/>
          </a:prstGeom>
        </p:spPr>
      </p:pic>
      <p:sp>
        <p:nvSpPr>
          <p:cNvPr id="23" name="Metin kutusu 22">
            <a:extLst>
              <a:ext uri="{FF2B5EF4-FFF2-40B4-BE49-F238E27FC236}">
                <a16:creationId xmlns:a16="http://schemas.microsoft.com/office/drawing/2014/main" id="{E1D105B0-671A-9A24-D08F-CC284A297159}"/>
              </a:ext>
            </a:extLst>
          </p:cNvPr>
          <p:cNvSpPr txBox="1"/>
          <p:nvPr/>
        </p:nvSpPr>
        <p:spPr>
          <a:xfrm>
            <a:off x="3189505" y="614432"/>
            <a:ext cx="5812989" cy="707886"/>
          </a:xfrm>
          <a:prstGeom prst="rect">
            <a:avLst/>
          </a:prstGeom>
          <a:noFill/>
        </p:spPr>
        <p:txBody>
          <a:bodyPr wrap="square" rtlCol="0">
            <a:spAutoFit/>
          </a:bodyPr>
          <a:lstStyle/>
          <a:p>
            <a:r>
              <a:rPr lang="tr-TR" sz="4000" dirty="0">
                <a:solidFill>
                  <a:schemeClr val="bg1"/>
                </a:solidFill>
                <a:latin typeface="Amasis MT Pro Black" panose="02040A04050005020304" pitchFamily="18" charset="-94"/>
              </a:rPr>
              <a:t>Veri Tabanı Tasarımı</a:t>
            </a:r>
          </a:p>
        </p:txBody>
      </p:sp>
      <p:pic>
        <p:nvPicPr>
          <p:cNvPr id="28" name="Resim 27" descr="simge, sembol, grafik, daire, kırpıntı çizim içeren bir resim">
            <a:extLst>
              <a:ext uri="{FF2B5EF4-FFF2-40B4-BE49-F238E27FC236}">
                <a16:creationId xmlns:a16="http://schemas.microsoft.com/office/drawing/2014/main" id="{1E435129-FB9A-9CAA-5FE6-8D5B18EB9467}"/>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305869" y="3586797"/>
            <a:ext cx="7601118" cy="6195220"/>
          </a:xfrm>
          <a:prstGeom prst="rect">
            <a:avLst/>
          </a:prstGeom>
        </p:spPr>
      </p:pic>
      <p:pic>
        <p:nvPicPr>
          <p:cNvPr id="27" name="Resim 26" descr="metin, ekran görüntüsü, yazılım, sayı, numara içeren bir resim">
            <a:extLst>
              <a:ext uri="{FF2B5EF4-FFF2-40B4-BE49-F238E27FC236}">
                <a16:creationId xmlns:a16="http://schemas.microsoft.com/office/drawing/2014/main" id="{ECAB5649-0445-28CF-9B4C-C7A5ABC41316}"/>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862666" y="1367072"/>
            <a:ext cx="8466667" cy="3761905"/>
          </a:xfrm>
          <a:prstGeom prst="rect">
            <a:avLst/>
          </a:prstGeom>
        </p:spPr>
      </p:pic>
    </p:spTree>
    <p:extLst>
      <p:ext uri="{BB962C8B-B14F-4D97-AF65-F5344CB8AC3E}">
        <p14:creationId xmlns:p14="http://schemas.microsoft.com/office/powerpoint/2010/main" val="39378013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descr="Hedef Kitle düz dolguyla">
            <a:hlinkClick r:id="rId2" action="ppaction://hlinksldjump"/>
            <a:extLst>
              <a:ext uri="{FF2B5EF4-FFF2-40B4-BE49-F238E27FC236}">
                <a16:creationId xmlns:a16="http://schemas.microsoft.com/office/drawing/2014/main" id="{D2738B7C-A4D6-F6D0-1566-BA5B2E7844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7024" y="3175000"/>
            <a:ext cx="574675" cy="574675"/>
          </a:xfrm>
          <a:prstGeom prst="rect">
            <a:avLst/>
          </a:prstGeom>
        </p:spPr>
      </p:pic>
      <p:sp>
        <p:nvSpPr>
          <p:cNvPr id="13" name="Dikdörtgen 12">
            <a:extLst>
              <a:ext uri="{FF2B5EF4-FFF2-40B4-BE49-F238E27FC236}">
                <a16:creationId xmlns:a16="http://schemas.microsoft.com/office/drawing/2014/main" id="{301E0556-000C-4DEB-179A-0C1EE89C933A}"/>
              </a:ext>
            </a:extLst>
          </p:cNvPr>
          <p:cNvSpPr/>
          <p:nvPr/>
        </p:nvSpPr>
        <p:spPr>
          <a:xfrm>
            <a:off x="-117932" y="-1"/>
            <a:ext cx="12462333" cy="6867331"/>
          </a:xfrm>
          <a:prstGeom prst="rect">
            <a:avLst/>
          </a:prstGeom>
          <a:solidFill>
            <a:srgbClr val="7A34A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Serbest Form: Şekil 6">
            <a:extLst>
              <a:ext uri="{FF2B5EF4-FFF2-40B4-BE49-F238E27FC236}">
                <a16:creationId xmlns:a16="http://schemas.microsoft.com/office/drawing/2014/main" id="{F0AE6193-BB39-D9B3-76A3-0EE8858105A3}"/>
              </a:ext>
            </a:extLst>
          </p:cNvPr>
          <p:cNvSpPr/>
          <p:nvPr/>
        </p:nvSpPr>
        <p:spPr>
          <a:xfrm rot="16200000">
            <a:off x="-10408156" y="7005636"/>
            <a:ext cx="22152075" cy="1571626"/>
          </a:xfrm>
          <a:custGeom>
            <a:avLst/>
            <a:gdLst>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10144176 w 22152075"/>
              <a:gd name="connsiteY7" fmla="*/ 1571626 h 1571626"/>
              <a:gd name="connsiteX8" fmla="*/ 8582074 w 22152075"/>
              <a:gd name="connsiteY8" fmla="*/ 1571626 h 1571626"/>
              <a:gd name="connsiteX9" fmla="*/ 8582074 w 22152075"/>
              <a:gd name="connsiteY9" fmla="*/ 1571626 h 1571626"/>
              <a:gd name="connsiteX10" fmla="*/ 10144175 w 22152075"/>
              <a:gd name="connsiteY10" fmla="*/ 1571626 h 1571626"/>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22152075 w 22152075"/>
              <a:gd name="connsiteY7" fmla="*/ 1571626 h 1571626"/>
              <a:gd name="connsiteX8" fmla="*/ 10144176 w 22152075"/>
              <a:gd name="connsiteY8" fmla="*/ 1571626 h 1571626"/>
              <a:gd name="connsiteX9" fmla="*/ 8582074 w 22152075"/>
              <a:gd name="connsiteY9" fmla="*/ 1571626 h 1571626"/>
              <a:gd name="connsiteX10" fmla="*/ 8582074 w 22152075"/>
              <a:gd name="connsiteY10" fmla="*/ 1571626 h 1571626"/>
              <a:gd name="connsiteX11" fmla="*/ 10144175 w 22152075"/>
              <a:gd name="connsiteY11" fmla="*/ 1571626 h 1571626"/>
              <a:gd name="connsiteX12" fmla="*/ 10144176 w 22152075"/>
              <a:gd name="connsiteY12" fmla="*/ 1571626 h 157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52075" h="1571626">
                <a:moveTo>
                  <a:pt x="22152075" y="1571626"/>
                </a:moveTo>
                <a:lnTo>
                  <a:pt x="10144175" y="1571626"/>
                </a:lnTo>
                <a:cubicBezTo>
                  <a:pt x="9883825" y="1293285"/>
                  <a:pt x="9744188" y="729780"/>
                  <a:pt x="9363125" y="736602"/>
                </a:cubicBezTo>
                <a:cubicBezTo>
                  <a:pt x="8978950" y="743480"/>
                  <a:pt x="8842424" y="1293285"/>
                  <a:pt x="8582074" y="1571626"/>
                </a:cubicBezTo>
                <a:lnTo>
                  <a:pt x="0" y="1571625"/>
                </a:lnTo>
                <a:lnTo>
                  <a:pt x="0" y="0"/>
                </a:lnTo>
                <a:lnTo>
                  <a:pt x="22152075" y="1"/>
                </a:lnTo>
                <a:lnTo>
                  <a:pt x="22152075" y="1571626"/>
                </a:lnTo>
                <a:close/>
                <a:moveTo>
                  <a:pt x="10144176" y="1571626"/>
                </a:moveTo>
                <a:lnTo>
                  <a:pt x="8582074" y="1571626"/>
                </a:lnTo>
                <a:lnTo>
                  <a:pt x="8582074" y="1571626"/>
                </a:lnTo>
                <a:lnTo>
                  <a:pt x="10144175" y="1571626"/>
                </a:lnTo>
                <a:lnTo>
                  <a:pt x="10144176" y="1571626"/>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a:p>
        </p:txBody>
      </p:sp>
      <p:pic>
        <p:nvPicPr>
          <p:cNvPr id="3" name="Grafik 2" descr="Soru İşareti düz dolguyla">
            <a:hlinkClick r:id="rId5" action="ppaction://hlinksldjump"/>
            <a:extLst>
              <a:ext uri="{FF2B5EF4-FFF2-40B4-BE49-F238E27FC236}">
                <a16:creationId xmlns:a16="http://schemas.microsoft.com/office/drawing/2014/main" id="{2CB38E6B-D657-FA66-FA50-8103CBE48CA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7024" y="968375"/>
            <a:ext cx="574675" cy="574675"/>
          </a:xfrm>
          <a:prstGeom prst="rect">
            <a:avLst/>
          </a:prstGeom>
        </p:spPr>
      </p:pic>
      <p:pic>
        <p:nvPicPr>
          <p:cNvPr id="4" name="Grafik 3" descr="Hedef Kitle düz dolguyla">
            <a:hlinkClick r:id="rId8" action="ppaction://hlinksldjump"/>
            <a:extLst>
              <a:ext uri="{FF2B5EF4-FFF2-40B4-BE49-F238E27FC236}">
                <a16:creationId xmlns:a16="http://schemas.microsoft.com/office/drawing/2014/main" id="{322D1751-17F9-E830-1641-0F249BBDF5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0564" y="2267401"/>
            <a:ext cx="574675" cy="574675"/>
          </a:xfrm>
          <a:prstGeom prst="rect">
            <a:avLst/>
          </a:prstGeom>
        </p:spPr>
      </p:pic>
      <p:pic>
        <p:nvPicPr>
          <p:cNvPr id="5" name="Grafik 4" descr="Akış Çizelgesi düz dolguyla">
            <a:hlinkClick r:id="rId2" action="ppaction://hlinksldjump"/>
            <a:extLst>
              <a:ext uri="{FF2B5EF4-FFF2-40B4-BE49-F238E27FC236}">
                <a16:creationId xmlns:a16="http://schemas.microsoft.com/office/drawing/2014/main" id="{11B49221-22A1-F7A1-90F0-C24C61F398E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18981" y="4043997"/>
            <a:ext cx="530225" cy="530225"/>
          </a:xfrm>
          <a:prstGeom prst="rect">
            <a:avLst/>
          </a:prstGeom>
        </p:spPr>
      </p:pic>
      <p:pic>
        <p:nvPicPr>
          <p:cNvPr id="6" name="Grafik 5" descr="Çubuk grafik düz dolguyla">
            <a:hlinkClick r:id="rId13" action="ppaction://hlinksldjump"/>
            <a:extLst>
              <a:ext uri="{FF2B5EF4-FFF2-40B4-BE49-F238E27FC236}">
                <a16:creationId xmlns:a16="http://schemas.microsoft.com/office/drawing/2014/main" id="{CAD44DDB-A596-7840-713E-4B14C57E299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70564" y="5584144"/>
            <a:ext cx="627061" cy="627061"/>
          </a:xfrm>
          <a:prstGeom prst="rect">
            <a:avLst/>
          </a:prstGeom>
        </p:spPr>
      </p:pic>
      <p:sp>
        <p:nvSpPr>
          <p:cNvPr id="12" name="Serbest Form: Şekil 11">
            <a:extLst>
              <a:ext uri="{FF2B5EF4-FFF2-40B4-BE49-F238E27FC236}">
                <a16:creationId xmlns:a16="http://schemas.microsoft.com/office/drawing/2014/main" id="{588CCC9F-FBF0-17E8-187E-94AE4963A14C}"/>
              </a:ext>
            </a:extLst>
          </p:cNvPr>
          <p:cNvSpPr/>
          <p:nvPr/>
        </p:nvSpPr>
        <p:spPr>
          <a:xfrm rot="5400000" flipH="1">
            <a:off x="480844" y="3349169"/>
            <a:ext cx="22152075" cy="1571626"/>
          </a:xfrm>
          <a:custGeom>
            <a:avLst/>
            <a:gdLst>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10144176 w 22152075"/>
              <a:gd name="connsiteY7" fmla="*/ 1571626 h 1571626"/>
              <a:gd name="connsiteX8" fmla="*/ 8582074 w 22152075"/>
              <a:gd name="connsiteY8" fmla="*/ 1571626 h 1571626"/>
              <a:gd name="connsiteX9" fmla="*/ 8582074 w 22152075"/>
              <a:gd name="connsiteY9" fmla="*/ 1571626 h 1571626"/>
              <a:gd name="connsiteX10" fmla="*/ 10144175 w 22152075"/>
              <a:gd name="connsiteY10" fmla="*/ 1571626 h 1571626"/>
              <a:gd name="connsiteX0" fmla="*/ 22152075 w 22152075"/>
              <a:gd name="connsiteY0" fmla="*/ 1571626 h 1571626"/>
              <a:gd name="connsiteX1" fmla="*/ 10144175 w 22152075"/>
              <a:gd name="connsiteY1" fmla="*/ 1571626 h 1571626"/>
              <a:gd name="connsiteX2" fmla="*/ 9363125 w 22152075"/>
              <a:gd name="connsiteY2" fmla="*/ 736602 h 1571626"/>
              <a:gd name="connsiteX3" fmla="*/ 8582074 w 22152075"/>
              <a:gd name="connsiteY3" fmla="*/ 1571626 h 1571626"/>
              <a:gd name="connsiteX4" fmla="*/ 0 w 22152075"/>
              <a:gd name="connsiteY4" fmla="*/ 1571625 h 1571626"/>
              <a:gd name="connsiteX5" fmla="*/ 0 w 22152075"/>
              <a:gd name="connsiteY5" fmla="*/ 0 h 1571626"/>
              <a:gd name="connsiteX6" fmla="*/ 22152075 w 22152075"/>
              <a:gd name="connsiteY6" fmla="*/ 1 h 1571626"/>
              <a:gd name="connsiteX7" fmla="*/ 22152075 w 22152075"/>
              <a:gd name="connsiteY7" fmla="*/ 1571626 h 1571626"/>
              <a:gd name="connsiteX8" fmla="*/ 10144176 w 22152075"/>
              <a:gd name="connsiteY8" fmla="*/ 1571626 h 1571626"/>
              <a:gd name="connsiteX9" fmla="*/ 8582074 w 22152075"/>
              <a:gd name="connsiteY9" fmla="*/ 1571626 h 1571626"/>
              <a:gd name="connsiteX10" fmla="*/ 8582074 w 22152075"/>
              <a:gd name="connsiteY10" fmla="*/ 1571626 h 1571626"/>
              <a:gd name="connsiteX11" fmla="*/ 10144175 w 22152075"/>
              <a:gd name="connsiteY11" fmla="*/ 1571626 h 1571626"/>
              <a:gd name="connsiteX12" fmla="*/ 10144176 w 22152075"/>
              <a:gd name="connsiteY12" fmla="*/ 1571626 h 157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52075" h="1571626">
                <a:moveTo>
                  <a:pt x="22152075" y="1571626"/>
                </a:moveTo>
                <a:lnTo>
                  <a:pt x="10144175" y="1571626"/>
                </a:lnTo>
                <a:cubicBezTo>
                  <a:pt x="9883825" y="1293285"/>
                  <a:pt x="9744188" y="729780"/>
                  <a:pt x="9363125" y="736602"/>
                </a:cubicBezTo>
                <a:cubicBezTo>
                  <a:pt x="8978950" y="743480"/>
                  <a:pt x="8842424" y="1293285"/>
                  <a:pt x="8582074" y="1571626"/>
                </a:cubicBezTo>
                <a:lnTo>
                  <a:pt x="0" y="1571625"/>
                </a:lnTo>
                <a:lnTo>
                  <a:pt x="0" y="0"/>
                </a:lnTo>
                <a:lnTo>
                  <a:pt x="22152075" y="1"/>
                </a:lnTo>
                <a:lnTo>
                  <a:pt x="22152075" y="1571626"/>
                </a:lnTo>
                <a:close/>
                <a:moveTo>
                  <a:pt x="10144176" y="1571626"/>
                </a:moveTo>
                <a:lnTo>
                  <a:pt x="8582074" y="1571626"/>
                </a:lnTo>
                <a:lnTo>
                  <a:pt x="8582074" y="1571626"/>
                </a:lnTo>
                <a:lnTo>
                  <a:pt x="10144175" y="1571626"/>
                </a:lnTo>
                <a:lnTo>
                  <a:pt x="10144176" y="1571626"/>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a:p>
        </p:txBody>
      </p:sp>
      <p:pic>
        <p:nvPicPr>
          <p:cNvPr id="8" name="Grafik 7" descr="Kurşun kalem düz dolguyla">
            <a:hlinkClick r:id="rId16" action="ppaction://hlinksldjump"/>
            <a:extLst>
              <a:ext uri="{FF2B5EF4-FFF2-40B4-BE49-F238E27FC236}">
                <a16:creationId xmlns:a16="http://schemas.microsoft.com/office/drawing/2014/main" id="{625FAB3D-AAD4-4485-431E-C0ED9928EC5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248176" y="977844"/>
            <a:ext cx="597010" cy="597010"/>
          </a:xfrm>
          <a:prstGeom prst="rect">
            <a:avLst/>
          </a:prstGeom>
        </p:spPr>
      </p:pic>
      <p:sp>
        <p:nvSpPr>
          <p:cNvPr id="14" name="Oval 13">
            <a:extLst>
              <a:ext uri="{FF2B5EF4-FFF2-40B4-BE49-F238E27FC236}">
                <a16:creationId xmlns:a16="http://schemas.microsoft.com/office/drawing/2014/main" id="{FD02F121-B8CF-F8BA-5917-E7D1977D500A}"/>
              </a:ext>
            </a:extLst>
          </p:cNvPr>
          <p:cNvSpPr/>
          <p:nvPr/>
        </p:nvSpPr>
        <p:spPr>
          <a:xfrm>
            <a:off x="10631369" y="5493494"/>
            <a:ext cx="711200" cy="7112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1" name="Grafik 10" descr="Projeksiyon perdesi düz dolguyla">
            <a:extLst>
              <a:ext uri="{FF2B5EF4-FFF2-40B4-BE49-F238E27FC236}">
                <a16:creationId xmlns:a16="http://schemas.microsoft.com/office/drawing/2014/main" id="{64112105-6D07-B9A1-AE13-EF78B9ADF849}"/>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0748" y="5544186"/>
            <a:ext cx="595053" cy="595053"/>
          </a:xfrm>
          <a:prstGeom prst="rect">
            <a:avLst/>
          </a:prstGeom>
        </p:spPr>
      </p:pic>
      <p:pic>
        <p:nvPicPr>
          <p:cNvPr id="15" name="Grafik 14" descr="Resimler düz dolguyla">
            <a:hlinkClick r:id="rId21" action="ppaction://hlinksldjump"/>
            <a:extLst>
              <a:ext uri="{FF2B5EF4-FFF2-40B4-BE49-F238E27FC236}">
                <a16:creationId xmlns:a16="http://schemas.microsoft.com/office/drawing/2014/main" id="{F9622347-332C-757E-20A8-1BA567DFBAB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1295071" y="2319307"/>
            <a:ext cx="521239" cy="521239"/>
          </a:xfrm>
          <a:prstGeom prst="rect">
            <a:avLst/>
          </a:prstGeom>
        </p:spPr>
      </p:pic>
      <p:pic>
        <p:nvPicPr>
          <p:cNvPr id="28" name="Resim 27" descr="simge, sembol, grafik, daire, kırpıntı çizim içeren bir resim">
            <a:extLst>
              <a:ext uri="{FF2B5EF4-FFF2-40B4-BE49-F238E27FC236}">
                <a16:creationId xmlns:a16="http://schemas.microsoft.com/office/drawing/2014/main" id="{1E435129-FB9A-9CAA-5FE6-8D5B18EB9467}"/>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305869" y="4323917"/>
            <a:ext cx="7601118" cy="6195220"/>
          </a:xfrm>
          <a:prstGeom prst="rect">
            <a:avLst/>
          </a:prstGeom>
        </p:spPr>
      </p:pic>
      <p:pic>
        <p:nvPicPr>
          <p:cNvPr id="9" name="Grafik 8" descr="Veri tabanı düz dolguyla">
            <a:hlinkClick r:id="rId25" action="ppaction://hlinksldjump"/>
            <a:extLst>
              <a:ext uri="{FF2B5EF4-FFF2-40B4-BE49-F238E27FC236}">
                <a16:creationId xmlns:a16="http://schemas.microsoft.com/office/drawing/2014/main" id="{528F588A-EF57-9E7B-4F4B-817B9B6ADCD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255026" y="3946752"/>
            <a:ext cx="583310" cy="583310"/>
          </a:xfrm>
          <a:prstGeom prst="rect">
            <a:avLst/>
          </a:prstGeom>
        </p:spPr>
      </p:pic>
      <p:pic>
        <p:nvPicPr>
          <p:cNvPr id="16" name="Resim 15" descr="yazı tipi, grafik, grafik tasarım, logo içeren bir resim">
            <a:extLst>
              <a:ext uri="{FF2B5EF4-FFF2-40B4-BE49-F238E27FC236}">
                <a16:creationId xmlns:a16="http://schemas.microsoft.com/office/drawing/2014/main" id="{ADDCB036-4687-9AF5-EE45-22206B4810B1}"/>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712728" y="434969"/>
            <a:ext cx="6766543" cy="1164090"/>
          </a:xfrm>
          <a:prstGeom prst="rect">
            <a:avLst/>
          </a:prstGeom>
          <a:ln>
            <a:noFill/>
          </a:ln>
          <a:effectLst>
            <a:outerShdw blurRad="190500" algn="tl" rotWithShape="0">
              <a:srgbClr val="000000">
                <a:alpha val="70000"/>
              </a:srgbClr>
            </a:outerShdw>
          </a:effectLst>
        </p:spPr>
      </p:pic>
      <p:sp>
        <p:nvSpPr>
          <p:cNvPr id="17" name="Metin kutusu 16">
            <a:extLst>
              <a:ext uri="{FF2B5EF4-FFF2-40B4-BE49-F238E27FC236}">
                <a16:creationId xmlns:a16="http://schemas.microsoft.com/office/drawing/2014/main" id="{6F1A716B-4404-65B6-2BFF-A729A81EEB81}"/>
              </a:ext>
            </a:extLst>
          </p:cNvPr>
          <p:cNvSpPr txBox="1"/>
          <p:nvPr/>
        </p:nvSpPr>
        <p:spPr>
          <a:xfrm>
            <a:off x="2103931" y="1818328"/>
            <a:ext cx="9064908" cy="769441"/>
          </a:xfrm>
          <a:prstGeom prst="rect">
            <a:avLst/>
          </a:prstGeom>
          <a:noFill/>
        </p:spPr>
        <p:txBody>
          <a:bodyPr wrap="square" rtlCol="0">
            <a:spAutoFit/>
          </a:bodyPr>
          <a:lstStyle/>
          <a:p>
            <a:r>
              <a:rPr lang="tr-TR" sz="4400" dirty="0">
                <a:solidFill>
                  <a:schemeClr val="bg1"/>
                </a:solidFill>
                <a:latin typeface="Amasis MT Pro Black" panose="02040A04050005020304" pitchFamily="18" charset="-94"/>
              </a:rPr>
              <a:t>Dinlediğiniz için teşekkürler </a:t>
            </a:r>
          </a:p>
        </p:txBody>
      </p:sp>
      <p:sp>
        <p:nvSpPr>
          <p:cNvPr id="10" name="Metin kutusu 9">
            <a:extLst>
              <a:ext uri="{FF2B5EF4-FFF2-40B4-BE49-F238E27FC236}">
                <a16:creationId xmlns:a16="http://schemas.microsoft.com/office/drawing/2014/main" id="{6C4E2D00-5C89-F8A3-8220-F598371709F0}"/>
              </a:ext>
            </a:extLst>
          </p:cNvPr>
          <p:cNvSpPr txBox="1"/>
          <p:nvPr/>
        </p:nvSpPr>
        <p:spPr>
          <a:xfrm>
            <a:off x="1573974" y="2580673"/>
            <a:ext cx="9064908" cy="369332"/>
          </a:xfrm>
          <a:prstGeom prst="rect">
            <a:avLst/>
          </a:prstGeom>
          <a:noFill/>
        </p:spPr>
        <p:txBody>
          <a:bodyPr wrap="square" rtlCol="0">
            <a:spAutoFit/>
          </a:bodyPr>
          <a:lstStyle/>
          <a:p>
            <a:pPr algn="ctr"/>
            <a:r>
              <a:rPr lang="tr-TR" b="1" i="0" dirty="0">
                <a:solidFill>
                  <a:srgbClr val="DBDEE1"/>
                </a:solidFill>
                <a:effectLst/>
                <a:latin typeface="inherit"/>
              </a:rPr>
              <a:t>KAYNAKÇA</a:t>
            </a:r>
            <a:endParaRPr lang="tr-TR" dirty="0">
              <a:solidFill>
                <a:schemeClr val="bg1"/>
              </a:solidFill>
              <a:latin typeface="Amasis MT Pro Black" panose="02040A04050005020304" pitchFamily="18" charset="-94"/>
            </a:endParaRPr>
          </a:p>
        </p:txBody>
      </p:sp>
      <p:sp>
        <p:nvSpPr>
          <p:cNvPr id="18" name="Metin kutusu 17">
            <a:extLst>
              <a:ext uri="{FF2B5EF4-FFF2-40B4-BE49-F238E27FC236}">
                <a16:creationId xmlns:a16="http://schemas.microsoft.com/office/drawing/2014/main" id="{E50EDD2A-EAAD-423E-1749-713084562EDD}"/>
              </a:ext>
            </a:extLst>
          </p:cNvPr>
          <p:cNvSpPr txBox="1"/>
          <p:nvPr/>
        </p:nvSpPr>
        <p:spPr>
          <a:xfrm>
            <a:off x="2103931" y="2902387"/>
            <a:ext cx="9064908" cy="307777"/>
          </a:xfrm>
          <a:prstGeom prst="rect">
            <a:avLst/>
          </a:prstGeom>
          <a:noFill/>
        </p:spPr>
        <p:txBody>
          <a:bodyPr wrap="square" rtlCol="0">
            <a:spAutoFit/>
          </a:bodyPr>
          <a:lstStyle/>
          <a:p>
            <a:r>
              <a:rPr lang="tr-TR" sz="1400" b="0" i="0" dirty="0">
                <a:solidFill>
                  <a:schemeClr val="bg1"/>
                </a:solidFill>
                <a:effectLst/>
                <a:latin typeface="inherit"/>
                <a:hlinkClick r:id="rId29" tooltip="https://stackoverflow.com/questions/9173904/byte-array-to-image-conversion">
                  <a:extLst>
                    <a:ext uri="{A12FA001-AC4F-418D-AE19-62706E023703}">
                      <ahyp:hlinkClr xmlns:ahyp="http://schemas.microsoft.com/office/drawing/2018/hyperlinkcolor" val="tx"/>
                    </a:ext>
                  </a:extLst>
                </a:hlinkClick>
              </a:rPr>
              <a:t>https://stackoverflow.com/questions/9173904/byte-array-to-image-conversion</a:t>
            </a:r>
            <a:endParaRPr lang="tr-TR" sz="1400" dirty="0">
              <a:solidFill>
                <a:schemeClr val="bg1"/>
              </a:solidFill>
              <a:latin typeface="Amasis MT Pro Black" panose="02040A04050005020304" pitchFamily="18" charset="-94"/>
            </a:endParaRPr>
          </a:p>
        </p:txBody>
      </p:sp>
      <p:sp>
        <p:nvSpPr>
          <p:cNvPr id="20" name="Metin kutusu 19">
            <a:extLst>
              <a:ext uri="{FF2B5EF4-FFF2-40B4-BE49-F238E27FC236}">
                <a16:creationId xmlns:a16="http://schemas.microsoft.com/office/drawing/2014/main" id="{A3B57DA2-5001-5217-7563-9D933BF1D37C}"/>
              </a:ext>
            </a:extLst>
          </p:cNvPr>
          <p:cNvSpPr txBox="1"/>
          <p:nvPr/>
        </p:nvSpPr>
        <p:spPr>
          <a:xfrm>
            <a:off x="2101713" y="3181533"/>
            <a:ext cx="9497839" cy="307777"/>
          </a:xfrm>
          <a:prstGeom prst="rect">
            <a:avLst/>
          </a:prstGeom>
          <a:noFill/>
        </p:spPr>
        <p:txBody>
          <a:bodyPr wrap="square" rtlCol="0">
            <a:spAutoFit/>
          </a:bodyPr>
          <a:lstStyle/>
          <a:p>
            <a:r>
              <a:rPr lang="tr-TR" sz="1400" b="0" i="0" dirty="0">
                <a:solidFill>
                  <a:schemeClr val="bg1"/>
                </a:solidFill>
                <a:effectLst/>
                <a:latin typeface="inherit"/>
                <a:hlinkClick r:id="rId30" tooltip="https://stackoverflow.com/questions/8750602/detect-when-a-form-has-been-closed-c-shar">
                  <a:extLst>
                    <a:ext uri="{A12FA001-AC4F-418D-AE19-62706E023703}">
                      <ahyp:hlinkClr xmlns:ahyp="http://schemas.microsoft.com/office/drawing/2018/hyperlinkcolor" val="tx"/>
                    </a:ext>
                  </a:extLst>
                </a:hlinkClick>
              </a:rPr>
              <a:t>https://stackoverflow.com/questions/8750602/detect-when-a-form-has-been-closed-c-shar</a:t>
            </a:r>
            <a:endParaRPr lang="tr-TR" sz="1400" dirty="0">
              <a:solidFill>
                <a:schemeClr val="bg1"/>
              </a:solidFill>
              <a:latin typeface="Amasis MT Pro Black" panose="02040A04050005020304" pitchFamily="18" charset="-94"/>
            </a:endParaRPr>
          </a:p>
        </p:txBody>
      </p:sp>
      <p:sp>
        <p:nvSpPr>
          <p:cNvPr id="21" name="Metin kutusu 20">
            <a:extLst>
              <a:ext uri="{FF2B5EF4-FFF2-40B4-BE49-F238E27FC236}">
                <a16:creationId xmlns:a16="http://schemas.microsoft.com/office/drawing/2014/main" id="{B0508058-AF69-D9C2-DDBD-B011EC4E6867}"/>
              </a:ext>
            </a:extLst>
          </p:cNvPr>
          <p:cNvSpPr txBox="1"/>
          <p:nvPr/>
        </p:nvSpPr>
        <p:spPr>
          <a:xfrm>
            <a:off x="2101713" y="3489310"/>
            <a:ext cx="9497839" cy="307777"/>
          </a:xfrm>
          <a:prstGeom prst="rect">
            <a:avLst/>
          </a:prstGeom>
          <a:noFill/>
        </p:spPr>
        <p:txBody>
          <a:bodyPr wrap="square" rtlCol="0">
            <a:spAutoFit/>
          </a:bodyPr>
          <a:lstStyle/>
          <a:p>
            <a:r>
              <a:rPr lang="tr-TR" sz="1400" b="0" i="0" u="sng" dirty="0">
                <a:solidFill>
                  <a:schemeClr val="bg1"/>
                </a:solidFill>
                <a:effectLst/>
                <a:latin typeface="inherit"/>
                <a:hlinkClick r:id="rId31" tooltip="https://stackoverflow.com/questions/13332960/reading-binary-from-table-column-into-byte-array">
                  <a:extLst>
                    <a:ext uri="{A12FA001-AC4F-418D-AE19-62706E023703}">
                      <ahyp:hlinkClr xmlns:ahyp="http://schemas.microsoft.com/office/drawing/2018/hyperlinkcolor" val="tx"/>
                    </a:ext>
                  </a:extLst>
                </a:hlinkClick>
              </a:rPr>
              <a:t>https://stackoverflow.com/questions/13332960/reading-binary-from-table-column-into-byte-array</a:t>
            </a:r>
            <a:endParaRPr lang="tr-TR" sz="1400" dirty="0">
              <a:solidFill>
                <a:schemeClr val="bg1"/>
              </a:solidFill>
              <a:latin typeface="Amasis MT Pro Black" panose="02040A04050005020304" pitchFamily="18" charset="-94"/>
            </a:endParaRPr>
          </a:p>
        </p:txBody>
      </p:sp>
      <p:sp>
        <p:nvSpPr>
          <p:cNvPr id="22" name="Metin kutusu 21">
            <a:extLst>
              <a:ext uri="{FF2B5EF4-FFF2-40B4-BE49-F238E27FC236}">
                <a16:creationId xmlns:a16="http://schemas.microsoft.com/office/drawing/2014/main" id="{40E8840E-8118-D053-D74F-276D30A6A2A0}"/>
              </a:ext>
            </a:extLst>
          </p:cNvPr>
          <p:cNvSpPr txBox="1"/>
          <p:nvPr/>
        </p:nvSpPr>
        <p:spPr>
          <a:xfrm>
            <a:off x="2101713" y="3816859"/>
            <a:ext cx="9970098" cy="307777"/>
          </a:xfrm>
          <a:prstGeom prst="rect">
            <a:avLst/>
          </a:prstGeom>
          <a:noFill/>
        </p:spPr>
        <p:txBody>
          <a:bodyPr wrap="square" rtlCol="0">
            <a:spAutoFit/>
          </a:bodyPr>
          <a:lstStyle/>
          <a:p>
            <a:r>
              <a:rPr lang="tr-TR" sz="1400" b="0" i="0" dirty="0">
                <a:solidFill>
                  <a:schemeClr val="bg1"/>
                </a:solidFill>
                <a:effectLst/>
                <a:latin typeface="inherit"/>
                <a:hlinkClick r:id="rId32" tooltip="https://stackoverflow.com/questions/2031824/what-is-the-best-way-to-check-for-internet-connectivity-using-net">
                  <a:extLst>
                    <a:ext uri="{A12FA001-AC4F-418D-AE19-62706E023703}">
                      <ahyp:hlinkClr xmlns:ahyp="http://schemas.microsoft.com/office/drawing/2018/hyperlinkcolor" val="tx"/>
                    </a:ext>
                  </a:extLst>
                </a:hlinkClick>
              </a:rPr>
              <a:t>https://stackoverflow.com/questions/2031824/what-is-the-best-way-to-check-for-internet-connectivity-using-net</a:t>
            </a:r>
            <a:endParaRPr lang="tr-TR" sz="1400" dirty="0">
              <a:solidFill>
                <a:schemeClr val="bg1"/>
              </a:solidFill>
              <a:latin typeface="Amasis MT Pro Black" panose="02040A04050005020304" pitchFamily="18" charset="-94"/>
            </a:endParaRPr>
          </a:p>
        </p:txBody>
      </p:sp>
      <p:sp>
        <p:nvSpPr>
          <p:cNvPr id="23" name="Metin kutusu 22">
            <a:extLst>
              <a:ext uri="{FF2B5EF4-FFF2-40B4-BE49-F238E27FC236}">
                <a16:creationId xmlns:a16="http://schemas.microsoft.com/office/drawing/2014/main" id="{5DF30CDE-72DA-049A-7861-D11062B07FE8}"/>
              </a:ext>
            </a:extLst>
          </p:cNvPr>
          <p:cNvSpPr txBox="1"/>
          <p:nvPr/>
        </p:nvSpPr>
        <p:spPr>
          <a:xfrm>
            <a:off x="2101713" y="4148176"/>
            <a:ext cx="9497839" cy="307777"/>
          </a:xfrm>
          <a:prstGeom prst="rect">
            <a:avLst/>
          </a:prstGeom>
          <a:noFill/>
        </p:spPr>
        <p:txBody>
          <a:bodyPr wrap="square" rtlCol="0">
            <a:spAutoFit/>
          </a:bodyPr>
          <a:lstStyle/>
          <a:p>
            <a:r>
              <a:rPr lang="tr-TR" sz="1400" b="0" i="0" dirty="0">
                <a:solidFill>
                  <a:schemeClr val="bg1"/>
                </a:solidFill>
                <a:effectLst/>
                <a:latin typeface="inherit"/>
                <a:hlinkClick r:id="rId33" tooltip="https://www.kodlamamerkezi.com/c-net/c-ile-md5-sifreleme/">
                  <a:extLst>
                    <a:ext uri="{A12FA001-AC4F-418D-AE19-62706E023703}">
                      <ahyp:hlinkClr xmlns:ahyp="http://schemas.microsoft.com/office/drawing/2018/hyperlinkcolor" val="tx"/>
                    </a:ext>
                  </a:extLst>
                </a:hlinkClick>
              </a:rPr>
              <a:t>https://www.kodlamamerkezi.com/c-net/c-ile-md5-sifreleme/</a:t>
            </a:r>
            <a:endParaRPr lang="tr-TR" sz="1400" dirty="0">
              <a:solidFill>
                <a:schemeClr val="bg1"/>
              </a:solidFill>
              <a:latin typeface="Amasis MT Pro Black" panose="02040A04050005020304" pitchFamily="18" charset="-94"/>
            </a:endParaRPr>
          </a:p>
        </p:txBody>
      </p:sp>
    </p:spTree>
    <p:extLst>
      <p:ext uri="{BB962C8B-B14F-4D97-AF65-F5344CB8AC3E}">
        <p14:creationId xmlns:p14="http://schemas.microsoft.com/office/powerpoint/2010/main" val="2826088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173</Words>
  <Application>Microsoft Office PowerPoint</Application>
  <PresentationFormat>Geniş ekran</PresentationFormat>
  <Paragraphs>25</Paragraphs>
  <Slides>9</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9</vt:i4>
      </vt:variant>
    </vt:vector>
  </HeadingPairs>
  <TitlesOfParts>
    <vt:vector size="15" baseType="lpstr">
      <vt:lpstr>Amasis MT Pro Black</vt:lpstr>
      <vt:lpstr>Arial</vt:lpstr>
      <vt:lpstr>Calibri</vt:lpstr>
      <vt:lpstr>Calibri Light</vt:lpstr>
      <vt:lpstr>inherit</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SADIK TASAL</dc:creator>
  <cp:lastModifiedBy>SADIK TASAL</cp:lastModifiedBy>
  <cp:revision>8</cp:revision>
  <dcterms:created xsi:type="dcterms:W3CDTF">2024-01-02T20:08:01Z</dcterms:created>
  <dcterms:modified xsi:type="dcterms:W3CDTF">2024-01-04T20:14:12Z</dcterms:modified>
</cp:coreProperties>
</file>