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7" r:id="rId5"/>
    <p:sldId id="286" r:id="rId6"/>
    <p:sldId id="301" r:id="rId7"/>
    <p:sldId id="302" r:id="rId8"/>
    <p:sldId id="303" r:id="rId9"/>
    <p:sldId id="304" r:id="rId10"/>
    <p:sldId id="305" r:id="rId11"/>
    <p:sldId id="296" r:id="rId12"/>
    <p:sldId id="306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1F223-8CB5-1246-BF3A-07FAAE3EE22C}" v="17" dt="2023-12-03T10:21:46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5647" autoAdjust="0"/>
  </p:normalViewPr>
  <p:slideViewPr>
    <p:cSldViewPr snapToGrid="0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berius Ennio F. Taruc" userId="ed50a3ff-f15b-46b6-8b20-4e18d5c30be3" providerId="ADAL" clId="{81A1F223-8CB5-1246-BF3A-07FAAE3EE22C}"/>
    <pc:docChg chg="custSel modSld">
      <pc:chgData name="Lyberius Ennio F. Taruc" userId="ed50a3ff-f15b-46b6-8b20-4e18d5c30be3" providerId="ADAL" clId="{81A1F223-8CB5-1246-BF3A-07FAAE3EE22C}" dt="2023-12-03T10:23:24.628" v="172" actId="1076"/>
      <pc:docMkLst>
        <pc:docMk/>
      </pc:docMkLst>
      <pc:sldChg chg="addSp modSp mod">
        <pc:chgData name="Lyberius Ennio F. Taruc" userId="ed50a3ff-f15b-46b6-8b20-4e18d5c30be3" providerId="ADAL" clId="{81A1F223-8CB5-1246-BF3A-07FAAE3EE22C}" dt="2023-12-03T09:20:21.509" v="5" actId="208"/>
        <pc:sldMkLst>
          <pc:docMk/>
          <pc:sldMk cId="909975516" sldId="286"/>
        </pc:sldMkLst>
        <pc:picChg chg="add mod">
          <ac:chgData name="Lyberius Ennio F. Taruc" userId="ed50a3ff-f15b-46b6-8b20-4e18d5c30be3" providerId="ADAL" clId="{81A1F223-8CB5-1246-BF3A-07FAAE3EE22C}" dt="2023-12-03T09:20:21.509" v="5" actId="208"/>
          <ac:picMkLst>
            <pc:docMk/>
            <pc:sldMk cId="909975516" sldId="286"/>
            <ac:picMk id="3" creationId="{D9C9272A-E7F9-E9C0-6576-79E6B9792984}"/>
          </ac:picMkLst>
        </pc:picChg>
      </pc:sldChg>
      <pc:sldChg chg="addSp modSp mod">
        <pc:chgData name="Lyberius Ennio F. Taruc" userId="ed50a3ff-f15b-46b6-8b20-4e18d5c30be3" providerId="ADAL" clId="{81A1F223-8CB5-1246-BF3A-07FAAE3EE22C}" dt="2023-12-03T10:07:04.660" v="118" actId="1076"/>
        <pc:sldMkLst>
          <pc:docMk/>
          <pc:sldMk cId="466693735" sldId="296"/>
        </pc:sldMkLst>
        <pc:picChg chg="add mod">
          <ac:chgData name="Lyberius Ennio F. Taruc" userId="ed50a3ff-f15b-46b6-8b20-4e18d5c30be3" providerId="ADAL" clId="{81A1F223-8CB5-1246-BF3A-07FAAE3EE22C}" dt="2023-12-03T10:07:04.660" v="118" actId="1076"/>
          <ac:picMkLst>
            <pc:docMk/>
            <pc:sldMk cId="466693735" sldId="296"/>
            <ac:picMk id="4" creationId="{F059C23F-BED3-41BE-1537-D48EBCBAAF5D}"/>
          </ac:picMkLst>
        </pc:picChg>
      </pc:sldChg>
      <pc:sldChg chg="addSp delSp modSp mod">
        <pc:chgData name="Lyberius Ennio F. Taruc" userId="ed50a3ff-f15b-46b6-8b20-4e18d5c30be3" providerId="ADAL" clId="{81A1F223-8CB5-1246-BF3A-07FAAE3EE22C}" dt="2023-12-03T09:23:15.279" v="21" actId="1076"/>
        <pc:sldMkLst>
          <pc:docMk/>
          <pc:sldMk cId="796276967" sldId="301"/>
        </pc:sldMkLst>
        <pc:spChg chg="mod">
          <ac:chgData name="Lyberius Ennio F. Taruc" userId="ed50a3ff-f15b-46b6-8b20-4e18d5c30be3" providerId="ADAL" clId="{81A1F223-8CB5-1246-BF3A-07FAAE3EE22C}" dt="2023-12-03T09:23:11.644" v="19" actId="1076"/>
          <ac:spMkLst>
            <pc:docMk/>
            <pc:sldMk cId="796276967" sldId="301"/>
            <ac:spMk id="9" creationId="{00000000-0000-0000-0000-000000000000}"/>
          </ac:spMkLst>
        </pc:spChg>
        <pc:picChg chg="add del mod">
          <ac:chgData name="Lyberius Ennio F. Taruc" userId="ed50a3ff-f15b-46b6-8b20-4e18d5c30be3" providerId="ADAL" clId="{81A1F223-8CB5-1246-BF3A-07FAAE3EE22C}" dt="2023-12-03T09:22:50.746" v="11" actId="478"/>
          <ac:picMkLst>
            <pc:docMk/>
            <pc:sldMk cId="796276967" sldId="301"/>
            <ac:picMk id="3" creationId="{009BBA77-3F90-7BA0-64C3-C7A96888BCCE}"/>
          </ac:picMkLst>
        </pc:picChg>
        <pc:picChg chg="add mod">
          <ac:chgData name="Lyberius Ennio F. Taruc" userId="ed50a3ff-f15b-46b6-8b20-4e18d5c30be3" providerId="ADAL" clId="{81A1F223-8CB5-1246-BF3A-07FAAE3EE22C}" dt="2023-12-03T09:23:15.279" v="21" actId="1076"/>
          <ac:picMkLst>
            <pc:docMk/>
            <pc:sldMk cId="796276967" sldId="301"/>
            <ac:picMk id="5" creationId="{40E832A3-7C51-4DE0-0A6F-BFF6C0CD11E4}"/>
          </ac:picMkLst>
        </pc:picChg>
      </pc:sldChg>
      <pc:sldChg chg="addSp modSp mod">
        <pc:chgData name="Lyberius Ennio F. Taruc" userId="ed50a3ff-f15b-46b6-8b20-4e18d5c30be3" providerId="ADAL" clId="{81A1F223-8CB5-1246-BF3A-07FAAE3EE22C}" dt="2023-12-03T09:24:35.412" v="26" actId="1076"/>
        <pc:sldMkLst>
          <pc:docMk/>
          <pc:sldMk cId="127700053" sldId="302"/>
        </pc:sldMkLst>
        <pc:picChg chg="add mod">
          <ac:chgData name="Lyberius Ennio F. Taruc" userId="ed50a3ff-f15b-46b6-8b20-4e18d5c30be3" providerId="ADAL" clId="{81A1F223-8CB5-1246-BF3A-07FAAE3EE22C}" dt="2023-12-03T09:24:35.412" v="26" actId="1076"/>
          <ac:picMkLst>
            <pc:docMk/>
            <pc:sldMk cId="127700053" sldId="302"/>
            <ac:picMk id="3" creationId="{7DC81B56-4206-45BB-27F8-09E62D411D8C}"/>
          </ac:picMkLst>
        </pc:picChg>
      </pc:sldChg>
      <pc:sldChg chg="addSp delSp modSp mod">
        <pc:chgData name="Lyberius Ennio F. Taruc" userId="ed50a3ff-f15b-46b6-8b20-4e18d5c30be3" providerId="ADAL" clId="{81A1F223-8CB5-1246-BF3A-07FAAE3EE22C}" dt="2023-12-03T09:58:41.183" v="56" actId="208"/>
        <pc:sldMkLst>
          <pc:docMk/>
          <pc:sldMk cId="3650966343" sldId="303"/>
        </pc:sldMkLst>
        <pc:picChg chg="add del mod">
          <ac:chgData name="Lyberius Ennio F. Taruc" userId="ed50a3ff-f15b-46b6-8b20-4e18d5c30be3" providerId="ADAL" clId="{81A1F223-8CB5-1246-BF3A-07FAAE3EE22C}" dt="2023-12-03T09:57:54.621" v="42" actId="478"/>
          <ac:picMkLst>
            <pc:docMk/>
            <pc:sldMk cId="3650966343" sldId="303"/>
            <ac:picMk id="3" creationId="{1F0035E4-4E80-B789-AA26-668500F7B032}"/>
          </ac:picMkLst>
        </pc:picChg>
        <pc:picChg chg="add del mod">
          <ac:chgData name="Lyberius Ennio F. Taruc" userId="ed50a3ff-f15b-46b6-8b20-4e18d5c30be3" providerId="ADAL" clId="{81A1F223-8CB5-1246-BF3A-07FAAE3EE22C}" dt="2023-12-03T09:31:04.864" v="41" actId="478"/>
          <ac:picMkLst>
            <pc:docMk/>
            <pc:sldMk cId="3650966343" sldId="303"/>
            <ac:picMk id="5" creationId="{E7F175C8-9E2E-02A1-AEC2-42AFBCAE95CF}"/>
          </ac:picMkLst>
        </pc:picChg>
        <pc:picChg chg="add mod modCrop">
          <ac:chgData name="Lyberius Ennio F. Taruc" userId="ed50a3ff-f15b-46b6-8b20-4e18d5c30be3" providerId="ADAL" clId="{81A1F223-8CB5-1246-BF3A-07FAAE3EE22C}" dt="2023-12-03T09:58:41.183" v="56" actId="208"/>
          <ac:picMkLst>
            <pc:docMk/>
            <pc:sldMk cId="3650966343" sldId="303"/>
            <ac:picMk id="10" creationId="{0406607D-7867-4D56-1997-F75C7BE54FF1}"/>
          </ac:picMkLst>
        </pc:picChg>
        <pc:picChg chg="add mod modCrop">
          <ac:chgData name="Lyberius Ennio F. Taruc" userId="ed50a3ff-f15b-46b6-8b20-4e18d5c30be3" providerId="ADAL" clId="{81A1F223-8CB5-1246-BF3A-07FAAE3EE22C}" dt="2023-12-03T09:58:41.183" v="56" actId="208"/>
          <ac:picMkLst>
            <pc:docMk/>
            <pc:sldMk cId="3650966343" sldId="303"/>
            <ac:picMk id="11" creationId="{E4BE160F-205E-ADF7-5664-2AEC9619A842}"/>
          </ac:picMkLst>
        </pc:picChg>
      </pc:sldChg>
      <pc:sldChg chg="addSp modSp mod">
        <pc:chgData name="Lyberius Ennio F. Taruc" userId="ed50a3ff-f15b-46b6-8b20-4e18d5c30be3" providerId="ADAL" clId="{81A1F223-8CB5-1246-BF3A-07FAAE3EE22C}" dt="2023-12-03T10:04:49.537" v="110" actId="1076"/>
        <pc:sldMkLst>
          <pc:docMk/>
          <pc:sldMk cId="3386588635" sldId="304"/>
        </pc:sldMkLst>
        <pc:spChg chg="add mod">
          <ac:chgData name="Lyberius Ennio F. Taruc" userId="ed50a3ff-f15b-46b6-8b20-4e18d5c30be3" providerId="ADAL" clId="{81A1F223-8CB5-1246-BF3A-07FAAE3EE22C}" dt="2023-12-03T10:04:49.537" v="110" actId="1076"/>
          <ac:spMkLst>
            <pc:docMk/>
            <pc:sldMk cId="3386588635" sldId="304"/>
            <ac:spMk id="4" creationId="{65BE7478-FC5E-271E-4CC1-45A7E0D71686}"/>
          </ac:spMkLst>
        </pc:spChg>
        <pc:spChg chg="mod">
          <ac:chgData name="Lyberius Ennio F. Taruc" userId="ed50a3ff-f15b-46b6-8b20-4e18d5c30be3" providerId="ADAL" clId="{81A1F223-8CB5-1246-BF3A-07FAAE3EE22C}" dt="2023-12-03T10:04:17.383" v="98" actId="1076"/>
          <ac:spMkLst>
            <pc:docMk/>
            <pc:sldMk cId="3386588635" sldId="304"/>
            <ac:spMk id="8" creationId="{00000000-0000-0000-0000-000000000000}"/>
          </ac:spMkLst>
        </pc:spChg>
        <pc:spChg chg="mod">
          <ac:chgData name="Lyberius Ennio F. Taruc" userId="ed50a3ff-f15b-46b6-8b20-4e18d5c30be3" providerId="ADAL" clId="{81A1F223-8CB5-1246-BF3A-07FAAE3EE22C}" dt="2023-12-03T10:04:23.944" v="100" actId="20577"/>
          <ac:spMkLst>
            <pc:docMk/>
            <pc:sldMk cId="3386588635" sldId="304"/>
            <ac:spMk id="9" creationId="{00000000-0000-0000-0000-000000000000}"/>
          </ac:spMkLst>
        </pc:spChg>
        <pc:picChg chg="add mod">
          <ac:chgData name="Lyberius Ennio F. Taruc" userId="ed50a3ff-f15b-46b6-8b20-4e18d5c30be3" providerId="ADAL" clId="{81A1F223-8CB5-1246-BF3A-07FAAE3EE22C}" dt="2023-12-03T10:04:13.189" v="97" actId="1076"/>
          <ac:picMkLst>
            <pc:docMk/>
            <pc:sldMk cId="3386588635" sldId="304"/>
            <ac:picMk id="3" creationId="{9C0A2757-ADB5-7ECB-53FE-13AB33604F1C}"/>
          </ac:picMkLst>
        </pc:picChg>
      </pc:sldChg>
      <pc:sldChg chg="addSp modSp mod">
        <pc:chgData name="Lyberius Ennio F. Taruc" userId="ed50a3ff-f15b-46b6-8b20-4e18d5c30be3" providerId="ADAL" clId="{81A1F223-8CB5-1246-BF3A-07FAAE3EE22C}" dt="2023-12-03T10:06:36.601" v="114" actId="1076"/>
        <pc:sldMkLst>
          <pc:docMk/>
          <pc:sldMk cId="182563115" sldId="305"/>
        </pc:sldMkLst>
        <pc:picChg chg="add mod">
          <ac:chgData name="Lyberius Ennio F. Taruc" userId="ed50a3ff-f15b-46b6-8b20-4e18d5c30be3" providerId="ADAL" clId="{81A1F223-8CB5-1246-BF3A-07FAAE3EE22C}" dt="2023-12-03T10:06:36.601" v="114" actId="1076"/>
          <ac:picMkLst>
            <pc:docMk/>
            <pc:sldMk cId="182563115" sldId="305"/>
            <ac:picMk id="3" creationId="{32A13944-B2A4-77D6-C105-26623FE62AD3}"/>
          </ac:picMkLst>
        </pc:picChg>
      </pc:sldChg>
      <pc:sldChg chg="addSp modSp mod">
        <pc:chgData name="Lyberius Ennio F. Taruc" userId="ed50a3ff-f15b-46b6-8b20-4e18d5c30be3" providerId="ADAL" clId="{81A1F223-8CB5-1246-BF3A-07FAAE3EE22C}" dt="2023-12-03T10:07:43.529" v="124" actId="1076"/>
        <pc:sldMkLst>
          <pc:docMk/>
          <pc:sldMk cId="457295399" sldId="306"/>
        </pc:sldMkLst>
        <pc:picChg chg="add mod">
          <ac:chgData name="Lyberius Ennio F. Taruc" userId="ed50a3ff-f15b-46b6-8b20-4e18d5c30be3" providerId="ADAL" clId="{81A1F223-8CB5-1246-BF3A-07FAAE3EE22C}" dt="2023-12-03T10:07:43.529" v="124" actId="1076"/>
          <ac:picMkLst>
            <pc:docMk/>
            <pc:sldMk cId="457295399" sldId="306"/>
            <ac:picMk id="4" creationId="{8841BAD8-1B17-BA8B-FB72-620934DD322F}"/>
          </ac:picMkLst>
        </pc:picChg>
      </pc:sldChg>
      <pc:sldChg chg="addSp modSp mod">
        <pc:chgData name="Lyberius Ennio F. Taruc" userId="ed50a3ff-f15b-46b6-8b20-4e18d5c30be3" providerId="ADAL" clId="{81A1F223-8CB5-1246-BF3A-07FAAE3EE22C}" dt="2023-12-03T10:19:58.780" v="132" actId="1076"/>
        <pc:sldMkLst>
          <pc:docMk/>
          <pc:sldMk cId="2059782326" sldId="308"/>
        </pc:sldMkLst>
        <pc:picChg chg="add mod">
          <ac:chgData name="Lyberius Ennio F. Taruc" userId="ed50a3ff-f15b-46b6-8b20-4e18d5c30be3" providerId="ADAL" clId="{81A1F223-8CB5-1246-BF3A-07FAAE3EE22C}" dt="2023-12-03T10:19:58.780" v="132" actId="1076"/>
          <ac:picMkLst>
            <pc:docMk/>
            <pc:sldMk cId="2059782326" sldId="308"/>
            <ac:picMk id="4" creationId="{2997EB76-A3F4-3115-EEF4-105239C9C174}"/>
          </ac:picMkLst>
        </pc:picChg>
      </pc:sldChg>
      <pc:sldChg chg="addSp modSp mod">
        <pc:chgData name="Lyberius Ennio F. Taruc" userId="ed50a3ff-f15b-46b6-8b20-4e18d5c30be3" providerId="ADAL" clId="{81A1F223-8CB5-1246-BF3A-07FAAE3EE22C}" dt="2023-12-03T10:23:24.628" v="172" actId="1076"/>
        <pc:sldMkLst>
          <pc:docMk/>
          <pc:sldMk cId="1805387307" sldId="309"/>
        </pc:sldMkLst>
        <pc:spChg chg="add mod">
          <ac:chgData name="Lyberius Ennio F. Taruc" userId="ed50a3ff-f15b-46b6-8b20-4e18d5c30be3" providerId="ADAL" clId="{81A1F223-8CB5-1246-BF3A-07FAAE3EE22C}" dt="2023-12-03T10:22:37.983" v="160" actId="1076"/>
          <ac:spMkLst>
            <pc:docMk/>
            <pc:sldMk cId="1805387307" sldId="309"/>
            <ac:spMk id="11" creationId="{F561F723-F754-2EF2-9CC8-36D00C50F31E}"/>
          </ac:spMkLst>
        </pc:spChg>
        <pc:spChg chg="add mod">
          <ac:chgData name="Lyberius Ennio F. Taruc" userId="ed50a3ff-f15b-46b6-8b20-4e18d5c30be3" providerId="ADAL" clId="{81A1F223-8CB5-1246-BF3A-07FAAE3EE22C}" dt="2023-12-03T10:23:03.144" v="168" actId="1076"/>
          <ac:spMkLst>
            <pc:docMk/>
            <pc:sldMk cId="1805387307" sldId="309"/>
            <ac:spMk id="12" creationId="{788ED454-AF85-9FBD-BB94-389AA2C26674}"/>
          </ac:spMkLst>
        </pc:spChg>
        <pc:spChg chg="add mod">
          <ac:chgData name="Lyberius Ennio F. Taruc" userId="ed50a3ff-f15b-46b6-8b20-4e18d5c30be3" providerId="ADAL" clId="{81A1F223-8CB5-1246-BF3A-07FAAE3EE22C}" dt="2023-12-03T10:23:24.628" v="172" actId="1076"/>
          <ac:spMkLst>
            <pc:docMk/>
            <pc:sldMk cId="1805387307" sldId="309"/>
            <ac:spMk id="13" creationId="{F161E3F9-F348-AA0E-B882-AD97286553FB}"/>
          </ac:spMkLst>
        </pc:spChg>
        <pc:picChg chg="add mod modCrop">
          <ac:chgData name="Lyberius Ennio F. Taruc" userId="ed50a3ff-f15b-46b6-8b20-4e18d5c30be3" providerId="ADAL" clId="{81A1F223-8CB5-1246-BF3A-07FAAE3EE22C}" dt="2023-12-03T10:21:56.773" v="148" actId="732"/>
          <ac:picMkLst>
            <pc:docMk/>
            <pc:sldMk cId="1805387307" sldId="309"/>
            <ac:picMk id="4" creationId="{0B4456C7-CE54-6E3E-0DEE-9BA3BE7A1357}"/>
          </ac:picMkLst>
        </pc:picChg>
        <pc:picChg chg="add mod">
          <ac:chgData name="Lyberius Ennio F. Taruc" userId="ed50a3ff-f15b-46b6-8b20-4e18d5c30be3" providerId="ADAL" clId="{81A1F223-8CB5-1246-BF3A-07FAAE3EE22C}" dt="2023-12-03T10:22:03.368" v="151" actId="1076"/>
          <ac:picMkLst>
            <pc:docMk/>
            <pc:sldMk cId="1805387307" sldId="309"/>
            <ac:picMk id="6" creationId="{32F710BF-458D-423C-5B72-59A3786AEAAE}"/>
          </ac:picMkLst>
        </pc:picChg>
        <pc:picChg chg="add mod">
          <ac:chgData name="Lyberius Ennio F. Taruc" userId="ed50a3ff-f15b-46b6-8b20-4e18d5c30be3" providerId="ADAL" clId="{81A1F223-8CB5-1246-BF3A-07FAAE3EE22C}" dt="2023-12-03T10:23:05.354" v="169" actId="1076"/>
          <ac:picMkLst>
            <pc:docMk/>
            <pc:sldMk cId="1805387307" sldId="309"/>
            <ac:picMk id="8" creationId="{622DDC9E-C815-1101-A704-DE574962D8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D73A-6965-4499-8C1E-85781AAC3C62}" type="datetimeFigureOut">
              <a:rPr lang="en-PH" smtClean="0"/>
              <a:t>12/3/23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40797-2949-4E27-A90A-F61BA6538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891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504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382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Machine Learning with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145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 this table, the home</a:t>
            </a:r>
            <a:r>
              <a:rPr lang="en-PH" baseline="0" dirty="0"/>
              <a:t> prices based on area in </a:t>
            </a:r>
            <a:r>
              <a:rPr lang="en-PH" baseline="0" dirty="0" err="1"/>
              <a:t>sq</a:t>
            </a:r>
            <a:r>
              <a:rPr lang="en-PH" baseline="0" dirty="0"/>
              <a:t> feet.</a:t>
            </a:r>
            <a:br>
              <a:rPr lang="en-PH" baseline="0" dirty="0"/>
            </a:br>
            <a:r>
              <a:rPr lang="en-PH" baseline="0" dirty="0"/>
              <a:t>Using these data we will build machine learning  model that can tell me the prices of the home base on Area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3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Given these</a:t>
            </a:r>
            <a:r>
              <a:rPr lang="en-PH" baseline="0" dirty="0"/>
              <a:t> home prices find out the prices of the following:</a:t>
            </a:r>
          </a:p>
          <a:p>
            <a:pPr marL="228600" indent="-228600">
              <a:buAutoNum type="alphaLcPeriod"/>
            </a:pPr>
            <a:r>
              <a:rPr lang="en-PH" baseline="0" dirty="0"/>
              <a:t>3300 square feet</a:t>
            </a:r>
          </a:p>
          <a:p>
            <a:pPr marL="228600" indent="-228600">
              <a:buAutoNum type="alphaLcPeriod"/>
            </a:pPr>
            <a:r>
              <a:rPr lang="en-PH" baseline="0" dirty="0"/>
              <a:t>5000 square feet</a:t>
            </a:r>
            <a:br>
              <a:rPr lang="en-PH" baseline="0" dirty="0"/>
            </a:b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490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971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224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36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267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40797-2949-4E27-A90A-F61BA6538273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747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Machine learning for data science –</a:t>
            </a:r>
            <a:br>
              <a:rPr lang="en-PH" dirty="0"/>
            </a:br>
            <a:r>
              <a:rPr lang="en-PH" dirty="0"/>
              <a:t>Linear regression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Deadline: December 17, 2022</a:t>
            </a:r>
          </a:p>
        </p:txBody>
      </p:sp>
    </p:spTree>
    <p:extLst>
      <p:ext uri="{BB962C8B-B14F-4D97-AF65-F5344CB8AC3E}">
        <p14:creationId xmlns:p14="http://schemas.microsoft.com/office/powerpoint/2010/main" val="17423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880" y="764373"/>
            <a:ext cx="11069320" cy="129302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6. Describe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sz="2000" dirty="0"/>
              <a:t>.describe()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your answer here</a:t>
            </a:r>
            <a:endParaRPr lang="en-PH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A13944-B2A4-77D6-C105-26623FE6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76" y="2598149"/>
            <a:ext cx="4318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" y="764373"/>
            <a:ext cx="1112012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7. Create a separate csv file containing the </a:t>
            </a:r>
            <a:r>
              <a:rPr lang="en-PH" dirty="0" err="1"/>
              <a:t>AreaS</a:t>
            </a:r>
            <a:r>
              <a:rPr lang="en-PH" dirty="0"/>
              <a:t> only, upload the file to the </a:t>
            </a:r>
            <a:r>
              <a:rPr lang="en-PH" dirty="0" err="1"/>
              <a:t>Jupyter</a:t>
            </a:r>
            <a:endParaRPr lang="en-P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data frame, head = 3</a:t>
            </a:r>
            <a:endParaRPr lang="en-P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your answer here</a:t>
            </a:r>
            <a:endParaRPr lang="en-PH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59C23F-BED3-41BE-1537-D48EBCBA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58" y="2929205"/>
            <a:ext cx="351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" y="764373"/>
            <a:ext cx="11120120" cy="129302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8. Create a prediction for the given new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reg.predict</a:t>
            </a:r>
            <a:r>
              <a:rPr lang="en-US" dirty="0"/>
              <a:t>()</a:t>
            </a:r>
            <a:endParaRPr lang="en-P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your answer here </a:t>
            </a:r>
            <a:br>
              <a:rPr lang="en-US" dirty="0"/>
            </a:br>
            <a:r>
              <a:rPr lang="en-US" dirty="0"/>
              <a:t>(array)</a:t>
            </a:r>
            <a:endParaRPr lang="en-PH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841BAD8-1B17-BA8B-FB72-620934DD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44" y="3143767"/>
            <a:ext cx="8099357" cy="2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" y="764373"/>
            <a:ext cx="11120120" cy="129302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9. assign/Create a column for the predicted price of the given areas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df2['Predicted-Price']</a:t>
            </a:r>
            <a:endParaRPr lang="en-P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your answer here </a:t>
            </a:r>
            <a:br>
              <a:rPr lang="en-US" dirty="0"/>
            </a:br>
            <a:endParaRPr lang="en-PH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997EB76-A3F4-3115-EEF4-105239C9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4050"/>
            <a:ext cx="10743988" cy="2271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978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" y="764373"/>
            <a:ext cx="11120120" cy="129302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10. Create a csv file for the given areas with predicted prices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to_csv</a:t>
            </a:r>
            <a:r>
              <a:rPr lang="en-US" dirty="0"/>
              <a:t>(“LabActivity1.csv")</a:t>
            </a:r>
            <a:endParaRPr lang="en-P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your answer here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4456C7-CE54-6E3E-0DEE-9BA3BE7A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98"/>
          <a:stretch/>
        </p:blipFill>
        <p:spPr>
          <a:xfrm>
            <a:off x="3733800" y="2639717"/>
            <a:ext cx="7772400" cy="115326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2F710BF-458D-423C-5B72-59A3786A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2799518"/>
            <a:ext cx="3267610" cy="386560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22DDC9E-C815-1101-A704-DE574962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238142"/>
            <a:ext cx="6616700" cy="2425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61F723-F754-2EF2-9CC8-36D00C50F31E}"/>
              </a:ext>
            </a:extLst>
          </p:cNvPr>
          <p:cNvSpPr/>
          <p:nvPr/>
        </p:nvSpPr>
        <p:spPr>
          <a:xfrm>
            <a:off x="386080" y="4011412"/>
            <a:ext cx="3267610" cy="390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788ED454-AF85-9FBD-BB94-389AA2C26674}"/>
              </a:ext>
            </a:extLst>
          </p:cNvPr>
          <p:cNvSpPr/>
          <p:nvPr/>
        </p:nvSpPr>
        <p:spPr>
          <a:xfrm rot="10800000">
            <a:off x="3834384" y="3678982"/>
            <a:ext cx="813816" cy="6575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161E3F9-F348-AA0E-B882-AD97286553FB}"/>
              </a:ext>
            </a:extLst>
          </p:cNvPr>
          <p:cNvSpPr/>
          <p:nvPr/>
        </p:nvSpPr>
        <p:spPr>
          <a:xfrm rot="2600156">
            <a:off x="3534862" y="4603820"/>
            <a:ext cx="1089061" cy="5034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technic using simple linear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6000" b="1" dirty="0"/>
              <a:t>- </a:t>
            </a:r>
            <a:r>
              <a:rPr lang="en-US" sz="6000" dirty="0"/>
              <a:t>WRITE PYTHON CODE to predict Home Prices</a:t>
            </a:r>
            <a:endParaRPr lang="en-PH" sz="6000" b="1" dirty="0"/>
          </a:p>
        </p:txBody>
      </p:sp>
    </p:spTree>
    <p:extLst>
      <p:ext uri="{BB962C8B-B14F-4D97-AF65-F5344CB8AC3E}">
        <p14:creationId xmlns:p14="http://schemas.microsoft.com/office/powerpoint/2010/main" val="277527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Prices of home</a:t>
            </a:r>
            <a:endParaRPr lang="en-PH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74165"/>
              </p:ext>
            </p:extLst>
          </p:nvPr>
        </p:nvGraphicFramePr>
        <p:xfrm>
          <a:off x="2390273" y="2422357"/>
          <a:ext cx="5967663" cy="3621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16973">
                  <a:extLst>
                    <a:ext uri="{9D8B030D-6E8A-4147-A177-3AD203B41FA5}">
                      <a16:colId xmlns:a16="http://schemas.microsoft.com/office/drawing/2014/main" val="3198285904"/>
                    </a:ext>
                  </a:extLst>
                </a:gridCol>
                <a:gridCol w="3450690">
                  <a:extLst>
                    <a:ext uri="{9D8B030D-6E8A-4147-A177-3AD203B41FA5}">
                      <a16:colId xmlns:a16="http://schemas.microsoft.com/office/drawing/2014/main" val="3381131377"/>
                    </a:ext>
                  </a:extLst>
                </a:gridCol>
              </a:tblGrid>
              <a:tr h="344808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Area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Price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45852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2600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550,000.00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7152035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>
                          <a:effectLst/>
                        </a:rPr>
                        <a:t>3000</a:t>
                      </a:r>
                      <a:endParaRPr lang="en-PH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565,000.00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9132273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>
                          <a:effectLst/>
                        </a:rPr>
                        <a:t>3200</a:t>
                      </a:r>
                      <a:endParaRPr lang="en-PH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610,000.00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1415132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>
                          <a:effectLst/>
                        </a:rPr>
                        <a:t>3600</a:t>
                      </a:r>
                      <a:endParaRPr lang="en-PH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680,000.00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9315885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>
                          <a:effectLst/>
                        </a:rPr>
                        <a:t>4000</a:t>
                      </a:r>
                      <a:endParaRPr lang="en-PH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725,000.00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324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82" y="764373"/>
            <a:ext cx="8610600" cy="1293028"/>
          </a:xfrm>
        </p:spPr>
        <p:txBody>
          <a:bodyPr/>
          <a:lstStyle/>
          <a:p>
            <a:pPr algn="l"/>
            <a:r>
              <a:rPr lang="en-US"/>
              <a:t>Prices of home</a:t>
            </a:r>
            <a:endParaRPr lang="en-PH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642441"/>
              </p:ext>
            </p:extLst>
          </p:nvPr>
        </p:nvGraphicFramePr>
        <p:xfrm>
          <a:off x="503382" y="2050594"/>
          <a:ext cx="5967663" cy="3621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16973">
                  <a:extLst>
                    <a:ext uri="{9D8B030D-6E8A-4147-A177-3AD203B41FA5}">
                      <a16:colId xmlns:a16="http://schemas.microsoft.com/office/drawing/2014/main" val="3198285904"/>
                    </a:ext>
                  </a:extLst>
                </a:gridCol>
                <a:gridCol w="3450690">
                  <a:extLst>
                    <a:ext uri="{9D8B030D-6E8A-4147-A177-3AD203B41FA5}">
                      <a16:colId xmlns:a16="http://schemas.microsoft.com/office/drawing/2014/main" val="3381131377"/>
                    </a:ext>
                  </a:extLst>
                </a:gridCol>
              </a:tblGrid>
              <a:tr h="344808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Area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Price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45852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2600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550,000.00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7152035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3000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565,000.00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9132273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3200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610,000.00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1415132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3600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680,000.00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9315885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4000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500" u="none" strike="noStrike" dirty="0">
                          <a:effectLst/>
                        </a:rPr>
                        <a:t>            725,000.00 </a:t>
                      </a:r>
                      <a:endParaRPr lang="en-PH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324262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121236" y="2422357"/>
            <a:ext cx="4618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Given these home prices find out the prices of the following:</a:t>
            </a:r>
          </a:p>
          <a:p>
            <a:endParaRPr lang="en-PH" sz="2400" dirty="0"/>
          </a:p>
          <a:p>
            <a:pPr marL="228600" indent="-228600">
              <a:buAutoNum type="alphaLcPeriod"/>
            </a:pPr>
            <a:r>
              <a:rPr lang="en-PH" sz="2400" b="1" dirty="0"/>
              <a:t> 3300 square feet</a:t>
            </a:r>
          </a:p>
          <a:p>
            <a:pPr marL="228600" indent="-228600">
              <a:buAutoNum type="alphaLcPeriod"/>
            </a:pPr>
            <a:r>
              <a:rPr lang="en-PH" sz="2400" b="1" dirty="0"/>
              <a:t> 5000 square feet</a:t>
            </a:r>
          </a:p>
        </p:txBody>
      </p:sp>
    </p:spTree>
    <p:extLst>
      <p:ext uri="{BB962C8B-B14F-4D97-AF65-F5344CB8AC3E}">
        <p14:creationId xmlns:p14="http://schemas.microsoft.com/office/powerpoint/2010/main" val="9496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880" y="764373"/>
            <a:ext cx="1106932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1. Create a csv file containing the information for Area and Price, upload the file to the </a:t>
            </a:r>
            <a:r>
              <a:rPr lang="en-PH" dirty="0" err="1"/>
              <a:t>Jupyter</a:t>
            </a:r>
            <a:br>
              <a:rPr lang="en-PH" b="1" dirty="0"/>
            </a:br>
            <a:endParaRPr lang="en-P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sz="2000" dirty="0" err="1"/>
              <a:t>df</a:t>
            </a:r>
            <a:r>
              <a:rPr lang="en-PH" sz="2000" dirty="0"/>
              <a:t> = </a:t>
            </a:r>
            <a:r>
              <a:rPr lang="en-PH" sz="2000" dirty="0" err="1"/>
              <a:t>pd.read_csv</a:t>
            </a:r>
            <a:r>
              <a:rPr lang="en-PH" sz="2000" dirty="0"/>
              <a:t>(“filename.csv")</a:t>
            </a:r>
          </a:p>
          <a:p>
            <a:r>
              <a:rPr lang="en-PH" sz="2000" dirty="0" err="1"/>
              <a:t>df</a:t>
            </a:r>
            <a:endParaRPr lang="en-PH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your answer here</a:t>
            </a:r>
            <a:endParaRPr lang="en-PH" dirty="0"/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9C9272A-E7F9-E9C0-6576-79E6B979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40" y="3122202"/>
            <a:ext cx="7772400" cy="2689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97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880" y="764373"/>
            <a:ext cx="11069320" cy="129302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2. MODIFY THE GRAPH TO: </a:t>
            </a:r>
            <a:br>
              <a:rPr lang="en-PH" dirty="0"/>
            </a:br>
            <a:r>
              <a:rPr lang="en-PH" dirty="0"/>
              <a:t>color=‘blue', marker=‘*'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sz="2000" dirty="0"/>
              <a:t>%</a:t>
            </a:r>
            <a:r>
              <a:rPr lang="en-PH" sz="2000" dirty="0" err="1"/>
              <a:t>matplotlib</a:t>
            </a:r>
            <a:r>
              <a:rPr lang="en-PH" sz="2000" dirty="0"/>
              <a:t> inline</a:t>
            </a:r>
          </a:p>
          <a:p>
            <a:r>
              <a:rPr lang="en-PH" sz="2000" dirty="0" err="1"/>
              <a:t>plt.scatter</a:t>
            </a:r>
            <a:r>
              <a:rPr lang="en-PH" sz="2000" dirty="0"/>
              <a:t>(</a:t>
            </a:r>
            <a:r>
              <a:rPr lang="en-PH" sz="2000" dirty="0" err="1"/>
              <a:t>df.area,df.price</a:t>
            </a:r>
            <a:r>
              <a:rPr lang="en-PH" sz="2000" dirty="0"/>
              <a:t>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2" y="2194558"/>
            <a:ext cx="5334000" cy="4024125"/>
          </a:xfrm>
        </p:spPr>
        <p:txBody>
          <a:bodyPr/>
          <a:lstStyle/>
          <a:p>
            <a:r>
              <a:rPr lang="en-US" dirty="0"/>
              <a:t>Upload / Post the graph here</a:t>
            </a:r>
            <a:endParaRPr lang="en-PH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0E832A3-7C51-4DE0-0A6F-BFF6C0CD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44" y="2732926"/>
            <a:ext cx="4222902" cy="38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880" y="764373"/>
            <a:ext cx="11069320" cy="129302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3. MODIFY THE GRAPH TO: </a:t>
            </a:r>
            <a:br>
              <a:rPr lang="en-PH" dirty="0"/>
            </a:br>
            <a:r>
              <a:rPr lang="en-PH" dirty="0"/>
              <a:t>X =‘areas', y =‘prices'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sz="2000" dirty="0"/>
              <a:t>%</a:t>
            </a:r>
            <a:r>
              <a:rPr lang="en-PH" sz="2000" dirty="0" err="1"/>
              <a:t>matplotlib</a:t>
            </a:r>
            <a:r>
              <a:rPr lang="en-PH" sz="2000" dirty="0"/>
              <a:t> inline</a:t>
            </a:r>
          </a:p>
          <a:p>
            <a:r>
              <a:rPr lang="en-PH" sz="2000" dirty="0" err="1"/>
              <a:t>plt.scatter</a:t>
            </a:r>
            <a:r>
              <a:rPr lang="en-PH" sz="2000" dirty="0"/>
              <a:t>(</a:t>
            </a:r>
            <a:r>
              <a:rPr lang="en-PH" sz="2000" dirty="0" err="1"/>
              <a:t>df.area,df.price</a:t>
            </a:r>
            <a:r>
              <a:rPr lang="en-PH" sz="2000" dirty="0"/>
              <a:t>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the graph here</a:t>
            </a:r>
            <a:endParaRPr lang="en-PH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DC81B56-4206-45BB-27F8-09E62D41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4559"/>
            <a:ext cx="5150778" cy="4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880" y="764373"/>
            <a:ext cx="1106932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4. MODIFY THE GRAPH TO: </a:t>
            </a:r>
            <a:br>
              <a:rPr lang="en-PH" dirty="0"/>
            </a:br>
            <a:r>
              <a:rPr lang="en-PH" dirty="0"/>
              <a:t>Add prediction line or </a:t>
            </a:r>
            <a:r>
              <a:rPr lang="en-PH" dirty="0" err="1"/>
              <a:t>trendline</a:t>
            </a:r>
            <a:r>
              <a:rPr lang="en-PH" dirty="0"/>
              <a:t> </a:t>
            </a:r>
            <a:br>
              <a:rPr lang="en-PH" dirty="0"/>
            </a:br>
            <a:r>
              <a:rPr lang="en-PH" dirty="0"/>
              <a:t>Color = blue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sz="2000" dirty="0"/>
              <a:t>%</a:t>
            </a:r>
            <a:r>
              <a:rPr lang="en-PH" sz="2000" dirty="0" err="1"/>
              <a:t>matplotlib</a:t>
            </a:r>
            <a:r>
              <a:rPr lang="en-PH" sz="2000" dirty="0"/>
              <a:t> inline</a:t>
            </a:r>
          </a:p>
          <a:p>
            <a:r>
              <a:rPr lang="en-PH" sz="2000" dirty="0" err="1"/>
              <a:t>plt.scatter</a:t>
            </a:r>
            <a:r>
              <a:rPr lang="en-PH" sz="2000" dirty="0"/>
              <a:t>(</a:t>
            </a:r>
            <a:r>
              <a:rPr lang="en-PH" sz="2000" dirty="0" err="1"/>
              <a:t>df.area,df.price</a:t>
            </a:r>
            <a:r>
              <a:rPr lang="en-PH" sz="2000" dirty="0"/>
              <a:t>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 / Post the graph here</a:t>
            </a:r>
            <a:endParaRPr lang="en-PH" dirty="0"/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406607D-7867-4D56-1997-F75C7BE54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96"/>
          <a:stretch/>
        </p:blipFill>
        <p:spPr>
          <a:xfrm>
            <a:off x="5856732" y="2194559"/>
            <a:ext cx="6291072" cy="4457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4BE160F-205E-ADF7-5664-2AEC9619A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83" b="65004"/>
          <a:stretch/>
        </p:blipFill>
        <p:spPr>
          <a:xfrm>
            <a:off x="207264" y="3524036"/>
            <a:ext cx="5323332" cy="2400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09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6880" y="764373"/>
            <a:ext cx="11069320" cy="1293028"/>
          </a:xfrm>
        </p:spPr>
        <p:txBody>
          <a:bodyPr>
            <a:normAutofit/>
          </a:bodyPr>
          <a:lstStyle/>
          <a:p>
            <a:pPr algn="ctr"/>
            <a:r>
              <a:rPr lang="en-PH" dirty="0"/>
              <a:t>5. PRICES PREDICTION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13189" y="2215108"/>
            <a:ext cx="5334000" cy="4024125"/>
          </a:xfrm>
        </p:spPr>
        <p:txBody>
          <a:bodyPr/>
          <a:lstStyle/>
          <a:p>
            <a:r>
              <a:rPr lang="en-PH" sz="2000" dirty="0"/>
              <a:t>Given these home prices find out the prices of the following: </a:t>
            </a:r>
            <a:br>
              <a:rPr lang="en-PH" sz="2000" dirty="0"/>
            </a:br>
            <a:r>
              <a:rPr lang="en-PH" sz="2000" dirty="0"/>
              <a:t>(using the </a:t>
            </a:r>
            <a:r>
              <a:rPr lang="en-PH" sz="2000" dirty="0" err="1"/>
              <a:t>reg.predict</a:t>
            </a:r>
            <a:r>
              <a:rPr lang="en-PH" sz="2000" dirty="0"/>
              <a:t>())</a:t>
            </a:r>
          </a:p>
          <a:p>
            <a:endParaRPr lang="en-US" sz="2000" dirty="0"/>
          </a:p>
          <a:p>
            <a:endParaRPr lang="en-PH" sz="2000" dirty="0"/>
          </a:p>
          <a:p>
            <a:pPr>
              <a:buAutoNum type="alphaLcPeriod"/>
            </a:pPr>
            <a:r>
              <a:rPr lang="en-PH" sz="2000" b="1" dirty="0"/>
              <a:t> 3300 square feet</a:t>
            </a:r>
          </a:p>
          <a:p>
            <a:pPr>
              <a:buAutoNum type="alphaLcPeriod"/>
            </a:pPr>
            <a:r>
              <a:rPr lang="en-PH" sz="2000" b="1" dirty="0"/>
              <a:t> 5000 square feet</a:t>
            </a:r>
          </a:p>
          <a:p>
            <a:pPr>
              <a:buAutoNum type="alphaLcPeriod"/>
            </a:pP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451803" y="3074542"/>
            <a:ext cx="2519737" cy="3537128"/>
          </a:xfrm>
        </p:spPr>
        <p:txBody>
          <a:bodyPr/>
          <a:lstStyle/>
          <a:p>
            <a:r>
              <a:rPr lang="en-US" dirty="0"/>
              <a:t>Answer: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PH" b="0" i="0" u="none" strike="noStrike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634,605.26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851,578.95</a:t>
            </a:r>
          </a:p>
        </p:txBody>
      </p:sp>
      <p:pic>
        <p:nvPicPr>
          <p:cNvPr id="3" name="Picture 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C0A2757-ADB5-7ECB-53FE-13AB33604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25" y="2305318"/>
            <a:ext cx="6228280" cy="4306352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65BE7478-FC5E-271E-4CC1-45A7E0D71686}"/>
              </a:ext>
            </a:extLst>
          </p:cNvPr>
          <p:cNvSpPr txBox="1">
            <a:spLocks/>
          </p:cNvSpPr>
          <p:nvPr/>
        </p:nvSpPr>
        <p:spPr>
          <a:xfrm>
            <a:off x="5872325" y="1903561"/>
            <a:ext cx="2519737" cy="46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33865886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7423</TotalTime>
  <Words>474</Words>
  <Application>Microsoft Macintosh PowerPoint</Application>
  <PresentationFormat>Widescreen</PresentationFormat>
  <Paragraphs>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Menlo</vt:lpstr>
      <vt:lpstr>Vapor Trail</vt:lpstr>
      <vt:lpstr>Machine learning for data science – Linear regression </vt:lpstr>
      <vt:lpstr>Machine learning technic using simple linear regression</vt:lpstr>
      <vt:lpstr>Prices of home</vt:lpstr>
      <vt:lpstr>Prices of home</vt:lpstr>
      <vt:lpstr>1. Create a csv file containing the information for Area and Price, upload the file to the Jupyter </vt:lpstr>
      <vt:lpstr>2. MODIFY THE GRAPH TO:  color=‘blue', marker=‘*'</vt:lpstr>
      <vt:lpstr>3. MODIFY THE GRAPH TO:  X =‘areas', y =‘prices'</vt:lpstr>
      <vt:lpstr>4. MODIFY THE GRAPH TO:  Add prediction line or trendline  Color = blue</vt:lpstr>
      <vt:lpstr>5. PRICES PREDICTION</vt:lpstr>
      <vt:lpstr>6. Describe Function</vt:lpstr>
      <vt:lpstr>7. Create a separate csv file containing the AreaS only, upload the file to the Jupyter</vt:lpstr>
      <vt:lpstr>8. Create a prediction for the given new file</vt:lpstr>
      <vt:lpstr>9. assign/Create a column for the predicted price of the given areas</vt:lpstr>
      <vt:lpstr>10. Create a csv file for the given areas with predicted prices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for data science</dc:title>
  <dc:creator>NITRO 7</dc:creator>
  <cp:lastModifiedBy>Lyberius Ennio Taruc</cp:lastModifiedBy>
  <cp:revision>42</cp:revision>
  <dcterms:created xsi:type="dcterms:W3CDTF">2022-11-25T20:46:32Z</dcterms:created>
  <dcterms:modified xsi:type="dcterms:W3CDTF">2023-12-03T10:23:29Z</dcterms:modified>
</cp:coreProperties>
</file>