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314" r:id="rId3"/>
    <p:sldId id="263" r:id="rId4"/>
    <p:sldId id="316" r:id="rId5"/>
    <p:sldId id="317" r:id="rId6"/>
    <p:sldId id="261" r:id="rId7"/>
    <p:sldId id="318" r:id="rId8"/>
    <p:sldId id="321" r:id="rId9"/>
    <p:sldId id="319" r:id="rId10"/>
    <p:sldId id="323" r:id="rId11"/>
    <p:sldId id="320" r:id="rId12"/>
    <p:sldId id="322" r:id="rId13"/>
    <p:sldId id="324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ExtraLight" panose="000003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85D5E6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5F5F02-A84B-42AD-A9C7-EE71852D0A50}">
  <a:tblStyle styleId="{7C5F5F02-A84B-42AD-A9C7-EE71852D0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THIGESH P G" userId="0142839fbdc3d0ae" providerId="LiveId" clId="{F75A8CFA-FABB-4903-8204-3D1E9F4F8182}"/>
    <pc:docChg chg="undo custSel addSld delSld modSld addSection delSection modSection">
      <pc:chgData name="LITHIGESH P G" userId="0142839fbdc3d0ae" providerId="LiveId" clId="{F75A8CFA-FABB-4903-8204-3D1E9F4F8182}" dt="2025-02-18T04:25:11.919" v="322" actId="1076"/>
      <pc:docMkLst>
        <pc:docMk/>
      </pc:docMkLst>
      <pc:sldChg chg="modSp mod modClrScheme chgLayout">
        <pc:chgData name="LITHIGESH P G" userId="0142839fbdc3d0ae" providerId="LiveId" clId="{F75A8CFA-FABB-4903-8204-3D1E9F4F8182}" dt="2025-02-18T02:44:12.818" v="137" actId="14100"/>
        <pc:sldMkLst>
          <pc:docMk/>
          <pc:sldMk cId="0" sldId="261"/>
        </pc:sldMkLst>
        <pc:spChg chg="mod ord">
          <ac:chgData name="LITHIGESH P G" userId="0142839fbdc3d0ae" providerId="LiveId" clId="{F75A8CFA-FABB-4903-8204-3D1E9F4F8182}" dt="2025-02-18T02:32:10.325" v="16" actId="1076"/>
          <ac:spMkLst>
            <pc:docMk/>
            <pc:sldMk cId="0" sldId="261"/>
            <ac:spMk id="5" creationId="{0FDCFA05-8725-1D04-E5A5-4462EB1E7303}"/>
          </ac:spMkLst>
        </pc:spChg>
        <pc:picChg chg="mod">
          <ac:chgData name="LITHIGESH P G" userId="0142839fbdc3d0ae" providerId="LiveId" clId="{F75A8CFA-FABB-4903-8204-3D1E9F4F8182}" dt="2025-02-18T02:32:23.780" v="18" actId="14100"/>
          <ac:picMkLst>
            <pc:docMk/>
            <pc:sldMk cId="0" sldId="261"/>
            <ac:picMk id="9" creationId="{C6F57908-39D2-62F2-AAD8-9E588C27DA81}"/>
          </ac:picMkLst>
        </pc:picChg>
        <pc:cxnChg chg="mod">
          <ac:chgData name="LITHIGESH P G" userId="0142839fbdc3d0ae" providerId="LiveId" clId="{F75A8CFA-FABB-4903-8204-3D1E9F4F8182}" dt="2025-02-18T02:44:12.818" v="137" actId="14100"/>
          <ac:cxnSpMkLst>
            <pc:docMk/>
            <pc:sldMk cId="0" sldId="261"/>
            <ac:cxnSpMk id="10" creationId="{AE9E7409-307D-CBA2-0B9D-69076D180D77}"/>
          </ac:cxnSpMkLst>
        </pc:cxnChg>
      </pc:sldChg>
      <pc:sldChg chg="addSp delSp modSp mod modClrScheme chgLayout">
        <pc:chgData name="LITHIGESH P G" userId="0142839fbdc3d0ae" providerId="LiveId" clId="{F75A8CFA-FABB-4903-8204-3D1E9F4F8182}" dt="2025-02-18T03:12:35.271" v="248" actId="1076"/>
        <pc:sldMkLst>
          <pc:docMk/>
          <pc:sldMk cId="0" sldId="263"/>
        </pc:sldMkLst>
        <pc:spChg chg="add del mod">
          <ac:chgData name="LITHIGESH P G" userId="0142839fbdc3d0ae" providerId="LiveId" clId="{F75A8CFA-FABB-4903-8204-3D1E9F4F8182}" dt="2025-02-18T03:11:08.498" v="238" actId="478"/>
          <ac:spMkLst>
            <pc:docMk/>
            <pc:sldMk cId="0" sldId="263"/>
            <ac:spMk id="2" creationId="{714C3459-54D0-1809-A0E8-D5F0B618E836}"/>
          </ac:spMkLst>
        </pc:spChg>
        <pc:spChg chg="add mod">
          <ac:chgData name="LITHIGESH P G" userId="0142839fbdc3d0ae" providerId="LiveId" clId="{F75A8CFA-FABB-4903-8204-3D1E9F4F8182}" dt="2025-02-18T03:11:19.959" v="241" actId="1076"/>
          <ac:spMkLst>
            <pc:docMk/>
            <pc:sldMk cId="0" sldId="263"/>
            <ac:spMk id="6" creationId="{FECFD4E9-BF27-2F4E-8C1D-6825AA4927EC}"/>
          </ac:spMkLst>
        </pc:spChg>
        <pc:spChg chg="mod">
          <ac:chgData name="LITHIGESH P G" userId="0142839fbdc3d0ae" providerId="LiveId" clId="{F75A8CFA-FABB-4903-8204-3D1E9F4F8182}" dt="2025-02-18T03:12:35.271" v="248" actId="1076"/>
          <ac:spMkLst>
            <pc:docMk/>
            <pc:sldMk cId="0" sldId="263"/>
            <ac:spMk id="14" creationId="{BC9D2CEB-C954-BCBA-9533-B26C57D6AFFF}"/>
          </ac:spMkLst>
        </pc:spChg>
        <pc:spChg chg="mod">
          <ac:chgData name="LITHIGESH P G" userId="0142839fbdc3d0ae" providerId="LiveId" clId="{F75A8CFA-FABB-4903-8204-3D1E9F4F8182}" dt="2025-02-18T03:10:06.123" v="222" actId="2711"/>
          <ac:spMkLst>
            <pc:docMk/>
            <pc:sldMk cId="0" sldId="263"/>
            <ac:spMk id="30" creationId="{9DCAF3C4-3536-39AD-DAD6-CD67CB9B4AA7}"/>
          </ac:spMkLst>
        </pc:spChg>
        <pc:spChg chg="mod">
          <ac:chgData name="LITHIGESH P G" userId="0142839fbdc3d0ae" providerId="LiveId" clId="{F75A8CFA-FABB-4903-8204-3D1E9F4F8182}" dt="2025-02-18T03:11:34.783" v="244" actId="1076"/>
          <ac:spMkLst>
            <pc:docMk/>
            <pc:sldMk cId="0" sldId="263"/>
            <ac:spMk id="36" creationId="{97E30068-1AAC-F279-AB17-6148184C4FC7}"/>
          </ac:spMkLst>
        </pc:spChg>
        <pc:picChg chg="add del mod">
          <ac:chgData name="LITHIGESH P G" userId="0142839fbdc3d0ae" providerId="LiveId" clId="{F75A8CFA-FABB-4903-8204-3D1E9F4F8182}" dt="2025-02-18T03:11:09.477" v="239" actId="478"/>
          <ac:picMkLst>
            <pc:docMk/>
            <pc:sldMk cId="0" sldId="263"/>
            <ac:picMk id="3" creationId="{BBE0EEC1-F758-0913-6142-E9BE72875995}"/>
          </ac:picMkLst>
        </pc:picChg>
        <pc:picChg chg="add del mod">
          <ac:chgData name="LITHIGESH P G" userId="0142839fbdc3d0ae" providerId="LiveId" clId="{F75A8CFA-FABB-4903-8204-3D1E9F4F8182}" dt="2025-02-18T03:11:08.498" v="238" actId="478"/>
          <ac:picMkLst>
            <pc:docMk/>
            <pc:sldMk cId="0" sldId="263"/>
            <ac:picMk id="4" creationId="{9C01A3DA-132C-99FD-082C-C99DB0E37B27}"/>
          </ac:picMkLst>
        </pc:picChg>
        <pc:picChg chg="mod">
          <ac:chgData name="LITHIGESH P G" userId="0142839fbdc3d0ae" providerId="LiveId" clId="{F75A8CFA-FABB-4903-8204-3D1E9F4F8182}" dt="2025-02-18T03:11:25.307" v="242" actId="1076"/>
          <ac:picMkLst>
            <pc:docMk/>
            <pc:sldMk cId="0" sldId="263"/>
            <ac:picMk id="29" creationId="{B1239740-6523-D5D6-6FC3-C40F63E0EC71}"/>
          </ac:picMkLst>
        </pc:picChg>
        <pc:picChg chg="mod">
          <ac:chgData name="LITHIGESH P G" userId="0142839fbdc3d0ae" providerId="LiveId" clId="{F75A8CFA-FABB-4903-8204-3D1E9F4F8182}" dt="2025-02-18T03:11:34.783" v="244" actId="1076"/>
          <ac:picMkLst>
            <pc:docMk/>
            <pc:sldMk cId="0" sldId="263"/>
            <ac:picMk id="32" creationId="{F388DDF8-76D8-BC2A-4E0B-E27895B54363}"/>
          </ac:picMkLst>
        </pc:picChg>
        <pc:cxnChg chg="mod">
          <ac:chgData name="LITHIGESH P G" userId="0142839fbdc3d0ae" providerId="LiveId" clId="{F75A8CFA-FABB-4903-8204-3D1E9F4F8182}" dt="2025-02-18T03:09:29.518" v="214" actId="1076"/>
          <ac:cxnSpMkLst>
            <pc:docMk/>
            <pc:sldMk cId="0" sldId="263"/>
            <ac:cxnSpMk id="10" creationId="{8147BF19-23FB-1F5D-25D3-247C3E47DC21}"/>
          </ac:cxnSpMkLst>
        </pc:cxnChg>
      </pc:sldChg>
      <pc:sldChg chg="del">
        <pc:chgData name="LITHIGESH P G" userId="0142839fbdc3d0ae" providerId="LiveId" clId="{F75A8CFA-FABB-4903-8204-3D1E9F4F8182}" dt="2025-02-18T02:41:21.855" v="111" actId="2696"/>
        <pc:sldMkLst>
          <pc:docMk/>
          <pc:sldMk cId="382157547" sldId="305"/>
        </pc:sldMkLst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2520847320" sldId="306"/>
        </pc:sldMkLst>
      </pc:sldChg>
      <pc:sldChg chg="del">
        <pc:chgData name="LITHIGESH P G" userId="0142839fbdc3d0ae" providerId="LiveId" clId="{F75A8CFA-FABB-4903-8204-3D1E9F4F8182}" dt="2025-02-18T02:41:24.878" v="112" actId="2696"/>
        <pc:sldMkLst>
          <pc:docMk/>
          <pc:sldMk cId="2489460385" sldId="307"/>
        </pc:sldMkLst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570064221" sldId="308"/>
        </pc:sldMkLst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971503425" sldId="309"/>
        </pc:sldMkLst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3639709094" sldId="311"/>
        </pc:sldMkLst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2317712326" sldId="312"/>
        </pc:sldMkLst>
      </pc:sldChg>
      <pc:sldChg chg="modSp mod modClrScheme chgLayout">
        <pc:chgData name="LITHIGESH P G" userId="0142839fbdc3d0ae" providerId="LiveId" clId="{F75A8CFA-FABB-4903-8204-3D1E9F4F8182}" dt="2025-02-18T02:41:59.848" v="120" actId="700"/>
        <pc:sldMkLst>
          <pc:docMk/>
          <pc:sldMk cId="2728409485" sldId="314"/>
        </pc:sldMkLst>
        <pc:spChg chg="mod ord">
          <ac:chgData name="LITHIGESH P G" userId="0142839fbdc3d0ae" providerId="LiveId" clId="{F75A8CFA-FABB-4903-8204-3D1E9F4F8182}" dt="2025-02-18T02:41:59.848" v="120" actId="700"/>
          <ac:spMkLst>
            <pc:docMk/>
            <pc:sldMk cId="2728409485" sldId="314"/>
            <ac:spMk id="206" creationId="{479C2372-96E3-4425-3AD3-5C20B1AA2693}"/>
          </ac:spMkLst>
        </pc:spChg>
      </pc:sldChg>
      <pc:sldChg chg="del">
        <pc:chgData name="LITHIGESH P G" userId="0142839fbdc3d0ae" providerId="LiveId" clId="{F75A8CFA-FABB-4903-8204-3D1E9F4F8182}" dt="2025-02-18T02:41:47.638" v="118" actId="18676"/>
        <pc:sldMkLst>
          <pc:docMk/>
          <pc:sldMk cId="1525958201" sldId="315"/>
        </pc:sldMkLst>
      </pc:sldChg>
      <pc:sldChg chg="addSp delSp modSp mod modClrScheme chgLayout">
        <pc:chgData name="LITHIGESH P G" userId="0142839fbdc3d0ae" providerId="LiveId" clId="{F75A8CFA-FABB-4903-8204-3D1E9F4F8182}" dt="2025-02-18T03:12:50.077" v="252"/>
        <pc:sldMkLst>
          <pc:docMk/>
          <pc:sldMk cId="96841067" sldId="316"/>
        </pc:sldMkLst>
        <pc:spChg chg="add del mod ord">
          <ac:chgData name="LITHIGESH P G" userId="0142839fbdc3d0ae" providerId="LiveId" clId="{F75A8CFA-FABB-4903-8204-3D1E9F4F8182}" dt="2025-02-18T02:32:47.906" v="22" actId="700"/>
          <ac:spMkLst>
            <pc:docMk/>
            <pc:sldMk cId="96841067" sldId="316"/>
            <ac:spMk id="2" creationId="{3D43E35E-7814-2AA8-4E09-D245015633B0}"/>
          </ac:spMkLst>
        </pc:spChg>
        <pc:spChg chg="add del mod ord">
          <ac:chgData name="LITHIGESH P G" userId="0142839fbdc3d0ae" providerId="LiveId" clId="{F75A8CFA-FABB-4903-8204-3D1E9F4F8182}" dt="2025-02-18T02:32:51.666" v="23" actId="478"/>
          <ac:spMkLst>
            <pc:docMk/>
            <pc:sldMk cId="96841067" sldId="316"/>
            <ac:spMk id="4" creationId="{E3DE021E-6C5E-1C6E-F4A1-EF8F52E7A1EF}"/>
          </ac:spMkLst>
        </pc:spChg>
        <pc:spChg chg="add del mod ord">
          <ac:chgData name="LITHIGESH P G" userId="0142839fbdc3d0ae" providerId="LiveId" clId="{F75A8CFA-FABB-4903-8204-3D1E9F4F8182}" dt="2025-02-18T02:32:53.697" v="24" actId="478"/>
          <ac:spMkLst>
            <pc:docMk/>
            <pc:sldMk cId="96841067" sldId="316"/>
            <ac:spMk id="6" creationId="{0A887F05-74B8-44B2-C6E5-F307EAD1CF0E}"/>
          </ac:spMkLst>
        </pc:spChg>
        <pc:spChg chg="add mod">
          <ac:chgData name="LITHIGESH P G" userId="0142839fbdc3d0ae" providerId="LiveId" clId="{F75A8CFA-FABB-4903-8204-3D1E9F4F8182}" dt="2025-02-18T03:12:50.077" v="252"/>
          <ac:spMkLst>
            <pc:docMk/>
            <pc:sldMk cId="96841067" sldId="316"/>
            <ac:spMk id="7" creationId="{0486F577-FDC3-F87A-59B0-CAEED96E1F42}"/>
          </ac:spMkLst>
        </pc:spChg>
        <pc:spChg chg="del mod">
          <ac:chgData name="LITHIGESH P G" userId="0142839fbdc3d0ae" providerId="LiveId" clId="{F75A8CFA-FABB-4903-8204-3D1E9F4F8182}" dt="2025-02-18T03:12:47.101" v="250" actId="478"/>
          <ac:spMkLst>
            <pc:docMk/>
            <pc:sldMk cId="96841067" sldId="316"/>
            <ac:spMk id="14" creationId="{CC018DEE-C946-2BBE-D8F7-60E9CE1E0C2D}"/>
          </ac:spMkLst>
        </pc:spChg>
        <pc:spChg chg="mod">
          <ac:chgData name="LITHIGESH P G" userId="0142839fbdc3d0ae" providerId="LiveId" clId="{F75A8CFA-FABB-4903-8204-3D1E9F4F8182}" dt="2025-02-18T03:11:42.928" v="245" actId="1076"/>
          <ac:spMkLst>
            <pc:docMk/>
            <pc:sldMk cId="96841067" sldId="316"/>
            <ac:spMk id="30" creationId="{BFF32D21-2375-5BC8-4D64-37DBEA022E8F}"/>
          </ac:spMkLst>
        </pc:spChg>
        <pc:picChg chg="mod">
          <ac:chgData name="LITHIGESH P G" userId="0142839fbdc3d0ae" providerId="LiveId" clId="{F75A8CFA-FABB-4903-8204-3D1E9F4F8182}" dt="2025-02-18T03:11:48.567" v="246" actId="1076"/>
          <ac:picMkLst>
            <pc:docMk/>
            <pc:sldMk cId="96841067" sldId="316"/>
            <ac:picMk id="3" creationId="{FCFE717F-D91A-4B03-DFB8-AD66B2DB431F}"/>
          </ac:picMkLst>
        </pc:picChg>
        <pc:picChg chg="mod">
          <ac:chgData name="LITHIGESH P G" userId="0142839fbdc3d0ae" providerId="LiveId" clId="{F75A8CFA-FABB-4903-8204-3D1E9F4F8182}" dt="2025-02-18T03:08:41.009" v="197" actId="1076"/>
          <ac:picMkLst>
            <pc:docMk/>
            <pc:sldMk cId="96841067" sldId="316"/>
            <ac:picMk id="5" creationId="{C900684E-9B54-CC7D-D820-A4BE67F5F2FF}"/>
          </ac:picMkLst>
        </pc:picChg>
        <pc:cxnChg chg="add mod">
          <ac:chgData name="LITHIGESH P G" userId="0142839fbdc3d0ae" providerId="LiveId" clId="{F75A8CFA-FABB-4903-8204-3D1E9F4F8182}" dt="2025-02-18T03:12:50.077" v="252"/>
          <ac:cxnSpMkLst>
            <pc:docMk/>
            <pc:sldMk cId="96841067" sldId="316"/>
            <ac:cxnSpMk id="8" creationId="{B013BE81-7380-C698-E38B-00CBFA447892}"/>
          </ac:cxnSpMkLst>
        </pc:cxnChg>
        <pc:cxnChg chg="del">
          <ac:chgData name="LITHIGESH P G" userId="0142839fbdc3d0ae" providerId="LiveId" clId="{F75A8CFA-FABB-4903-8204-3D1E9F4F8182}" dt="2025-02-18T03:12:48.546" v="251" actId="478"/>
          <ac:cxnSpMkLst>
            <pc:docMk/>
            <pc:sldMk cId="96841067" sldId="316"/>
            <ac:cxnSpMk id="10" creationId="{35A97B81-D687-1FB3-F3EE-7C2FD5E239F2}"/>
          </ac:cxnSpMkLst>
        </pc:cxnChg>
      </pc:sldChg>
      <pc:sldChg chg="addSp delSp modSp mod modClrScheme chgLayout">
        <pc:chgData name="LITHIGESH P G" userId="0142839fbdc3d0ae" providerId="LiveId" clId="{F75A8CFA-FABB-4903-8204-3D1E9F4F8182}" dt="2025-02-18T03:13:22.419" v="260" actId="1076"/>
        <pc:sldMkLst>
          <pc:docMk/>
          <pc:sldMk cId="1647055876" sldId="317"/>
        </pc:sldMkLst>
        <pc:spChg chg="add mod">
          <ac:chgData name="LITHIGESH P G" userId="0142839fbdc3d0ae" providerId="LiveId" clId="{F75A8CFA-FABB-4903-8204-3D1E9F4F8182}" dt="2025-02-18T03:13:22.419" v="260" actId="1076"/>
          <ac:spMkLst>
            <pc:docMk/>
            <pc:sldMk cId="1647055876" sldId="317"/>
            <ac:spMk id="2" creationId="{91C77A69-0D3E-4C0B-F3DD-374161BD4910}"/>
          </ac:spMkLst>
        </pc:spChg>
        <pc:spChg chg="add mod">
          <ac:chgData name="LITHIGESH P G" userId="0142839fbdc3d0ae" providerId="LiveId" clId="{F75A8CFA-FABB-4903-8204-3D1E9F4F8182}" dt="2025-02-18T02:45:47.463" v="145" actId="1076"/>
          <ac:spMkLst>
            <pc:docMk/>
            <pc:sldMk cId="1647055876" sldId="317"/>
            <ac:spMk id="4" creationId="{F4C80F30-53DA-33D7-96BD-3B7C75E98DAB}"/>
          </ac:spMkLst>
        </pc:spChg>
        <pc:spChg chg="mod">
          <ac:chgData name="LITHIGESH P G" userId="0142839fbdc3d0ae" providerId="LiveId" clId="{F75A8CFA-FABB-4903-8204-3D1E9F4F8182}" dt="2025-02-18T03:13:22.419" v="260" actId="1076"/>
          <ac:spMkLst>
            <pc:docMk/>
            <pc:sldMk cId="1647055876" sldId="317"/>
            <ac:spMk id="6" creationId="{102C4B02-2301-477E-D99F-7405E38BA46A}"/>
          </ac:spMkLst>
        </pc:spChg>
        <pc:spChg chg="add mod">
          <ac:chgData name="LITHIGESH P G" userId="0142839fbdc3d0ae" providerId="LiveId" clId="{F75A8CFA-FABB-4903-8204-3D1E9F4F8182}" dt="2025-02-18T03:12:58.441" v="254"/>
          <ac:spMkLst>
            <pc:docMk/>
            <pc:sldMk cId="1647055876" sldId="317"/>
            <ac:spMk id="11" creationId="{A3F610C4-6E71-5019-E1C5-FFFDD435B22E}"/>
          </ac:spMkLst>
        </pc:spChg>
        <pc:spChg chg="del mod">
          <ac:chgData name="LITHIGESH P G" userId="0142839fbdc3d0ae" providerId="LiveId" clId="{F75A8CFA-FABB-4903-8204-3D1E9F4F8182}" dt="2025-02-18T03:12:56.060" v="253" actId="478"/>
          <ac:spMkLst>
            <pc:docMk/>
            <pc:sldMk cId="1647055876" sldId="317"/>
            <ac:spMk id="14" creationId="{ED6F84B2-7B4C-BF51-DB07-CFE8F8C66601}"/>
          </ac:spMkLst>
        </pc:spChg>
        <pc:spChg chg="mod">
          <ac:chgData name="LITHIGESH P G" userId="0142839fbdc3d0ae" providerId="LiveId" clId="{F75A8CFA-FABB-4903-8204-3D1E9F4F8182}" dt="2025-02-18T03:13:22.419" v="260" actId="1076"/>
          <ac:spMkLst>
            <pc:docMk/>
            <pc:sldMk cId="1647055876" sldId="317"/>
            <ac:spMk id="30" creationId="{100B5BA8-2E29-2D9D-D8DE-0F7AB3BA3F1C}"/>
          </ac:spMkLst>
        </pc:spChg>
        <pc:picChg chg="mod">
          <ac:chgData name="LITHIGESH P G" userId="0142839fbdc3d0ae" providerId="LiveId" clId="{F75A8CFA-FABB-4903-8204-3D1E9F4F8182}" dt="2025-02-18T03:13:22.419" v="260" actId="1076"/>
          <ac:picMkLst>
            <pc:docMk/>
            <pc:sldMk cId="1647055876" sldId="317"/>
            <ac:picMk id="3" creationId="{CFC9E654-C9A0-B827-8A79-FAEAF1CDA8AD}"/>
          </ac:picMkLst>
        </pc:picChg>
        <pc:picChg chg="mod">
          <ac:chgData name="LITHIGESH P G" userId="0142839fbdc3d0ae" providerId="LiveId" clId="{F75A8CFA-FABB-4903-8204-3D1E9F4F8182}" dt="2025-02-18T03:13:22.419" v="260" actId="1076"/>
          <ac:picMkLst>
            <pc:docMk/>
            <pc:sldMk cId="1647055876" sldId="317"/>
            <ac:picMk id="5" creationId="{B92CCFA4-A64B-BE67-CD82-1198D167C2AE}"/>
          </ac:picMkLst>
        </pc:picChg>
        <pc:picChg chg="add mod">
          <ac:chgData name="LITHIGESH P G" userId="0142839fbdc3d0ae" providerId="LiveId" clId="{F75A8CFA-FABB-4903-8204-3D1E9F4F8182}" dt="2025-02-18T03:13:22.419" v="260" actId="1076"/>
          <ac:picMkLst>
            <pc:docMk/>
            <pc:sldMk cId="1647055876" sldId="317"/>
            <ac:picMk id="8" creationId="{224C7C7C-2384-F91B-819D-BAFBDEADF5F7}"/>
          </ac:picMkLst>
        </pc:picChg>
        <pc:picChg chg="add mod">
          <ac:chgData name="LITHIGESH P G" userId="0142839fbdc3d0ae" providerId="LiveId" clId="{F75A8CFA-FABB-4903-8204-3D1E9F4F8182}" dt="2025-02-18T03:13:08.730" v="257" actId="1076"/>
          <ac:picMkLst>
            <pc:docMk/>
            <pc:sldMk cId="1647055876" sldId="317"/>
            <ac:picMk id="15" creationId="{949DB082-B7C7-DF8F-B342-2ADC1275337E}"/>
          </ac:picMkLst>
        </pc:picChg>
        <pc:cxnChg chg="del mod">
          <ac:chgData name="LITHIGESH P G" userId="0142839fbdc3d0ae" providerId="LiveId" clId="{F75A8CFA-FABB-4903-8204-3D1E9F4F8182}" dt="2025-02-18T03:13:01.560" v="255" actId="21"/>
          <ac:cxnSpMkLst>
            <pc:docMk/>
            <pc:sldMk cId="1647055876" sldId="317"/>
            <ac:cxnSpMk id="10" creationId="{51721634-2D72-6CCF-DA6B-A2E77C554FC9}"/>
          </ac:cxnSpMkLst>
        </pc:cxnChg>
        <pc:cxnChg chg="add mod">
          <ac:chgData name="LITHIGESH P G" userId="0142839fbdc3d0ae" providerId="LiveId" clId="{F75A8CFA-FABB-4903-8204-3D1E9F4F8182}" dt="2025-02-18T03:12:58.441" v="254"/>
          <ac:cxnSpMkLst>
            <pc:docMk/>
            <pc:sldMk cId="1647055876" sldId="317"/>
            <ac:cxnSpMk id="12" creationId="{46EC69CF-4E1F-06DF-CADB-DD13FD11D349}"/>
          </ac:cxnSpMkLst>
        </pc:cxnChg>
      </pc:sldChg>
      <pc:sldChg chg="addSp delSp modSp mod modClrScheme chgLayout">
        <pc:chgData name="LITHIGESH P G" userId="0142839fbdc3d0ae" providerId="LiveId" clId="{F75A8CFA-FABB-4903-8204-3D1E9F4F8182}" dt="2025-02-18T02:35:39.488" v="45" actId="1076"/>
        <pc:sldMkLst>
          <pc:docMk/>
          <pc:sldMk cId="1852885387" sldId="318"/>
        </pc:sldMkLst>
        <pc:spChg chg="mod ord">
          <ac:chgData name="LITHIGESH P G" userId="0142839fbdc3d0ae" providerId="LiveId" clId="{F75A8CFA-FABB-4903-8204-3D1E9F4F8182}" dt="2025-02-18T02:30:59.148" v="4" actId="1076"/>
          <ac:spMkLst>
            <pc:docMk/>
            <pc:sldMk cId="1852885387" sldId="318"/>
            <ac:spMk id="5" creationId="{C5785604-E1FB-A5F6-D12A-C30CB5475779}"/>
          </ac:spMkLst>
        </pc:spChg>
        <pc:picChg chg="del mod">
          <ac:chgData name="LITHIGESH P G" userId="0142839fbdc3d0ae" providerId="LiveId" clId="{F75A8CFA-FABB-4903-8204-3D1E9F4F8182}" dt="2025-02-18T02:34:51.936" v="38" actId="478"/>
          <ac:picMkLst>
            <pc:docMk/>
            <pc:sldMk cId="1852885387" sldId="318"/>
            <ac:picMk id="3" creationId="{11B31DCC-C157-236D-7E99-3882344C62F7}"/>
          </ac:picMkLst>
        </pc:picChg>
        <pc:picChg chg="add mod">
          <ac:chgData name="LITHIGESH P G" userId="0142839fbdc3d0ae" providerId="LiveId" clId="{F75A8CFA-FABB-4903-8204-3D1E9F4F8182}" dt="2025-02-18T02:35:39.488" v="45" actId="1076"/>
          <ac:picMkLst>
            <pc:docMk/>
            <pc:sldMk cId="1852885387" sldId="318"/>
            <ac:picMk id="4" creationId="{7750B52E-D8AD-B550-5D26-09DAB884020E}"/>
          </ac:picMkLst>
        </pc:picChg>
        <pc:picChg chg="del mod">
          <ac:chgData name="LITHIGESH P G" userId="0142839fbdc3d0ae" providerId="LiveId" clId="{F75A8CFA-FABB-4903-8204-3D1E9F4F8182}" dt="2025-02-18T02:34:37.064" v="33" actId="478"/>
          <ac:picMkLst>
            <pc:docMk/>
            <pc:sldMk cId="1852885387" sldId="318"/>
            <ac:picMk id="6" creationId="{898BB9D5-9A87-28EF-BCB8-A92C5FB7E2D8}"/>
          </ac:picMkLst>
        </pc:picChg>
        <pc:picChg chg="add mod">
          <ac:chgData name="LITHIGESH P G" userId="0142839fbdc3d0ae" providerId="LiveId" clId="{F75A8CFA-FABB-4903-8204-3D1E9F4F8182}" dt="2025-02-18T02:35:37.839" v="44" actId="1076"/>
          <ac:picMkLst>
            <pc:docMk/>
            <pc:sldMk cId="1852885387" sldId="318"/>
            <ac:picMk id="8" creationId="{A1BB8110-7947-7A93-F445-AA280D276164}"/>
          </ac:picMkLst>
        </pc:picChg>
      </pc:sldChg>
      <pc:sldChg chg="addSp delSp modSp mod modClrScheme chgLayout">
        <pc:chgData name="LITHIGESH P G" userId="0142839fbdc3d0ae" providerId="LiveId" clId="{F75A8CFA-FABB-4903-8204-3D1E9F4F8182}" dt="2025-02-18T03:52:00.155" v="286" actId="1076"/>
        <pc:sldMkLst>
          <pc:docMk/>
          <pc:sldMk cId="4192064031" sldId="319"/>
        </pc:sldMkLst>
        <pc:spChg chg="mod ord">
          <ac:chgData name="LITHIGESH P G" userId="0142839fbdc3d0ae" providerId="LiveId" clId="{F75A8CFA-FABB-4903-8204-3D1E9F4F8182}" dt="2025-02-18T02:44:21.818" v="138" actId="1076"/>
          <ac:spMkLst>
            <pc:docMk/>
            <pc:sldMk cId="4192064031" sldId="319"/>
            <ac:spMk id="5" creationId="{28BB6CFB-124F-1C39-A007-15C7EC418371}"/>
          </ac:spMkLst>
        </pc:spChg>
        <pc:picChg chg="add mod">
          <ac:chgData name="LITHIGESH P G" userId="0142839fbdc3d0ae" providerId="LiveId" clId="{F75A8CFA-FABB-4903-8204-3D1E9F4F8182}" dt="2025-02-18T03:52:00.155" v="286" actId="1076"/>
          <ac:picMkLst>
            <pc:docMk/>
            <pc:sldMk cId="4192064031" sldId="319"/>
            <ac:picMk id="3" creationId="{012D4691-2A59-4554-0842-5AC382B397E8}"/>
          </ac:picMkLst>
        </pc:picChg>
        <pc:picChg chg="del">
          <ac:chgData name="LITHIGESH P G" userId="0142839fbdc3d0ae" providerId="LiveId" clId="{F75A8CFA-FABB-4903-8204-3D1E9F4F8182}" dt="2025-02-18T02:37:52.570" v="66" actId="478"/>
          <ac:picMkLst>
            <pc:docMk/>
            <pc:sldMk cId="4192064031" sldId="319"/>
            <ac:picMk id="4" creationId="{AAF5FD52-3977-8E4F-F5A7-1FCF2855EB60}"/>
          </ac:picMkLst>
        </pc:picChg>
        <pc:picChg chg="add del mod">
          <ac:chgData name="LITHIGESH P G" userId="0142839fbdc3d0ae" providerId="LiveId" clId="{F75A8CFA-FABB-4903-8204-3D1E9F4F8182}" dt="2025-02-18T03:51:56.178" v="284" actId="478"/>
          <ac:picMkLst>
            <pc:docMk/>
            <pc:sldMk cId="4192064031" sldId="319"/>
            <ac:picMk id="6" creationId="{841D15B1-C476-8D37-C7FE-ED69393CA56F}"/>
          </ac:picMkLst>
        </pc:picChg>
        <pc:picChg chg="del">
          <ac:chgData name="LITHIGESH P G" userId="0142839fbdc3d0ae" providerId="LiveId" clId="{F75A8CFA-FABB-4903-8204-3D1E9F4F8182}" dt="2025-02-18T02:37:55.702" v="68" actId="478"/>
          <ac:picMkLst>
            <pc:docMk/>
            <pc:sldMk cId="4192064031" sldId="319"/>
            <ac:picMk id="8" creationId="{0AAF09F0-AC63-AA7D-0A26-DFAB74D001DD}"/>
          </ac:picMkLst>
        </pc:picChg>
        <pc:picChg chg="add del mod">
          <ac:chgData name="LITHIGESH P G" userId="0142839fbdc3d0ae" providerId="LiveId" clId="{F75A8CFA-FABB-4903-8204-3D1E9F4F8182}" dt="2025-02-18T03:14:53.218" v="268" actId="21"/>
          <ac:picMkLst>
            <pc:docMk/>
            <pc:sldMk cId="4192064031" sldId="319"/>
            <ac:picMk id="9" creationId="{B97E58F9-6727-C7E6-FA9F-00BE2777AACA}"/>
          </ac:picMkLst>
        </pc:picChg>
        <pc:picChg chg="del">
          <ac:chgData name="LITHIGESH P G" userId="0142839fbdc3d0ae" providerId="LiveId" clId="{F75A8CFA-FABB-4903-8204-3D1E9F4F8182}" dt="2025-02-18T02:37:54.289" v="67" actId="478"/>
          <ac:picMkLst>
            <pc:docMk/>
            <pc:sldMk cId="4192064031" sldId="319"/>
            <ac:picMk id="11" creationId="{27017991-7A4B-57E2-0E03-CA9CFA76AE57}"/>
          </ac:picMkLst>
        </pc:picChg>
        <pc:picChg chg="add mod">
          <ac:chgData name="LITHIGESH P G" userId="0142839fbdc3d0ae" providerId="LiveId" clId="{F75A8CFA-FABB-4903-8204-3D1E9F4F8182}" dt="2025-02-18T02:39:01.832" v="89" actId="1076"/>
          <ac:picMkLst>
            <pc:docMk/>
            <pc:sldMk cId="4192064031" sldId="319"/>
            <ac:picMk id="13" creationId="{7E25C820-437F-C8F6-9ED7-03DFFF498EC4}"/>
          </ac:picMkLst>
        </pc:picChg>
        <pc:cxnChg chg="mod">
          <ac:chgData name="LITHIGESH P G" userId="0142839fbdc3d0ae" providerId="LiveId" clId="{F75A8CFA-FABB-4903-8204-3D1E9F4F8182}" dt="2025-02-18T02:38:00.391" v="69" actId="14100"/>
          <ac:cxnSpMkLst>
            <pc:docMk/>
            <pc:sldMk cId="4192064031" sldId="319"/>
            <ac:cxnSpMk id="10" creationId="{70535F97-D069-A9C9-43AC-419AA3383C5B}"/>
          </ac:cxnSpMkLst>
        </pc:cxnChg>
      </pc:sldChg>
      <pc:sldChg chg="modSp mod modClrScheme chgLayout">
        <pc:chgData name="LITHIGESH P G" userId="0142839fbdc3d0ae" providerId="LiveId" clId="{F75A8CFA-FABB-4903-8204-3D1E9F4F8182}" dt="2025-02-18T02:40:32.570" v="110" actId="14100"/>
        <pc:sldMkLst>
          <pc:docMk/>
          <pc:sldMk cId="2249868838" sldId="320"/>
        </pc:sldMkLst>
        <pc:spChg chg="mod ord">
          <ac:chgData name="LITHIGESH P G" userId="0142839fbdc3d0ae" providerId="LiveId" clId="{F75A8CFA-FABB-4903-8204-3D1E9F4F8182}" dt="2025-02-18T02:40:17.088" v="107" actId="1076"/>
          <ac:spMkLst>
            <pc:docMk/>
            <pc:sldMk cId="2249868838" sldId="320"/>
            <ac:spMk id="5" creationId="{9DEBD607-3AE3-FE77-8A49-DE5E04C07BAB}"/>
          </ac:spMkLst>
        </pc:spChg>
        <pc:cxnChg chg="mod">
          <ac:chgData name="LITHIGESH P G" userId="0142839fbdc3d0ae" providerId="LiveId" clId="{F75A8CFA-FABB-4903-8204-3D1E9F4F8182}" dt="2025-02-18T02:40:32.570" v="110" actId="14100"/>
          <ac:cxnSpMkLst>
            <pc:docMk/>
            <pc:sldMk cId="2249868838" sldId="320"/>
            <ac:cxnSpMk id="10" creationId="{3290DFB4-6B59-3602-C63B-B44A7C01E9C0}"/>
          </ac:cxnSpMkLst>
        </pc:cxnChg>
      </pc:sldChg>
      <pc:sldChg chg="new del">
        <pc:chgData name="LITHIGESH P G" userId="0142839fbdc3d0ae" providerId="LiveId" clId="{F75A8CFA-FABB-4903-8204-3D1E9F4F8182}" dt="2025-02-18T02:30:38.755" v="1" actId="2696"/>
        <pc:sldMkLst>
          <pc:docMk/>
          <pc:sldMk cId="1046917358" sldId="321"/>
        </pc:sldMkLst>
      </pc:sldChg>
      <pc:sldChg chg="addSp delSp modSp add mod">
        <pc:chgData name="LITHIGESH P G" userId="0142839fbdc3d0ae" providerId="LiveId" clId="{F75A8CFA-FABB-4903-8204-3D1E9F4F8182}" dt="2025-02-18T04:02:47.592" v="306" actId="1076"/>
        <pc:sldMkLst>
          <pc:docMk/>
          <pc:sldMk cId="2238774617" sldId="321"/>
        </pc:sldMkLst>
        <pc:picChg chg="add del mod">
          <ac:chgData name="LITHIGESH P G" userId="0142839fbdc3d0ae" providerId="LiveId" clId="{F75A8CFA-FABB-4903-8204-3D1E9F4F8182}" dt="2025-02-18T03:51:31.453" v="278" actId="478"/>
          <ac:picMkLst>
            <pc:docMk/>
            <pc:sldMk cId="2238774617" sldId="321"/>
            <ac:picMk id="3" creationId="{F72C33B9-F7B5-86CC-2E51-5D91D6BCEF40}"/>
          </ac:picMkLst>
        </pc:picChg>
        <pc:picChg chg="add mod">
          <ac:chgData name="LITHIGESH P G" userId="0142839fbdc3d0ae" providerId="LiveId" clId="{F75A8CFA-FABB-4903-8204-3D1E9F4F8182}" dt="2025-02-18T04:02:36.906" v="303" actId="1076"/>
          <ac:picMkLst>
            <pc:docMk/>
            <pc:sldMk cId="2238774617" sldId="321"/>
            <ac:picMk id="4" creationId="{62F43852-25C5-7E16-F39E-91F6AFCCE79A}"/>
          </ac:picMkLst>
        </pc:picChg>
        <pc:picChg chg="del">
          <ac:chgData name="LITHIGESH P G" userId="0142839fbdc3d0ae" providerId="LiveId" clId="{F75A8CFA-FABB-4903-8204-3D1E9F4F8182}" dt="2025-02-18T02:36:35.802" v="58" actId="478"/>
          <ac:picMkLst>
            <pc:docMk/>
            <pc:sldMk cId="2238774617" sldId="321"/>
            <ac:picMk id="4" creationId="{A786D229-6F68-6844-231E-0910D34DD409}"/>
          </ac:picMkLst>
        </pc:picChg>
        <pc:picChg chg="add mod">
          <ac:chgData name="LITHIGESH P G" userId="0142839fbdc3d0ae" providerId="LiveId" clId="{F75A8CFA-FABB-4903-8204-3D1E9F4F8182}" dt="2025-02-18T02:40:06.439" v="105" actId="1076"/>
          <ac:picMkLst>
            <pc:docMk/>
            <pc:sldMk cId="2238774617" sldId="321"/>
            <ac:picMk id="7" creationId="{633A2065-0B2E-D3EE-4F58-CAB523DEF8AC}"/>
          </ac:picMkLst>
        </pc:picChg>
        <pc:picChg chg="del">
          <ac:chgData name="LITHIGESH P G" userId="0142839fbdc3d0ae" providerId="LiveId" clId="{F75A8CFA-FABB-4903-8204-3D1E9F4F8182}" dt="2025-02-18T02:36:36.874" v="59" actId="478"/>
          <ac:picMkLst>
            <pc:docMk/>
            <pc:sldMk cId="2238774617" sldId="321"/>
            <ac:picMk id="8" creationId="{45D39503-2A21-F44B-BB14-F6AF5F051193}"/>
          </ac:picMkLst>
        </pc:picChg>
        <pc:picChg chg="add mod">
          <ac:chgData name="LITHIGESH P G" userId="0142839fbdc3d0ae" providerId="LiveId" clId="{F75A8CFA-FABB-4903-8204-3D1E9F4F8182}" dt="2025-02-18T04:02:04.302" v="295"/>
          <ac:picMkLst>
            <pc:docMk/>
            <pc:sldMk cId="2238774617" sldId="321"/>
            <ac:picMk id="8" creationId="{7B00167F-4D50-3EC6-3A49-B7332DD3BDFB}"/>
          </ac:picMkLst>
        </pc:picChg>
        <pc:picChg chg="add mod">
          <ac:chgData name="LITHIGESH P G" userId="0142839fbdc3d0ae" providerId="LiveId" clId="{F75A8CFA-FABB-4903-8204-3D1E9F4F8182}" dt="2025-02-18T04:02:47.592" v="306" actId="1076"/>
          <ac:picMkLst>
            <pc:docMk/>
            <pc:sldMk cId="2238774617" sldId="321"/>
            <ac:picMk id="11" creationId="{F8770242-D41C-1A58-6B3C-DD22C6BF7D4F}"/>
          </ac:picMkLst>
        </pc:picChg>
      </pc:sldChg>
      <pc:sldChg chg="delSp add del mod">
        <pc:chgData name="LITHIGESH P G" userId="0142839fbdc3d0ae" providerId="LiveId" clId="{F75A8CFA-FABB-4903-8204-3D1E9F4F8182}" dt="2025-02-18T02:35:47.764" v="46" actId="2696"/>
        <pc:sldMkLst>
          <pc:docMk/>
          <pc:sldMk cId="3584386790" sldId="321"/>
        </pc:sldMkLst>
        <pc:picChg chg="del">
          <ac:chgData name="LITHIGESH P G" userId="0142839fbdc3d0ae" providerId="LiveId" clId="{F75A8CFA-FABB-4903-8204-3D1E9F4F8182}" dt="2025-02-18T02:34:08.480" v="30" actId="478"/>
          <ac:picMkLst>
            <pc:docMk/>
            <pc:sldMk cId="3584386790" sldId="321"/>
            <ac:picMk id="3" creationId="{1C3EA2BE-9A31-874E-FFFB-34467569D557}"/>
          </ac:picMkLst>
        </pc:picChg>
        <pc:picChg chg="del">
          <ac:chgData name="LITHIGESH P G" userId="0142839fbdc3d0ae" providerId="LiveId" clId="{F75A8CFA-FABB-4903-8204-3D1E9F4F8182}" dt="2025-02-18T02:34:09.169" v="31" actId="478"/>
          <ac:picMkLst>
            <pc:docMk/>
            <pc:sldMk cId="3584386790" sldId="321"/>
            <ac:picMk id="6" creationId="{9D07AA32-D06D-FA6F-03B4-18F1D12B27B8}"/>
          </ac:picMkLst>
        </pc:picChg>
      </pc:sldChg>
      <pc:sldChg chg="addSp delSp modSp add del mod modClrScheme chgLayout">
        <pc:chgData name="LITHIGESH P G" userId="0142839fbdc3d0ae" providerId="LiveId" clId="{F75A8CFA-FABB-4903-8204-3D1E9F4F8182}" dt="2025-02-18T02:36:30.624" v="56" actId="2696"/>
        <pc:sldMkLst>
          <pc:docMk/>
          <pc:sldMk cId="4279892254" sldId="321"/>
        </pc:sldMkLst>
        <pc:spChg chg="add del mod ord">
          <ac:chgData name="LITHIGESH P G" userId="0142839fbdc3d0ae" providerId="LiveId" clId="{F75A8CFA-FABB-4903-8204-3D1E9F4F8182}" dt="2025-02-18T02:36:04.220" v="50" actId="478"/>
          <ac:spMkLst>
            <pc:docMk/>
            <pc:sldMk cId="4279892254" sldId="321"/>
            <ac:spMk id="2" creationId="{AFD4A92A-992D-DAE6-033C-A27608D6E95D}"/>
          </ac:spMkLst>
        </pc:spChg>
        <pc:spChg chg="mod ord">
          <ac:chgData name="LITHIGESH P G" userId="0142839fbdc3d0ae" providerId="LiveId" clId="{F75A8CFA-FABB-4903-8204-3D1E9F4F8182}" dt="2025-02-18T02:36:07.751" v="52" actId="1076"/>
          <ac:spMkLst>
            <pc:docMk/>
            <pc:sldMk cId="4279892254" sldId="321"/>
            <ac:spMk id="5" creationId="{22D3732B-FBE4-535E-C5BA-729F0D39DE4A}"/>
          </ac:spMkLst>
        </pc:spChg>
        <pc:picChg chg="mod">
          <ac:chgData name="LITHIGESH P G" userId="0142839fbdc3d0ae" providerId="LiveId" clId="{F75A8CFA-FABB-4903-8204-3D1E9F4F8182}" dt="2025-02-18T02:36:17.746" v="55" actId="1076"/>
          <ac:picMkLst>
            <pc:docMk/>
            <pc:sldMk cId="4279892254" sldId="321"/>
            <ac:picMk id="4" creationId="{A2743BDC-7F3E-9E2B-6DD9-638375EFFA1F}"/>
          </ac:picMkLst>
        </pc:picChg>
        <pc:picChg chg="mod">
          <ac:chgData name="LITHIGESH P G" userId="0142839fbdc3d0ae" providerId="LiveId" clId="{F75A8CFA-FABB-4903-8204-3D1E9F4F8182}" dt="2025-02-18T02:36:15.231" v="54" actId="1076"/>
          <ac:picMkLst>
            <pc:docMk/>
            <pc:sldMk cId="4279892254" sldId="321"/>
            <ac:picMk id="8" creationId="{8EFECDC8-A623-8C66-3BAA-1FCCE4DFFE5D}"/>
          </ac:picMkLst>
        </pc:picChg>
      </pc:sldChg>
      <pc:sldChg chg="addSp delSp modSp add mod">
        <pc:chgData name="LITHIGESH P G" userId="0142839fbdc3d0ae" providerId="LiveId" clId="{F75A8CFA-FABB-4903-8204-3D1E9F4F8182}" dt="2025-02-18T04:25:11.919" v="322" actId="1076"/>
        <pc:sldMkLst>
          <pc:docMk/>
          <pc:sldMk cId="1878347042" sldId="322"/>
        </pc:sldMkLst>
        <pc:spChg chg="mod">
          <ac:chgData name="LITHIGESH P G" userId="0142839fbdc3d0ae" providerId="LiveId" clId="{F75A8CFA-FABB-4903-8204-3D1E9F4F8182}" dt="2025-02-18T02:40:22.205" v="108" actId="1076"/>
          <ac:spMkLst>
            <pc:docMk/>
            <pc:sldMk cId="1878347042" sldId="322"/>
            <ac:spMk id="5" creationId="{C0902045-8654-B892-BE5A-9D2ECCC1B3D6}"/>
          </ac:spMkLst>
        </pc:spChg>
        <pc:picChg chg="del">
          <ac:chgData name="LITHIGESH P G" userId="0142839fbdc3d0ae" providerId="LiveId" clId="{F75A8CFA-FABB-4903-8204-3D1E9F4F8182}" dt="2025-02-18T02:39:33.129" v="94" actId="478"/>
          <ac:picMkLst>
            <pc:docMk/>
            <pc:sldMk cId="1878347042" sldId="322"/>
            <ac:picMk id="3" creationId="{11A6C80C-EFDE-A758-87F4-FE0724D29AC3}"/>
          </ac:picMkLst>
        </pc:picChg>
        <pc:picChg chg="add mod">
          <ac:chgData name="LITHIGESH P G" userId="0142839fbdc3d0ae" providerId="LiveId" clId="{F75A8CFA-FABB-4903-8204-3D1E9F4F8182}" dt="2025-02-18T04:03:42.118" v="307" actId="1076"/>
          <ac:picMkLst>
            <pc:docMk/>
            <pc:sldMk cId="1878347042" sldId="322"/>
            <ac:picMk id="3" creationId="{E3CFC4D8-7E5E-38EF-0CB2-1A6E3F40FD9E}"/>
          </ac:picMkLst>
        </pc:picChg>
        <pc:picChg chg="add mod">
          <ac:chgData name="LITHIGESH P G" userId="0142839fbdc3d0ae" providerId="LiveId" clId="{F75A8CFA-FABB-4903-8204-3D1E9F4F8182}" dt="2025-02-18T02:39:57.880" v="102" actId="1076"/>
          <ac:picMkLst>
            <pc:docMk/>
            <pc:sldMk cId="1878347042" sldId="322"/>
            <ac:picMk id="4" creationId="{F8E287FB-A034-F6D4-FFCE-28FBFFB8AD65}"/>
          </ac:picMkLst>
        </pc:picChg>
        <pc:picChg chg="add del mod">
          <ac:chgData name="LITHIGESH P G" userId="0142839fbdc3d0ae" providerId="LiveId" clId="{F75A8CFA-FABB-4903-8204-3D1E9F4F8182}" dt="2025-02-18T03:52:19.700" v="287" actId="478"/>
          <ac:picMkLst>
            <pc:docMk/>
            <pc:sldMk cId="1878347042" sldId="322"/>
            <ac:picMk id="7" creationId="{23C1578E-694F-6C0E-96D7-502266A1B3BF}"/>
          </ac:picMkLst>
        </pc:picChg>
        <pc:picChg chg="add mod">
          <ac:chgData name="LITHIGESH P G" userId="0142839fbdc3d0ae" providerId="LiveId" clId="{F75A8CFA-FABB-4903-8204-3D1E9F4F8182}" dt="2025-02-18T04:25:11.919" v="322" actId="1076"/>
          <ac:picMkLst>
            <pc:docMk/>
            <pc:sldMk cId="1878347042" sldId="322"/>
            <ac:picMk id="8" creationId="{E6D55F08-E31D-B54C-01C4-70E2C6B793EB}"/>
          </ac:picMkLst>
        </pc:picChg>
        <pc:cxnChg chg="mod">
          <ac:chgData name="LITHIGESH P G" userId="0142839fbdc3d0ae" providerId="LiveId" clId="{F75A8CFA-FABB-4903-8204-3D1E9F4F8182}" dt="2025-02-18T02:40:24.936" v="109" actId="14100"/>
          <ac:cxnSpMkLst>
            <pc:docMk/>
            <pc:sldMk cId="1878347042" sldId="322"/>
            <ac:cxnSpMk id="10" creationId="{46BC37F2-AE49-ADF1-0303-E7E5A8313A72}"/>
          </ac:cxnSpMkLst>
        </pc:cxnChg>
      </pc:sldChg>
      <pc:sldChg chg="addSp delSp modSp add mod">
        <pc:chgData name="LITHIGESH P G" userId="0142839fbdc3d0ae" providerId="LiveId" clId="{F75A8CFA-FABB-4903-8204-3D1E9F4F8182}" dt="2025-02-18T04:05:11.967" v="315" actId="1076"/>
        <pc:sldMkLst>
          <pc:docMk/>
          <pc:sldMk cId="2765110497" sldId="323"/>
        </pc:sldMkLst>
        <pc:picChg chg="add del mod">
          <ac:chgData name="LITHIGESH P G" userId="0142839fbdc3d0ae" providerId="LiveId" clId="{F75A8CFA-FABB-4903-8204-3D1E9F4F8182}" dt="2025-02-18T04:02:10.693" v="296" actId="478"/>
          <ac:picMkLst>
            <pc:docMk/>
            <pc:sldMk cId="2765110497" sldId="323"/>
            <ac:picMk id="3" creationId="{13DF0A52-7144-4FCC-FBD2-42D6B3A71A14}"/>
          </ac:picMkLst>
        </pc:picChg>
        <pc:picChg chg="add mod">
          <ac:chgData name="LITHIGESH P G" userId="0142839fbdc3d0ae" providerId="LiveId" clId="{F75A8CFA-FABB-4903-8204-3D1E9F4F8182}" dt="2025-02-18T04:05:11.967" v="315" actId="1076"/>
          <ac:picMkLst>
            <pc:docMk/>
            <pc:sldMk cId="2765110497" sldId="323"/>
            <ac:picMk id="4" creationId="{B97E58F9-6727-C7E6-FA9F-00BE2777AACA}"/>
          </ac:picMkLst>
        </pc:picChg>
        <pc:picChg chg="del">
          <ac:chgData name="LITHIGESH P G" userId="0142839fbdc3d0ae" providerId="LiveId" clId="{F75A8CFA-FABB-4903-8204-3D1E9F4F8182}" dt="2025-02-18T03:14:39.965" v="263" actId="478"/>
          <ac:picMkLst>
            <pc:docMk/>
            <pc:sldMk cId="2765110497" sldId="323"/>
            <ac:picMk id="6" creationId="{35BF2B0B-B190-9496-5D10-7B6CD0471B3D}"/>
          </ac:picMkLst>
        </pc:picChg>
        <pc:picChg chg="add mod">
          <ac:chgData name="LITHIGESH P G" userId="0142839fbdc3d0ae" providerId="LiveId" clId="{F75A8CFA-FABB-4903-8204-3D1E9F4F8182}" dt="2025-02-18T04:05:08.993" v="314" actId="1076"/>
          <ac:picMkLst>
            <pc:docMk/>
            <pc:sldMk cId="2765110497" sldId="323"/>
            <ac:picMk id="6" creationId="{A7C93AF3-3139-E1BB-3AA4-7CC66C4E7ED2}"/>
          </ac:picMkLst>
        </pc:picChg>
        <pc:picChg chg="del">
          <ac:chgData name="LITHIGESH P G" userId="0142839fbdc3d0ae" providerId="LiveId" clId="{F75A8CFA-FABB-4903-8204-3D1E9F4F8182}" dt="2025-02-18T03:14:40.456" v="264" actId="478"/>
          <ac:picMkLst>
            <pc:docMk/>
            <pc:sldMk cId="2765110497" sldId="323"/>
            <ac:picMk id="9" creationId="{A00DF12A-15DA-E739-1204-E70C7F405C8A}"/>
          </ac:picMkLst>
        </pc:picChg>
        <pc:picChg chg="del">
          <ac:chgData name="LITHIGESH P G" userId="0142839fbdc3d0ae" providerId="LiveId" clId="{F75A8CFA-FABB-4903-8204-3D1E9F4F8182}" dt="2025-02-18T03:14:39.079" v="262" actId="478"/>
          <ac:picMkLst>
            <pc:docMk/>
            <pc:sldMk cId="2765110497" sldId="323"/>
            <ac:picMk id="13" creationId="{EC589FCF-9B9E-BCD1-8E45-4D772512249F}"/>
          </ac:picMkLst>
        </pc:picChg>
      </pc:sldChg>
      <pc:sldChg chg="add del">
        <pc:chgData name="LITHIGESH P G" userId="0142839fbdc3d0ae" providerId="LiveId" clId="{F75A8CFA-FABB-4903-8204-3D1E9F4F8182}" dt="2025-02-18T02:41:47.638" v="118" actId="18676"/>
        <pc:sldMkLst>
          <pc:docMk/>
          <pc:sldMk cId="3179751426" sldId="323"/>
        </pc:sldMkLst>
      </pc:sldChg>
      <pc:sldMasterChg chg="delSldLayout">
        <pc:chgData name="LITHIGESH P G" userId="0142839fbdc3d0ae" providerId="LiveId" clId="{F75A8CFA-FABB-4903-8204-3D1E9F4F8182}" dt="2025-02-18T02:41:47.638" v="118" actId="18676"/>
        <pc:sldMasterMkLst>
          <pc:docMk/>
          <pc:sldMasterMk cId="0" sldId="2147483683"/>
        </pc:sldMasterMkLst>
        <pc:sldLayoutChg chg="del">
          <pc:chgData name="LITHIGESH P G" userId="0142839fbdc3d0ae" providerId="LiveId" clId="{F75A8CFA-FABB-4903-8204-3D1E9F4F8182}" dt="2025-02-18T02:41:47.638" v="118" actId="18676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LITHIGESH P G" userId="0142839fbdc3d0ae" providerId="LiveId" clId="{F75A8CFA-FABB-4903-8204-3D1E9F4F8182}" dt="2025-02-18T02:41:47.638" v="118" actId="18676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LITHIGESH P G" userId="0142839fbdc3d0ae" providerId="LiveId" clId="{F75A8CFA-FABB-4903-8204-3D1E9F4F8182}" dt="2025-02-18T02:41:24.878" v="112" actId="2696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LITHIGESH P G" userId="0142839fbdc3d0ae" providerId="LiveId" clId="{F75A8CFA-FABB-4903-8204-3D1E9F4F8182}" dt="2025-02-18T02:41:47.638" v="118" actId="18676"/>
          <pc:sldLayoutMkLst>
            <pc:docMk/>
            <pc:sldMasterMk cId="0" sldId="2147483683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E8E835AA-23BD-0B87-60D5-9886889D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C713E6B2-6EBA-BA44-23D7-8465701C7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9B548133-D0C8-B24F-05E7-97D0952F3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598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4F7CE081-1CAC-807D-7CBD-7E6B0DE9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979323EA-5E7E-F6C1-D40C-5B218B6D9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3FBDF211-99E0-CCDF-6109-E45C36A785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3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FCFFC7BE-A5EB-0D7B-56A6-DFBDC8C7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6E698D99-4C1C-819C-5CDB-87EF6B18F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32D52FE1-4B9D-959D-0319-71557E099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9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44E6B128-A62A-34A4-3CA2-69D1B71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>
            <a:extLst>
              <a:ext uri="{FF2B5EF4-FFF2-40B4-BE49-F238E27FC236}">
                <a16:creationId xmlns:a16="http://schemas.microsoft.com/office/drawing/2014/main" id="{44854AD3-4F13-3026-E16A-C14831D7F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>
            <a:extLst>
              <a:ext uri="{FF2B5EF4-FFF2-40B4-BE49-F238E27FC236}">
                <a16:creationId xmlns:a16="http://schemas.microsoft.com/office/drawing/2014/main" id="{D238524D-DB68-3AAA-6F19-98B412DE2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23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5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3531E801-03FB-B0BD-C8BD-8981A5487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>
            <a:extLst>
              <a:ext uri="{FF2B5EF4-FFF2-40B4-BE49-F238E27FC236}">
                <a16:creationId xmlns:a16="http://schemas.microsoft.com/office/drawing/2014/main" id="{297BF47C-C7B2-EDD1-233C-EE33BDC2E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>
            <a:extLst>
              <a:ext uri="{FF2B5EF4-FFF2-40B4-BE49-F238E27FC236}">
                <a16:creationId xmlns:a16="http://schemas.microsoft.com/office/drawing/2014/main" id="{367A521B-7645-093D-D9EA-24B12EC60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73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30E75400-9961-63C2-4340-7DF199C3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>
            <a:extLst>
              <a:ext uri="{FF2B5EF4-FFF2-40B4-BE49-F238E27FC236}">
                <a16:creationId xmlns:a16="http://schemas.microsoft.com/office/drawing/2014/main" id="{4962BEBE-51BA-E339-36AA-D687D10F7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>
            <a:extLst>
              <a:ext uri="{FF2B5EF4-FFF2-40B4-BE49-F238E27FC236}">
                <a16:creationId xmlns:a16="http://schemas.microsoft.com/office/drawing/2014/main" id="{FEA6F296-374A-2E70-134A-7DA9ABB6B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4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7BEDF64C-81FE-9A43-CFE3-98F848A6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24BCDB00-CBFF-27A4-F9BE-216690FB5C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229D08DE-0A93-4E81-EDBD-8DBA72E91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2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765D9143-AFA1-C394-1F16-1E5089D78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A3C66300-6F1A-8A7F-3EBF-699D1DFF5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3886B0D8-591D-AEAA-FDE4-FC23B14A3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9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618C9380-1EE0-D98D-7B53-05BAD967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>
            <a:extLst>
              <a:ext uri="{FF2B5EF4-FFF2-40B4-BE49-F238E27FC236}">
                <a16:creationId xmlns:a16="http://schemas.microsoft.com/office/drawing/2014/main" id="{FF54C995-1F77-D592-502B-067335CC5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>
            <a:extLst>
              <a:ext uri="{FF2B5EF4-FFF2-40B4-BE49-F238E27FC236}">
                <a16:creationId xmlns:a16="http://schemas.microsoft.com/office/drawing/2014/main" id="{5C0D61EF-CCE4-6F49-E196-67ECC272E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78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3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Diabetes Classification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4902363" y="3940436"/>
            <a:ext cx="3651702" cy="111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Lithigesh P G – [CB.EN.U4CCE23025]</a:t>
            </a:r>
          </a:p>
          <a:p>
            <a:pPr marL="0" indent="0" algn="l"/>
            <a:r>
              <a:rPr lang="en-IN" dirty="0"/>
              <a:t>Nivas G – [CB.EN.U4CCE23030]</a:t>
            </a:r>
          </a:p>
          <a:p>
            <a:pPr marL="0" indent="0" algn="l"/>
            <a:r>
              <a:rPr lang="en-IN" dirty="0"/>
              <a:t>Praveen S – [CB.EN.U4CCE23035]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594800"/>
            <a:ext cx="3260700" cy="787275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Using Machine Learning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2423;p73">
            <a:extLst>
              <a:ext uri="{FF2B5EF4-FFF2-40B4-BE49-F238E27FC236}">
                <a16:creationId xmlns:a16="http://schemas.microsoft.com/office/drawing/2014/main" id="{3079B2C1-4990-85CC-AE74-01EAEC346746}"/>
              </a:ext>
            </a:extLst>
          </p:cNvPr>
          <p:cNvSpPr/>
          <p:nvPr/>
        </p:nvSpPr>
        <p:spPr>
          <a:xfrm>
            <a:off x="4801955" y="4278533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423;p73">
            <a:extLst>
              <a:ext uri="{FF2B5EF4-FFF2-40B4-BE49-F238E27FC236}">
                <a16:creationId xmlns:a16="http://schemas.microsoft.com/office/drawing/2014/main" id="{D324AB81-0877-3929-4C9C-61E1DCE47A8E}"/>
              </a:ext>
            </a:extLst>
          </p:cNvPr>
          <p:cNvSpPr/>
          <p:nvPr/>
        </p:nvSpPr>
        <p:spPr>
          <a:xfrm>
            <a:off x="4801955" y="4498798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23;p73">
            <a:extLst>
              <a:ext uri="{FF2B5EF4-FFF2-40B4-BE49-F238E27FC236}">
                <a16:creationId xmlns:a16="http://schemas.microsoft.com/office/drawing/2014/main" id="{E3DC5A44-7418-5CDE-7CAC-7A99F39AA799}"/>
              </a:ext>
            </a:extLst>
          </p:cNvPr>
          <p:cNvSpPr/>
          <p:nvPr/>
        </p:nvSpPr>
        <p:spPr>
          <a:xfrm>
            <a:off x="4795936" y="4719063"/>
            <a:ext cx="100408" cy="14868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093A4A4E-031E-B549-B397-55C776261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BDCC49-F890-506C-76BA-932E904F1D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6515" y="105407"/>
            <a:ext cx="57356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Logistic Regression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A962FCF1-BBB2-B6A5-9EE1-DBE4137F0AFE}"/>
              </a:ext>
            </a:extLst>
          </p:cNvPr>
          <p:cNvCxnSpPr>
            <a:cxnSpLocks/>
          </p:cNvCxnSpPr>
          <p:nvPr/>
        </p:nvCxnSpPr>
        <p:spPr>
          <a:xfrm>
            <a:off x="506515" y="105407"/>
            <a:ext cx="0" cy="5752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7E58F9-6727-C7E6-FA9F-00BE2777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2" y="1130489"/>
            <a:ext cx="4345118" cy="3111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93AF3-3139-E1BB-3AA4-7CC66C4E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011" y="1130489"/>
            <a:ext cx="4177731" cy="31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6B4E8888-6327-8893-3F74-DA97DE5C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EBD607-3AE3-FE77-8A49-DE5E04C07B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0641" y="208349"/>
            <a:ext cx="57356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Decision Tree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3290DFB4-6B59-3602-C63B-B44A7C01E9C0}"/>
              </a:ext>
            </a:extLst>
          </p:cNvPr>
          <p:cNvCxnSpPr>
            <a:cxnSpLocks/>
          </p:cNvCxnSpPr>
          <p:nvPr/>
        </p:nvCxnSpPr>
        <p:spPr>
          <a:xfrm>
            <a:off x="506515" y="105407"/>
            <a:ext cx="0" cy="692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DFD1F1-96BE-117C-485C-96D5F896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9" y="1052259"/>
            <a:ext cx="6906322" cy="37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8BB41566-1FFE-C26B-DDCA-93E4D78E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02045-8654-B892-BE5A-9D2ECCC1B3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6515" y="163919"/>
            <a:ext cx="57356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Decision Tree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46BC37F2-AE49-ADF1-0303-E7E5A8313A72}"/>
              </a:ext>
            </a:extLst>
          </p:cNvPr>
          <p:cNvCxnSpPr>
            <a:cxnSpLocks/>
          </p:cNvCxnSpPr>
          <p:nvPr/>
        </p:nvCxnSpPr>
        <p:spPr>
          <a:xfrm>
            <a:off x="506515" y="105407"/>
            <a:ext cx="0" cy="7127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E287FB-A034-F6D4-FFCE-28FBFFB8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15" y="1385888"/>
            <a:ext cx="3485277" cy="30679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CFC4D8-7E5E-38EF-0CB2-1A6E3F40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20" y="259379"/>
            <a:ext cx="3993944" cy="18088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55F08-E31D-B54C-01C4-70E2C6B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19" y="2407831"/>
            <a:ext cx="399394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F7E025DD-4E2D-BD37-DCDB-643C5943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>
            <a:extLst>
              <a:ext uri="{FF2B5EF4-FFF2-40B4-BE49-F238E27FC236}">
                <a16:creationId xmlns:a16="http://schemas.microsoft.com/office/drawing/2014/main" id="{D2E65625-6EDE-E700-B9CD-E25DAAFCF3B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75900" y="1982494"/>
            <a:ext cx="4792200" cy="1178511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3248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8CCE8A-27CE-0BAC-FEF7-9F6827F04B5B}"/>
              </a:ext>
            </a:extLst>
          </p:cNvPr>
          <p:cNvSpPr txBox="1"/>
          <p:nvPr/>
        </p:nvSpPr>
        <p:spPr>
          <a:xfrm>
            <a:off x="474387" y="1443119"/>
            <a:ext cx="798209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AB40"/>
                </a:solidFill>
              </a:rPr>
              <a:t>Week 1-2: Understanding the Dataset and Pre-processing</a:t>
            </a:r>
            <a:br>
              <a:rPr lang="en-US" sz="1400" dirty="0">
                <a:solidFill>
                  <a:srgbClr val="85D5E6"/>
                </a:solidFill>
              </a:rPr>
            </a:br>
            <a:r>
              <a:rPr lang="en-US" sz="1400" dirty="0">
                <a:solidFill>
                  <a:srgbClr val="85D5E6"/>
                </a:solidFill>
              </a:rPr>
              <a:t>  - Perform data preprocessing </a:t>
            </a:r>
            <a:r>
              <a:rPr lang="en-US" dirty="0">
                <a:solidFill>
                  <a:srgbClr val="85D5E6"/>
                </a:solidFill>
              </a:rPr>
              <a:t>such as</a:t>
            </a:r>
            <a:r>
              <a:rPr lang="en-US" sz="1400" dirty="0">
                <a:solidFill>
                  <a:srgbClr val="85D5E6"/>
                </a:solidFill>
              </a:rPr>
              <a:t> label </a:t>
            </a:r>
            <a:r>
              <a:rPr lang="en-US" dirty="0">
                <a:solidFill>
                  <a:srgbClr val="85D5E6"/>
                </a:solidFill>
              </a:rPr>
              <a:t>encoding, </a:t>
            </a:r>
            <a:r>
              <a:rPr lang="en-US" sz="1400" dirty="0">
                <a:solidFill>
                  <a:srgbClr val="85D5E6"/>
                </a:solidFill>
              </a:rPr>
              <a:t>handling missing values, removing duplicates and handling class imbalance using SMOTE.</a:t>
            </a:r>
          </a:p>
          <a:p>
            <a:r>
              <a:rPr lang="en-US" dirty="0">
                <a:solidFill>
                  <a:srgbClr val="85D5E6"/>
                </a:solidFill>
              </a:rPr>
              <a:t>       - Handling outliers, </a:t>
            </a:r>
            <a:r>
              <a:rPr lang="en-US" sz="1400" dirty="0">
                <a:solidFill>
                  <a:srgbClr val="85D5E6"/>
                </a:solidFill>
              </a:rPr>
              <a:t>normalization and </a:t>
            </a:r>
            <a:r>
              <a:rPr lang="en-US" dirty="0">
                <a:solidFill>
                  <a:srgbClr val="85D5E6"/>
                </a:solidFill>
              </a:rPr>
              <a:t>feature selection and extraction</a:t>
            </a:r>
            <a:r>
              <a:rPr lang="en-US" sz="1400" dirty="0">
                <a:solidFill>
                  <a:srgbClr val="85D5E6"/>
                </a:solidFill>
              </a:rPr>
              <a:t>.</a:t>
            </a:r>
          </a:p>
          <a:p>
            <a:endParaRPr lang="en-US" sz="1400" dirty="0">
              <a:solidFill>
                <a:srgbClr val="85D5E6"/>
              </a:solidFill>
            </a:endParaRPr>
          </a:p>
          <a:p>
            <a:br>
              <a:rPr lang="en-US" sz="1400" dirty="0">
                <a:solidFill>
                  <a:srgbClr val="85D5E6"/>
                </a:solidFill>
              </a:rPr>
            </a:br>
            <a:r>
              <a:rPr lang="en-US" sz="1600" dirty="0">
                <a:solidFill>
                  <a:srgbClr val="FFAB40"/>
                </a:solidFill>
              </a:rPr>
              <a:t>Week 3-4: K-Means clustering and KNN </a:t>
            </a:r>
            <a:br>
              <a:rPr lang="en-US" sz="1400" dirty="0">
                <a:solidFill>
                  <a:srgbClr val="85D5E6"/>
                </a:solidFill>
              </a:rPr>
            </a:br>
            <a:r>
              <a:rPr lang="en-US" sz="1400" dirty="0">
                <a:solidFill>
                  <a:srgbClr val="85D5E6"/>
                </a:solidFill>
              </a:rPr>
              <a:t>  - Implementing machine learning model for diabetes classification </a:t>
            </a:r>
            <a:r>
              <a:rPr lang="en-US" dirty="0">
                <a:solidFill>
                  <a:srgbClr val="85D5E6"/>
                </a:solidFill>
              </a:rPr>
              <a:t>such as</a:t>
            </a:r>
            <a:r>
              <a:rPr lang="en-US" sz="1400" dirty="0">
                <a:solidFill>
                  <a:srgbClr val="85D5E6"/>
                </a:solidFill>
              </a:rPr>
              <a:t> K-Means clustering and </a:t>
            </a:r>
            <a:r>
              <a:rPr lang="en-US" dirty="0">
                <a:solidFill>
                  <a:srgbClr val="85D5E6"/>
                </a:solidFill>
              </a:rPr>
              <a:t>KNN (K Nearest Neighbors).</a:t>
            </a:r>
            <a:endParaRPr lang="en-US" sz="1400" dirty="0">
              <a:solidFill>
                <a:srgbClr val="FFAB40"/>
              </a:solidFill>
            </a:endParaRPr>
          </a:p>
          <a:p>
            <a:br>
              <a:rPr lang="en-US" sz="1400" dirty="0">
                <a:solidFill>
                  <a:srgbClr val="FFAB40"/>
                </a:solidFill>
              </a:rPr>
            </a:br>
            <a:r>
              <a:rPr lang="en-US" sz="1600" dirty="0">
                <a:solidFill>
                  <a:srgbClr val="FFAB40"/>
                </a:solidFill>
              </a:rPr>
              <a:t>Week 5-6: Logistic Regression and Decision tree </a:t>
            </a:r>
            <a:br>
              <a:rPr lang="en-US" sz="1400" dirty="0">
                <a:solidFill>
                  <a:srgbClr val="85D5E6"/>
                </a:solidFill>
              </a:rPr>
            </a:br>
            <a:r>
              <a:rPr lang="en-US" sz="1400" dirty="0">
                <a:solidFill>
                  <a:srgbClr val="85D5E6"/>
                </a:solidFill>
              </a:rPr>
              <a:t>  - </a:t>
            </a:r>
            <a:r>
              <a:rPr lang="en-US" dirty="0">
                <a:solidFill>
                  <a:srgbClr val="85D5E6"/>
                </a:solidFill>
              </a:rPr>
              <a:t>Performing logistic regression for multiclass diabetes classification</a:t>
            </a:r>
            <a:r>
              <a:rPr lang="en-US" sz="1400" dirty="0">
                <a:solidFill>
                  <a:srgbClr val="85D5E6"/>
                </a:solidFill>
              </a:rPr>
              <a:t>.</a:t>
            </a:r>
            <a:br>
              <a:rPr lang="en-US" sz="1400" dirty="0">
                <a:solidFill>
                  <a:srgbClr val="85D5E6"/>
                </a:solidFill>
              </a:rPr>
            </a:br>
            <a:r>
              <a:rPr lang="en-US" sz="1400" dirty="0">
                <a:solidFill>
                  <a:srgbClr val="85D5E6"/>
                </a:solidFill>
              </a:rPr>
              <a:t>  - Implementing decision tree using gini index as split criterion.</a:t>
            </a:r>
            <a:br>
              <a:rPr lang="en-US" sz="1400" dirty="0">
                <a:solidFill>
                  <a:srgbClr val="85D5E6"/>
                </a:solidFill>
              </a:rPr>
            </a:br>
            <a:endParaRPr lang="en-IN" dirty="0">
              <a:solidFill>
                <a:srgbClr val="85D5E6"/>
              </a:solidFill>
            </a:endParaRPr>
          </a:p>
        </p:txBody>
      </p:sp>
      <p:sp>
        <p:nvSpPr>
          <p:cNvPr id="206" name="Google Shape;206;p43">
            <a:extLst>
              <a:ext uri="{FF2B5EF4-FFF2-40B4-BE49-F238E27FC236}">
                <a16:creationId xmlns:a16="http://schemas.microsoft.com/office/drawing/2014/main" id="{479C2372-96E3-4425-3AD3-5C20B1AA2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316" y="126767"/>
            <a:ext cx="2379222" cy="1097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Bi-Weekly Plans</a:t>
            </a:r>
            <a:endParaRPr dirty="0"/>
          </a:p>
        </p:txBody>
      </p:sp>
      <p:cxnSp>
        <p:nvCxnSpPr>
          <p:cNvPr id="209" name="Google Shape;209;p43">
            <a:extLst>
              <a:ext uri="{FF2B5EF4-FFF2-40B4-BE49-F238E27FC236}">
                <a16:creationId xmlns:a16="http://schemas.microsoft.com/office/drawing/2014/main" id="{2AEFA9AF-8AAA-EC85-AB90-91EBC62F71C7}"/>
              </a:ext>
            </a:extLst>
          </p:cNvPr>
          <p:cNvCxnSpPr/>
          <p:nvPr/>
        </p:nvCxnSpPr>
        <p:spPr>
          <a:xfrm>
            <a:off x="555316" y="23178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284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70;p34">
            <a:extLst>
              <a:ext uri="{FF2B5EF4-FFF2-40B4-BE49-F238E27FC236}">
                <a16:creationId xmlns:a16="http://schemas.microsoft.com/office/drawing/2014/main" id="{BC9D2CEB-C954-BCBA-9533-B26C57D6AFFF}"/>
              </a:ext>
            </a:extLst>
          </p:cNvPr>
          <p:cNvSpPr txBox="1">
            <a:spLocks/>
          </p:cNvSpPr>
          <p:nvPr/>
        </p:nvSpPr>
        <p:spPr>
          <a:xfrm>
            <a:off x="342185" y="221328"/>
            <a:ext cx="429930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" sz="2400" dirty="0">
                <a:solidFill>
                  <a:srgbClr val="FFAB40"/>
                </a:solidFill>
                <a:latin typeface="Montserrat ExtraBold" panose="00000900000000000000" pitchFamily="2" charset="0"/>
              </a:rPr>
              <a:t>Data Pre-processing</a:t>
            </a:r>
            <a:endParaRPr lang="en" dirty="0">
              <a:solidFill>
                <a:srgbClr val="FFAB40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8147BF19-23FB-1F5D-25D3-247C3E47DC21}"/>
              </a:ext>
            </a:extLst>
          </p:cNvPr>
          <p:cNvCxnSpPr>
            <a:cxnSpLocks/>
          </p:cNvCxnSpPr>
          <p:nvPr/>
        </p:nvCxnSpPr>
        <p:spPr>
          <a:xfrm>
            <a:off x="342185" y="168978"/>
            <a:ext cx="6136" cy="4999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1239740-6523-D5D6-6FC3-C40F63E0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5" y="2237186"/>
            <a:ext cx="2524125" cy="165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CAF3C4-3536-39AD-DAD6-CD67CB9B4AA7}"/>
              </a:ext>
            </a:extLst>
          </p:cNvPr>
          <p:cNvSpPr txBox="1"/>
          <p:nvPr/>
        </p:nvSpPr>
        <p:spPr>
          <a:xfrm>
            <a:off x="273434" y="856526"/>
            <a:ext cx="3858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ENCODING:-</a:t>
            </a:r>
          </a:p>
          <a:p>
            <a:r>
              <a:rPr lang="en-US" dirty="0">
                <a:solidFill>
                  <a:srgbClr val="001633"/>
                </a:solidFill>
              </a:rPr>
              <a:t> - Label encoding for categorical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388DDF8-76D8-BC2A-4E0B-E27895B54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5" y="4668325"/>
            <a:ext cx="2476500" cy="228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E30068-1AAC-F279-AB17-6148184C4FC7}"/>
              </a:ext>
            </a:extLst>
          </p:cNvPr>
          <p:cNvSpPr txBox="1"/>
          <p:nvPr/>
        </p:nvSpPr>
        <p:spPr>
          <a:xfrm>
            <a:off x="273434" y="4286974"/>
            <a:ext cx="294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DUPLICATES</a:t>
            </a:r>
            <a:r>
              <a:rPr lang="en-US" sz="1400" dirty="0">
                <a:solidFill>
                  <a:srgbClr val="FFAB40"/>
                </a:solidFill>
              </a:rPr>
              <a:t> HANDLING:-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FD4E9-BF27-2F4E-8C1D-6825AA4927EC}"/>
              </a:ext>
            </a:extLst>
          </p:cNvPr>
          <p:cNvSpPr txBox="1"/>
          <p:nvPr/>
        </p:nvSpPr>
        <p:spPr>
          <a:xfrm>
            <a:off x="342185" y="1800856"/>
            <a:ext cx="230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MISSING VALUES:-</a:t>
            </a:r>
          </a:p>
          <a:p>
            <a:endParaRPr lang="en-IN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657DA2F2-3411-A714-D148-C077D4F6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FF32D21-2375-5BC8-4D64-37DBEA022E8F}"/>
              </a:ext>
            </a:extLst>
          </p:cNvPr>
          <p:cNvSpPr txBox="1"/>
          <p:nvPr/>
        </p:nvSpPr>
        <p:spPr>
          <a:xfrm>
            <a:off x="2214264" y="1231687"/>
            <a:ext cx="471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CLASS IMBALANCE HANDLING USING SMOTE:-</a:t>
            </a:r>
          </a:p>
          <a:p>
            <a:endParaRPr lang="en-IN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E717F-D91A-4B03-DFB8-AD66B2DB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24" y="1694982"/>
            <a:ext cx="3193082" cy="319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0684E-9B54-CC7D-D820-A4BE67F5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111" y="1720256"/>
            <a:ext cx="3193082" cy="3174262"/>
          </a:xfrm>
          <a:prstGeom prst="rect">
            <a:avLst/>
          </a:prstGeom>
        </p:spPr>
      </p:pic>
      <p:sp>
        <p:nvSpPr>
          <p:cNvPr id="7" name="Google Shape;270;p34">
            <a:extLst>
              <a:ext uri="{FF2B5EF4-FFF2-40B4-BE49-F238E27FC236}">
                <a16:creationId xmlns:a16="http://schemas.microsoft.com/office/drawing/2014/main" id="{0486F577-FDC3-F87A-59B0-CAEED96E1F42}"/>
              </a:ext>
            </a:extLst>
          </p:cNvPr>
          <p:cNvSpPr txBox="1">
            <a:spLocks/>
          </p:cNvSpPr>
          <p:nvPr/>
        </p:nvSpPr>
        <p:spPr>
          <a:xfrm>
            <a:off x="342185" y="221328"/>
            <a:ext cx="429930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" sz="2400" dirty="0">
                <a:solidFill>
                  <a:srgbClr val="FFAB40"/>
                </a:solidFill>
                <a:latin typeface="Montserrat ExtraBold" panose="00000900000000000000" pitchFamily="2" charset="0"/>
              </a:rPr>
              <a:t>Data Pre-processing</a:t>
            </a:r>
            <a:endParaRPr lang="en" dirty="0">
              <a:solidFill>
                <a:srgbClr val="FFAB40"/>
              </a:solidFill>
              <a:latin typeface="Montserrat ExtraBold" panose="00000900000000000000" pitchFamily="2" charset="0"/>
            </a:endParaRPr>
          </a:p>
        </p:txBody>
      </p:sp>
      <p:cxnSp>
        <p:nvCxnSpPr>
          <p:cNvPr id="8" name="Google Shape;209;p43">
            <a:extLst>
              <a:ext uri="{FF2B5EF4-FFF2-40B4-BE49-F238E27FC236}">
                <a16:creationId xmlns:a16="http://schemas.microsoft.com/office/drawing/2014/main" id="{B013BE81-7380-C698-E38B-00CBFA447892}"/>
              </a:ext>
            </a:extLst>
          </p:cNvPr>
          <p:cNvCxnSpPr>
            <a:cxnSpLocks/>
          </p:cNvCxnSpPr>
          <p:nvPr/>
        </p:nvCxnSpPr>
        <p:spPr>
          <a:xfrm>
            <a:off x="342185" y="168978"/>
            <a:ext cx="6136" cy="4999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684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AAD01A51-BB40-F418-0FFE-F1FF3AF3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00B5BA8-2E29-2D9D-D8DE-0F7AB3BA3F1C}"/>
              </a:ext>
            </a:extLst>
          </p:cNvPr>
          <p:cNvSpPr txBox="1"/>
          <p:nvPr/>
        </p:nvSpPr>
        <p:spPr>
          <a:xfrm>
            <a:off x="6643278" y="1098090"/>
            <a:ext cx="2391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FEATURE EXTRACTION:-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9E654-C9A0-B827-8A79-FAEAF1CD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21" y="1451406"/>
            <a:ext cx="2110319" cy="3258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CCFA4-A64B-BE67-CD82-1198D167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70" y="1451406"/>
            <a:ext cx="1997430" cy="3258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2C4B02-2301-477E-D99F-7405E38BA46A}"/>
              </a:ext>
            </a:extLst>
          </p:cNvPr>
          <p:cNvSpPr txBox="1"/>
          <p:nvPr/>
        </p:nvSpPr>
        <p:spPr>
          <a:xfrm>
            <a:off x="3535222" y="1093957"/>
            <a:ext cx="291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AB40"/>
                </a:solidFill>
                <a:latin typeface="Montserrat" panose="00000500000000000000" pitchFamily="2" charset="0"/>
              </a:rPr>
              <a:t>NORMALIZATION:-</a:t>
            </a:r>
          </a:p>
          <a:p>
            <a:endParaRPr lang="en-IN" dirty="0">
              <a:solidFill>
                <a:srgbClr val="FFAB40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77A69-0D3E-4C0B-F3DD-374161BD4910}"/>
              </a:ext>
            </a:extLst>
          </p:cNvPr>
          <p:cNvSpPr txBox="1"/>
          <p:nvPr/>
        </p:nvSpPr>
        <p:spPr>
          <a:xfrm>
            <a:off x="163664" y="1093957"/>
            <a:ext cx="253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AB40"/>
                </a:solidFill>
                <a:effectLst/>
                <a:latin typeface="Montserrat" panose="00000500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OUTLIER HANDLING:-</a:t>
            </a:r>
            <a:endParaRPr lang="en-US" dirty="0">
              <a:solidFill>
                <a:srgbClr val="FFAB40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C7C7C-2384-F91B-819D-BAFBDEADF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61" y="1451406"/>
            <a:ext cx="3576010" cy="3265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9DB082-B7C7-DF8F-B342-2ADC1275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64" y="172283"/>
            <a:ext cx="4391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5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DCFA05-8725-1D04-E5A5-4462EB1E73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8767" y="105407"/>
            <a:ext cx="57356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K – Means Clustering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4BD67-64F6-FA2D-F456-D82212D7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" y="1256376"/>
            <a:ext cx="3968840" cy="3503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57908-39D2-62F2-AAD8-9E588C27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256374"/>
            <a:ext cx="4416966" cy="3503486"/>
          </a:xfrm>
          <a:prstGeom prst="rect">
            <a:avLst/>
          </a:prstGeom>
        </p:spPr>
      </p:pic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AE9E7409-307D-CBA2-0B9D-69076D180D77}"/>
              </a:ext>
            </a:extLst>
          </p:cNvPr>
          <p:cNvCxnSpPr>
            <a:cxnSpLocks/>
          </p:cNvCxnSpPr>
          <p:nvPr/>
        </p:nvCxnSpPr>
        <p:spPr>
          <a:xfrm>
            <a:off x="506515" y="105407"/>
            <a:ext cx="0" cy="6371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A7C92A8D-1C84-37F3-FB45-9C2E411C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785604-E1FB-A5F6-D12A-C30CB54757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0031" y="105406"/>
            <a:ext cx="26368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K Nearest Neighbors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864B6EFD-A25B-1B1A-B6F4-7C5F5A657C02}"/>
              </a:ext>
            </a:extLst>
          </p:cNvPr>
          <p:cNvCxnSpPr/>
          <p:nvPr/>
        </p:nvCxnSpPr>
        <p:spPr>
          <a:xfrm>
            <a:off x="506515" y="10540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750B52E-D8AD-B550-5D26-09DAB884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72" y="105406"/>
            <a:ext cx="4820321" cy="4230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BB8110-7947-7A93-F445-AA280D276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646" y="4420543"/>
            <a:ext cx="4638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8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42776F46-CB00-ADAA-B399-6EEAE8CA1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11171-F8D1-501C-DED6-CAE1B74DF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0031" y="105406"/>
            <a:ext cx="26368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K Nearest Neighbors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9777C51F-48F0-FD57-18D8-F226EA3B8055}"/>
              </a:ext>
            </a:extLst>
          </p:cNvPr>
          <p:cNvCxnSpPr/>
          <p:nvPr/>
        </p:nvCxnSpPr>
        <p:spPr>
          <a:xfrm>
            <a:off x="506515" y="10540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33A2065-0B2E-D3EE-4F58-CAB523DE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9" y="1399530"/>
            <a:ext cx="3811312" cy="3389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43852-25C5-7E16-F39E-91F6AFCCE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81" y="105406"/>
            <a:ext cx="3729390" cy="1812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770242-D41C-1A58-6B3C-DD22C6BF7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159" y="1973280"/>
            <a:ext cx="3811312" cy="31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58897A23-8F45-0FBD-1C3A-D971A3AB9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BB6CFB-124F-1C39-A007-15C7EC4183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6515" y="105407"/>
            <a:ext cx="5735638" cy="941388"/>
          </a:xfrm>
        </p:spPr>
        <p:txBody>
          <a:bodyPr/>
          <a:lstStyle/>
          <a:p>
            <a:r>
              <a:rPr lang="en" sz="2800" dirty="0">
                <a:solidFill>
                  <a:srgbClr val="FFAB40"/>
                </a:solidFill>
                <a:latin typeface="Montserrat ExtraBold" panose="00000900000000000000" pitchFamily="2" charset="0"/>
              </a:rPr>
              <a:t>Logistic Regression</a:t>
            </a:r>
            <a:endParaRPr lang="en-IN" sz="2800" dirty="0"/>
          </a:p>
        </p:txBody>
      </p:sp>
      <p:cxnSp>
        <p:nvCxnSpPr>
          <p:cNvPr id="10" name="Google Shape;209;p43">
            <a:extLst>
              <a:ext uri="{FF2B5EF4-FFF2-40B4-BE49-F238E27FC236}">
                <a16:creationId xmlns:a16="http://schemas.microsoft.com/office/drawing/2014/main" id="{70535F97-D069-A9C9-43AC-419AA3383C5B}"/>
              </a:ext>
            </a:extLst>
          </p:cNvPr>
          <p:cNvCxnSpPr>
            <a:cxnSpLocks/>
          </p:cNvCxnSpPr>
          <p:nvPr/>
        </p:nvCxnSpPr>
        <p:spPr>
          <a:xfrm>
            <a:off x="506515" y="105407"/>
            <a:ext cx="0" cy="5752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25C820-437F-C8F6-9ED7-03DFFF498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0" y="1181824"/>
            <a:ext cx="3643396" cy="3025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D4691-2A59-4554-0842-5AC382B39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28643"/>
            <a:ext cx="423921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403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198</Words>
  <Application>Microsoft Office PowerPoint</Application>
  <PresentationFormat>On-screen Show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Arial</vt:lpstr>
      <vt:lpstr>Montserrat ExtraBold</vt:lpstr>
      <vt:lpstr>Montserrat ExtraLight</vt:lpstr>
      <vt:lpstr>Futuristic Background by Slidesgo</vt:lpstr>
      <vt:lpstr>Diabetes Classification</vt:lpstr>
      <vt:lpstr>Bi-Weekly Plans</vt:lpstr>
      <vt:lpstr>PowerPoint Presentation</vt:lpstr>
      <vt:lpstr>PowerPoint Presentation</vt:lpstr>
      <vt:lpstr>PowerPoint Presentation</vt:lpstr>
      <vt:lpstr>K – Means Clustering</vt:lpstr>
      <vt:lpstr>K Nearest Neighbors</vt:lpstr>
      <vt:lpstr>K Nearest Neighbors</vt:lpstr>
      <vt:lpstr>Logistic Regression</vt:lpstr>
      <vt:lpstr>Logistic Regression</vt:lpstr>
      <vt:lpstr>Decision Tree</vt:lpstr>
      <vt:lpstr>Decision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LITHIGESH P G</dc:creator>
  <cp:lastModifiedBy>LITHIGESH P G</cp:lastModifiedBy>
  <cp:revision>24</cp:revision>
  <dcterms:modified xsi:type="dcterms:W3CDTF">2025-02-18T04:52:47Z</dcterms:modified>
</cp:coreProperties>
</file>