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271"/>
  </p:normalViewPr>
  <p:slideViewPr>
    <p:cSldViewPr snapToGrid="0">
      <p:cViewPr>
        <p:scale>
          <a:sx n="98" d="100"/>
          <a:sy n="98" d="100"/>
        </p:scale>
        <p:origin x="12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CA352-BCFF-463A-A30F-4049CB819399}" type="doc">
      <dgm:prSet loTypeId="urn:microsoft.com/office/officeart/2005/8/layout/cycle8" loCatId="cycle" qsTypeId="urn:microsoft.com/office/officeart/2005/8/quickstyle/simple1" qsCatId="simple" csTypeId="urn:microsoft.com/office/officeart/2005/8/colors/accent3_2" csCatId="accent3" phldr="1"/>
      <dgm:spPr/>
    </dgm:pt>
    <dgm:pt modelId="{2995BECA-5FCE-4363-8CE4-56A7E6D8E1C4}">
      <dgm:prSet phldrT="[テキスト]" custT="1"/>
      <dgm:spPr/>
      <dgm:t>
        <a:bodyPr/>
        <a:lstStyle/>
        <a:p>
          <a:r>
            <a:rPr kumimoji="1" lang="ja-JP" altLang="en-US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設計</a:t>
          </a:r>
          <a:endParaRPr kumimoji="1" lang="ja-JP" altLang="en-US" sz="3100" dirty="0">
            <a:solidFill>
              <a:schemeClr val="tx1"/>
            </a:solidFill>
            <a:latin typeface="ＭＳ ゴシック" panose="020B0609070205080204" pitchFamily="49" charset="-128"/>
            <a:ea typeface="ＭＳ ゴシック" panose="020B0609070205080204" pitchFamily="49" charset="-128"/>
          </a:endParaRPr>
        </a:p>
      </dgm:t>
    </dgm:pt>
    <dgm:pt modelId="{F74F908B-FE6A-4231-970F-865C3A49B02A}" type="parTrans" cxnId="{3D6B8863-E9AC-4B79-A471-1F32935C3D1F}">
      <dgm:prSet/>
      <dgm:spPr/>
      <dgm:t>
        <a:bodyPr/>
        <a:lstStyle/>
        <a:p>
          <a:endParaRPr kumimoji="1" lang="ja-JP" altLang="en-US"/>
        </a:p>
      </dgm:t>
    </dgm:pt>
    <dgm:pt modelId="{06A48849-D51D-4655-885F-173F815D8CA8}" type="sibTrans" cxnId="{3D6B8863-E9AC-4B79-A471-1F32935C3D1F}">
      <dgm:prSet/>
      <dgm:spPr/>
      <dgm:t>
        <a:bodyPr/>
        <a:lstStyle/>
        <a:p>
          <a:endParaRPr kumimoji="1" lang="ja-JP" altLang="en-US"/>
        </a:p>
      </dgm:t>
    </dgm:pt>
    <dgm:pt modelId="{B138D4ED-4C25-4A20-A2EA-8D298B80FAB8}">
      <dgm:prSet phldrT="[テキスト]" custT="1"/>
      <dgm:spPr/>
      <dgm:t>
        <a:bodyPr/>
        <a:lstStyle/>
        <a:p>
          <a:r>
            <a:rPr kumimoji="1" lang="ja-JP" altLang="en-US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実装</a:t>
          </a:r>
          <a:endParaRPr kumimoji="1" lang="ja-JP" altLang="en-US" sz="3100" dirty="0">
            <a:solidFill>
              <a:schemeClr val="tx1"/>
            </a:solidFill>
            <a:latin typeface="ＭＳ ゴシック" panose="020B0609070205080204" pitchFamily="49" charset="-128"/>
            <a:ea typeface="ＭＳ ゴシック" panose="020B0609070205080204" pitchFamily="49" charset="-128"/>
          </a:endParaRPr>
        </a:p>
      </dgm:t>
    </dgm:pt>
    <dgm:pt modelId="{09EDDC40-7B81-4408-ADD1-AE1EBD04178A}" type="parTrans" cxnId="{DA394EB8-DE4E-4C1C-B34D-806DA01ADAED}">
      <dgm:prSet/>
      <dgm:spPr/>
      <dgm:t>
        <a:bodyPr/>
        <a:lstStyle/>
        <a:p>
          <a:endParaRPr kumimoji="1" lang="ja-JP" altLang="en-US"/>
        </a:p>
      </dgm:t>
    </dgm:pt>
    <dgm:pt modelId="{25A47749-D1AA-4A15-9E92-6C23B92B62CA}" type="sibTrans" cxnId="{DA394EB8-DE4E-4C1C-B34D-806DA01ADAED}">
      <dgm:prSet/>
      <dgm:spPr/>
      <dgm:t>
        <a:bodyPr/>
        <a:lstStyle/>
        <a:p>
          <a:endParaRPr kumimoji="1" lang="ja-JP" altLang="en-US"/>
        </a:p>
      </dgm:t>
    </dgm:pt>
    <dgm:pt modelId="{2685CF82-5918-45E9-BFC7-FB490C28CF54}">
      <dgm:prSet phldrT="[テキスト]" custT="1"/>
      <dgm:spPr/>
      <dgm:t>
        <a:bodyPr/>
        <a:lstStyle/>
        <a:p>
          <a:r>
            <a:rPr kumimoji="1" lang="ja-JP" altLang="en-US" sz="20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テスト</a:t>
          </a:r>
          <a:endParaRPr kumimoji="1" lang="ja-JP" altLang="en-US" sz="3100" dirty="0">
            <a:solidFill>
              <a:schemeClr val="tx1"/>
            </a:solidFill>
            <a:latin typeface="ＭＳ ゴシック" panose="020B0609070205080204" pitchFamily="49" charset="-128"/>
            <a:ea typeface="ＭＳ ゴシック" panose="020B0609070205080204" pitchFamily="49" charset="-128"/>
          </a:endParaRPr>
        </a:p>
      </dgm:t>
    </dgm:pt>
    <dgm:pt modelId="{E9C15C52-1A3D-42CF-A43E-F96718F6CA80}" type="parTrans" cxnId="{9D5C873C-977A-4896-BFB8-47C98D407B5E}">
      <dgm:prSet/>
      <dgm:spPr/>
      <dgm:t>
        <a:bodyPr/>
        <a:lstStyle/>
        <a:p>
          <a:endParaRPr kumimoji="1" lang="ja-JP" altLang="en-US"/>
        </a:p>
      </dgm:t>
    </dgm:pt>
    <dgm:pt modelId="{48E05DED-3BD4-4B9F-9346-E7A3455CC0C2}" type="sibTrans" cxnId="{9D5C873C-977A-4896-BFB8-47C98D407B5E}">
      <dgm:prSet/>
      <dgm:spPr/>
      <dgm:t>
        <a:bodyPr/>
        <a:lstStyle/>
        <a:p>
          <a:endParaRPr kumimoji="1" lang="ja-JP" altLang="en-US"/>
        </a:p>
      </dgm:t>
    </dgm:pt>
    <dgm:pt modelId="{7772613F-4BD5-4EE9-9055-3AD6D12AE64C}">
      <dgm:prSet phldrT="[テキスト]" custT="1"/>
      <dgm:spPr/>
      <dgm:t>
        <a:bodyPr/>
        <a:lstStyle/>
        <a:p>
          <a:r>
            <a:rPr kumimoji="1" lang="ja-JP" altLang="en-US" sz="20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レビュー</a:t>
          </a:r>
        </a:p>
      </dgm:t>
    </dgm:pt>
    <dgm:pt modelId="{FCC7674A-2263-4F7B-9539-6AA595B1CF0C}" type="parTrans" cxnId="{EA868D97-A95C-4C1B-989C-CE655B6D3517}">
      <dgm:prSet/>
      <dgm:spPr/>
      <dgm:t>
        <a:bodyPr/>
        <a:lstStyle/>
        <a:p>
          <a:endParaRPr kumimoji="1" lang="ja-JP" altLang="en-US"/>
        </a:p>
      </dgm:t>
    </dgm:pt>
    <dgm:pt modelId="{448AB8EA-ECA3-4444-A32B-0935EABD1E0C}" type="sibTrans" cxnId="{EA868D97-A95C-4C1B-989C-CE655B6D3517}">
      <dgm:prSet/>
      <dgm:spPr/>
      <dgm:t>
        <a:bodyPr/>
        <a:lstStyle/>
        <a:p>
          <a:endParaRPr kumimoji="1" lang="ja-JP" altLang="en-US"/>
        </a:p>
      </dgm:t>
    </dgm:pt>
    <dgm:pt modelId="{0AE6D2CE-FD28-4B2F-A212-B9169696E6D5}" type="pres">
      <dgm:prSet presAssocID="{D44CA352-BCFF-463A-A30F-4049CB819399}" presName="compositeShape" presStyleCnt="0">
        <dgm:presLayoutVars>
          <dgm:chMax val="7"/>
          <dgm:dir/>
          <dgm:resizeHandles val="exact"/>
        </dgm:presLayoutVars>
      </dgm:prSet>
      <dgm:spPr/>
    </dgm:pt>
    <dgm:pt modelId="{0A9458E2-FF44-43B2-99D0-7474D464CCA6}" type="pres">
      <dgm:prSet presAssocID="{D44CA352-BCFF-463A-A30F-4049CB819399}" presName="wedge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4F094212-E051-4CCD-88B0-49D96100CD2F}" type="pres">
      <dgm:prSet presAssocID="{D44CA352-BCFF-463A-A30F-4049CB819399}" presName="dummy1a" presStyleCnt="0"/>
      <dgm:spPr/>
    </dgm:pt>
    <dgm:pt modelId="{FA25D454-EDE2-4E4C-A8F5-9225600A6153}" type="pres">
      <dgm:prSet presAssocID="{D44CA352-BCFF-463A-A30F-4049CB819399}" presName="dummy1b" presStyleCnt="0"/>
      <dgm:spPr/>
    </dgm:pt>
    <dgm:pt modelId="{3D69C20C-6352-4993-AF49-043EB7F71C2C}" type="pres">
      <dgm:prSet presAssocID="{D44CA352-BCFF-463A-A30F-4049CB81939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FA76D64-2C2D-4855-A5A0-A957E7364EE8}" type="pres">
      <dgm:prSet presAssocID="{D44CA352-BCFF-463A-A30F-4049CB819399}" presName="wedge2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52484191-A9BC-42B7-A1DA-5478D3C517DD}" type="pres">
      <dgm:prSet presAssocID="{D44CA352-BCFF-463A-A30F-4049CB819399}" presName="dummy2a" presStyleCnt="0"/>
      <dgm:spPr/>
    </dgm:pt>
    <dgm:pt modelId="{D8F5DF89-A46A-4AF0-BBB0-A6903D333C9D}" type="pres">
      <dgm:prSet presAssocID="{D44CA352-BCFF-463A-A30F-4049CB819399}" presName="dummy2b" presStyleCnt="0"/>
      <dgm:spPr/>
    </dgm:pt>
    <dgm:pt modelId="{C0D4C020-F7DC-4ABD-A8E3-9BDF1D05F106}" type="pres">
      <dgm:prSet presAssocID="{D44CA352-BCFF-463A-A30F-4049CB81939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0953A5A-3C97-4705-B0BC-78459BC07D45}" type="pres">
      <dgm:prSet presAssocID="{D44CA352-BCFF-463A-A30F-4049CB819399}" presName="wedge3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A6FAF7C9-2E24-46C9-A2D6-3855A366563D}" type="pres">
      <dgm:prSet presAssocID="{D44CA352-BCFF-463A-A30F-4049CB819399}" presName="dummy3a" presStyleCnt="0"/>
      <dgm:spPr/>
    </dgm:pt>
    <dgm:pt modelId="{FF74D1B5-6210-4591-88E0-6C286D2748ED}" type="pres">
      <dgm:prSet presAssocID="{D44CA352-BCFF-463A-A30F-4049CB819399}" presName="dummy3b" presStyleCnt="0"/>
      <dgm:spPr/>
    </dgm:pt>
    <dgm:pt modelId="{F44C514F-F109-410D-BC79-91432D105920}" type="pres">
      <dgm:prSet presAssocID="{D44CA352-BCFF-463A-A30F-4049CB81939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21ADF4-6BC6-4455-9052-22527DD99F94}" type="pres">
      <dgm:prSet presAssocID="{D44CA352-BCFF-463A-A30F-4049CB819399}" presName="wedge4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13EE6114-652A-44C9-9EB0-D045C61E8BF4}" type="pres">
      <dgm:prSet presAssocID="{D44CA352-BCFF-463A-A30F-4049CB819399}" presName="dummy4a" presStyleCnt="0"/>
      <dgm:spPr/>
    </dgm:pt>
    <dgm:pt modelId="{F504C841-40E8-47E8-B0FA-F9F2EBC8707D}" type="pres">
      <dgm:prSet presAssocID="{D44CA352-BCFF-463A-A30F-4049CB819399}" presName="dummy4b" presStyleCnt="0"/>
      <dgm:spPr/>
    </dgm:pt>
    <dgm:pt modelId="{0AC03C67-16B5-4860-A2FF-E17CE222266E}" type="pres">
      <dgm:prSet presAssocID="{D44CA352-BCFF-463A-A30F-4049CB81939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036E4C-7224-4522-9012-B70FCD7CF591}" type="pres">
      <dgm:prSet presAssocID="{06A48849-D51D-4655-885F-173F815D8CA8}" presName="arrowWedge1" presStyleLbl="fgSibTrans2D1" presStyleIdx="0" presStyleCnt="4"/>
      <dgm:spPr/>
    </dgm:pt>
    <dgm:pt modelId="{61C36903-40D1-470F-A1BF-870D4D11899B}" type="pres">
      <dgm:prSet presAssocID="{25A47749-D1AA-4A15-9E92-6C23B92B62CA}" presName="arrowWedge2" presStyleLbl="fgSibTrans2D1" presStyleIdx="1" presStyleCnt="4"/>
      <dgm:spPr/>
    </dgm:pt>
    <dgm:pt modelId="{71F3BD1D-18A4-492B-B5F3-7E323E43D5CF}" type="pres">
      <dgm:prSet presAssocID="{48E05DED-3BD4-4B9F-9346-E7A3455CC0C2}" presName="arrowWedge3" presStyleLbl="fgSibTrans2D1" presStyleIdx="2" presStyleCnt="4"/>
      <dgm:spPr/>
    </dgm:pt>
    <dgm:pt modelId="{AA510AC7-B190-497F-9A85-49FE0246E435}" type="pres">
      <dgm:prSet presAssocID="{448AB8EA-ECA3-4444-A32B-0935EABD1E0C}" presName="arrowWedge4" presStyleLbl="fgSibTrans2D1" presStyleIdx="3" presStyleCnt="4"/>
      <dgm:spPr/>
    </dgm:pt>
  </dgm:ptLst>
  <dgm:cxnLst>
    <dgm:cxn modelId="{EA868D97-A95C-4C1B-989C-CE655B6D3517}" srcId="{D44CA352-BCFF-463A-A30F-4049CB819399}" destId="{7772613F-4BD5-4EE9-9055-3AD6D12AE64C}" srcOrd="3" destOrd="0" parTransId="{FCC7674A-2263-4F7B-9539-6AA595B1CF0C}" sibTransId="{448AB8EA-ECA3-4444-A32B-0935EABD1E0C}"/>
    <dgm:cxn modelId="{3D6B8863-E9AC-4B79-A471-1F32935C3D1F}" srcId="{D44CA352-BCFF-463A-A30F-4049CB819399}" destId="{2995BECA-5FCE-4363-8CE4-56A7E6D8E1C4}" srcOrd="0" destOrd="0" parTransId="{F74F908B-FE6A-4231-970F-865C3A49B02A}" sibTransId="{06A48849-D51D-4655-885F-173F815D8CA8}"/>
    <dgm:cxn modelId="{0796FFF6-D660-BB47-B5FC-235E66D5AC0B}" type="presOf" srcId="{B138D4ED-4C25-4A20-A2EA-8D298B80FAB8}" destId="{9FA76D64-2C2D-4855-A5A0-A957E7364EE8}" srcOrd="0" destOrd="0" presId="urn:microsoft.com/office/officeart/2005/8/layout/cycle8"/>
    <dgm:cxn modelId="{9D5C873C-977A-4896-BFB8-47C98D407B5E}" srcId="{D44CA352-BCFF-463A-A30F-4049CB819399}" destId="{2685CF82-5918-45E9-BFC7-FB490C28CF54}" srcOrd="2" destOrd="0" parTransId="{E9C15C52-1A3D-42CF-A43E-F96718F6CA80}" sibTransId="{48E05DED-3BD4-4B9F-9346-E7A3455CC0C2}"/>
    <dgm:cxn modelId="{493CF36E-60AE-B446-A28A-B31A5551696E}" type="presOf" srcId="{2995BECA-5FCE-4363-8CE4-56A7E6D8E1C4}" destId="{3D69C20C-6352-4993-AF49-043EB7F71C2C}" srcOrd="1" destOrd="0" presId="urn:microsoft.com/office/officeart/2005/8/layout/cycle8"/>
    <dgm:cxn modelId="{0FF8D3F1-6E6D-814A-95EB-6FD3173837DD}" type="presOf" srcId="{7772613F-4BD5-4EE9-9055-3AD6D12AE64C}" destId="{9B21ADF4-6BC6-4455-9052-22527DD99F94}" srcOrd="0" destOrd="0" presId="urn:microsoft.com/office/officeart/2005/8/layout/cycle8"/>
    <dgm:cxn modelId="{D368FADF-FD20-424B-9ECD-972FB141FF08}" type="presOf" srcId="{2685CF82-5918-45E9-BFC7-FB490C28CF54}" destId="{F44C514F-F109-410D-BC79-91432D105920}" srcOrd="1" destOrd="0" presId="urn:microsoft.com/office/officeart/2005/8/layout/cycle8"/>
    <dgm:cxn modelId="{F3CE0491-4C2E-5C48-BD37-B91039D1668F}" type="presOf" srcId="{B138D4ED-4C25-4A20-A2EA-8D298B80FAB8}" destId="{C0D4C020-F7DC-4ABD-A8E3-9BDF1D05F106}" srcOrd="1" destOrd="0" presId="urn:microsoft.com/office/officeart/2005/8/layout/cycle8"/>
    <dgm:cxn modelId="{3D2B88DA-224A-AF45-B973-AE5B7EE8E013}" type="presOf" srcId="{2685CF82-5918-45E9-BFC7-FB490C28CF54}" destId="{40953A5A-3C97-4705-B0BC-78459BC07D45}" srcOrd="0" destOrd="0" presId="urn:microsoft.com/office/officeart/2005/8/layout/cycle8"/>
    <dgm:cxn modelId="{DA394EB8-DE4E-4C1C-B34D-806DA01ADAED}" srcId="{D44CA352-BCFF-463A-A30F-4049CB819399}" destId="{B138D4ED-4C25-4A20-A2EA-8D298B80FAB8}" srcOrd="1" destOrd="0" parTransId="{09EDDC40-7B81-4408-ADD1-AE1EBD04178A}" sibTransId="{25A47749-D1AA-4A15-9E92-6C23B92B62CA}"/>
    <dgm:cxn modelId="{10E74AB6-70FE-8C49-BA99-D11EB294E8F3}" type="presOf" srcId="{2995BECA-5FCE-4363-8CE4-56A7E6D8E1C4}" destId="{0A9458E2-FF44-43B2-99D0-7474D464CCA6}" srcOrd="0" destOrd="0" presId="urn:microsoft.com/office/officeart/2005/8/layout/cycle8"/>
    <dgm:cxn modelId="{17DEA2B5-E636-644E-A73C-DF0C72EC1AED}" type="presOf" srcId="{D44CA352-BCFF-463A-A30F-4049CB819399}" destId="{0AE6D2CE-FD28-4B2F-A212-B9169696E6D5}" srcOrd="0" destOrd="0" presId="urn:microsoft.com/office/officeart/2005/8/layout/cycle8"/>
    <dgm:cxn modelId="{46FD85F9-C11A-6A4F-85CD-6D64A090E649}" type="presOf" srcId="{7772613F-4BD5-4EE9-9055-3AD6D12AE64C}" destId="{0AC03C67-16B5-4860-A2FF-E17CE222266E}" srcOrd="1" destOrd="0" presId="urn:microsoft.com/office/officeart/2005/8/layout/cycle8"/>
    <dgm:cxn modelId="{8EF25E6B-7925-8948-8089-655E70E796EA}" type="presParOf" srcId="{0AE6D2CE-FD28-4B2F-A212-B9169696E6D5}" destId="{0A9458E2-FF44-43B2-99D0-7474D464CCA6}" srcOrd="0" destOrd="0" presId="urn:microsoft.com/office/officeart/2005/8/layout/cycle8"/>
    <dgm:cxn modelId="{879965A8-87A5-9B4B-8031-A5DB5FEF7F63}" type="presParOf" srcId="{0AE6D2CE-FD28-4B2F-A212-B9169696E6D5}" destId="{4F094212-E051-4CCD-88B0-49D96100CD2F}" srcOrd="1" destOrd="0" presId="urn:microsoft.com/office/officeart/2005/8/layout/cycle8"/>
    <dgm:cxn modelId="{58FB07E2-A0F6-3E4B-9771-D858A6378A23}" type="presParOf" srcId="{0AE6D2CE-FD28-4B2F-A212-B9169696E6D5}" destId="{FA25D454-EDE2-4E4C-A8F5-9225600A6153}" srcOrd="2" destOrd="0" presId="urn:microsoft.com/office/officeart/2005/8/layout/cycle8"/>
    <dgm:cxn modelId="{6C6EB962-B6EA-654D-9E8A-04924C7252CF}" type="presParOf" srcId="{0AE6D2CE-FD28-4B2F-A212-B9169696E6D5}" destId="{3D69C20C-6352-4993-AF49-043EB7F71C2C}" srcOrd="3" destOrd="0" presId="urn:microsoft.com/office/officeart/2005/8/layout/cycle8"/>
    <dgm:cxn modelId="{E2CB2960-B668-3D46-8AEA-92C530C4D376}" type="presParOf" srcId="{0AE6D2CE-FD28-4B2F-A212-B9169696E6D5}" destId="{9FA76D64-2C2D-4855-A5A0-A957E7364EE8}" srcOrd="4" destOrd="0" presId="urn:microsoft.com/office/officeart/2005/8/layout/cycle8"/>
    <dgm:cxn modelId="{D9A2C629-9EDA-404E-9235-8EE5CA437A6D}" type="presParOf" srcId="{0AE6D2CE-FD28-4B2F-A212-B9169696E6D5}" destId="{52484191-A9BC-42B7-A1DA-5478D3C517DD}" srcOrd="5" destOrd="0" presId="urn:microsoft.com/office/officeart/2005/8/layout/cycle8"/>
    <dgm:cxn modelId="{04C1034E-CBFC-D141-AECB-2B74BAC1E78A}" type="presParOf" srcId="{0AE6D2CE-FD28-4B2F-A212-B9169696E6D5}" destId="{D8F5DF89-A46A-4AF0-BBB0-A6903D333C9D}" srcOrd="6" destOrd="0" presId="urn:microsoft.com/office/officeart/2005/8/layout/cycle8"/>
    <dgm:cxn modelId="{4EDABD96-1336-8040-9F20-FB02630BCF4F}" type="presParOf" srcId="{0AE6D2CE-FD28-4B2F-A212-B9169696E6D5}" destId="{C0D4C020-F7DC-4ABD-A8E3-9BDF1D05F106}" srcOrd="7" destOrd="0" presId="urn:microsoft.com/office/officeart/2005/8/layout/cycle8"/>
    <dgm:cxn modelId="{53F2B31C-68D6-7546-AD36-5702ED9207F2}" type="presParOf" srcId="{0AE6D2CE-FD28-4B2F-A212-B9169696E6D5}" destId="{40953A5A-3C97-4705-B0BC-78459BC07D45}" srcOrd="8" destOrd="0" presId="urn:microsoft.com/office/officeart/2005/8/layout/cycle8"/>
    <dgm:cxn modelId="{55EA4544-A40E-1141-BD8A-679D7C3B70C3}" type="presParOf" srcId="{0AE6D2CE-FD28-4B2F-A212-B9169696E6D5}" destId="{A6FAF7C9-2E24-46C9-A2D6-3855A366563D}" srcOrd="9" destOrd="0" presId="urn:microsoft.com/office/officeart/2005/8/layout/cycle8"/>
    <dgm:cxn modelId="{7CC02277-CC87-EC44-86A4-A469A3F2B391}" type="presParOf" srcId="{0AE6D2CE-FD28-4B2F-A212-B9169696E6D5}" destId="{FF74D1B5-6210-4591-88E0-6C286D2748ED}" srcOrd="10" destOrd="0" presId="urn:microsoft.com/office/officeart/2005/8/layout/cycle8"/>
    <dgm:cxn modelId="{39A729E7-8EA6-A54C-946C-477E7A4AC5F7}" type="presParOf" srcId="{0AE6D2CE-FD28-4B2F-A212-B9169696E6D5}" destId="{F44C514F-F109-410D-BC79-91432D105920}" srcOrd="11" destOrd="0" presId="urn:microsoft.com/office/officeart/2005/8/layout/cycle8"/>
    <dgm:cxn modelId="{6F74C248-123C-C24D-8159-DE772D639A7E}" type="presParOf" srcId="{0AE6D2CE-FD28-4B2F-A212-B9169696E6D5}" destId="{9B21ADF4-6BC6-4455-9052-22527DD99F94}" srcOrd="12" destOrd="0" presId="urn:microsoft.com/office/officeart/2005/8/layout/cycle8"/>
    <dgm:cxn modelId="{6067D0F1-B6D2-A04A-948E-50B4C2899F34}" type="presParOf" srcId="{0AE6D2CE-FD28-4B2F-A212-B9169696E6D5}" destId="{13EE6114-652A-44C9-9EB0-D045C61E8BF4}" srcOrd="13" destOrd="0" presId="urn:microsoft.com/office/officeart/2005/8/layout/cycle8"/>
    <dgm:cxn modelId="{DCB15A07-1760-974D-8A1B-659F0A88537A}" type="presParOf" srcId="{0AE6D2CE-FD28-4B2F-A212-B9169696E6D5}" destId="{F504C841-40E8-47E8-B0FA-F9F2EBC8707D}" srcOrd="14" destOrd="0" presId="urn:microsoft.com/office/officeart/2005/8/layout/cycle8"/>
    <dgm:cxn modelId="{69301D9A-F730-3A46-BD2B-6073E72F046C}" type="presParOf" srcId="{0AE6D2CE-FD28-4B2F-A212-B9169696E6D5}" destId="{0AC03C67-16B5-4860-A2FF-E17CE222266E}" srcOrd="15" destOrd="0" presId="urn:microsoft.com/office/officeart/2005/8/layout/cycle8"/>
    <dgm:cxn modelId="{69D7A794-BDDA-8145-BAB6-9E29CFD0CF9A}" type="presParOf" srcId="{0AE6D2CE-FD28-4B2F-A212-B9169696E6D5}" destId="{67036E4C-7224-4522-9012-B70FCD7CF591}" srcOrd="16" destOrd="0" presId="urn:microsoft.com/office/officeart/2005/8/layout/cycle8"/>
    <dgm:cxn modelId="{AA5B3F5D-94BF-8B43-AA89-49A5AC4E0DB7}" type="presParOf" srcId="{0AE6D2CE-FD28-4B2F-A212-B9169696E6D5}" destId="{61C36903-40D1-470F-A1BF-870D4D11899B}" srcOrd="17" destOrd="0" presId="urn:microsoft.com/office/officeart/2005/8/layout/cycle8"/>
    <dgm:cxn modelId="{750556B5-47DA-E045-81C6-3C1BD307A8D0}" type="presParOf" srcId="{0AE6D2CE-FD28-4B2F-A212-B9169696E6D5}" destId="{71F3BD1D-18A4-492B-B5F3-7E323E43D5CF}" srcOrd="18" destOrd="0" presId="urn:microsoft.com/office/officeart/2005/8/layout/cycle8"/>
    <dgm:cxn modelId="{E2B20BE3-FE24-204C-BBC9-BDAEAA2789C3}" type="presParOf" srcId="{0AE6D2CE-FD28-4B2F-A212-B9169696E6D5}" destId="{AA510AC7-B190-497F-9A85-49FE0246E435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458E2-FF44-43B2-99D0-7474D464CCA6}">
      <dsp:nvSpPr>
        <dsp:cNvPr id="0" name=""/>
        <dsp:cNvSpPr/>
      </dsp:nvSpPr>
      <dsp:spPr>
        <a:xfrm>
          <a:off x="408817" y="219656"/>
          <a:ext cx="3029309" cy="3029309"/>
        </a:xfrm>
        <a:prstGeom prst="pie">
          <a:avLst>
            <a:gd name="adj1" fmla="val 162000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設計</a:t>
          </a:r>
          <a:endParaRPr kumimoji="1" lang="ja-JP" altLang="en-US" sz="3100" kern="1200" dirty="0">
            <a:solidFill>
              <a:schemeClr val="tx1"/>
            </a:solidFill>
            <a:latin typeface="ＭＳ ゴシック" panose="020B0609070205080204" pitchFamily="49" charset="-128"/>
            <a:ea typeface="ＭＳ ゴシック" panose="020B0609070205080204" pitchFamily="49" charset="-128"/>
          </a:endParaRPr>
        </a:p>
      </dsp:txBody>
      <dsp:txXfrm>
        <a:off x="2016876" y="847517"/>
        <a:ext cx="1117959" cy="829453"/>
      </dsp:txXfrm>
    </dsp:sp>
    <dsp:sp modelId="{9FA76D64-2C2D-4855-A5A0-A957E7364EE8}">
      <dsp:nvSpPr>
        <dsp:cNvPr id="0" name=""/>
        <dsp:cNvSpPr/>
      </dsp:nvSpPr>
      <dsp:spPr>
        <a:xfrm>
          <a:off x="408817" y="321354"/>
          <a:ext cx="3029309" cy="3029309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実装</a:t>
          </a:r>
          <a:endParaRPr kumimoji="1" lang="ja-JP" altLang="en-US" sz="3100" kern="1200" dirty="0">
            <a:solidFill>
              <a:schemeClr val="tx1"/>
            </a:solidFill>
            <a:latin typeface="ＭＳ ゴシック" panose="020B0609070205080204" pitchFamily="49" charset="-128"/>
            <a:ea typeface="ＭＳ ゴシック" panose="020B0609070205080204" pitchFamily="49" charset="-128"/>
          </a:endParaRPr>
        </a:p>
      </dsp:txBody>
      <dsp:txXfrm>
        <a:off x="2016876" y="1893350"/>
        <a:ext cx="1117959" cy="829453"/>
      </dsp:txXfrm>
    </dsp:sp>
    <dsp:sp modelId="{40953A5A-3C97-4705-B0BC-78459BC07D45}">
      <dsp:nvSpPr>
        <dsp:cNvPr id="0" name=""/>
        <dsp:cNvSpPr/>
      </dsp:nvSpPr>
      <dsp:spPr>
        <a:xfrm>
          <a:off x="307119" y="321354"/>
          <a:ext cx="3029309" cy="3029309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テスト</a:t>
          </a:r>
          <a:endParaRPr kumimoji="1" lang="ja-JP" altLang="en-US" sz="3100" kern="1200" dirty="0">
            <a:solidFill>
              <a:schemeClr val="tx1"/>
            </a:solidFill>
            <a:latin typeface="ＭＳ ゴシック" panose="020B0609070205080204" pitchFamily="49" charset="-128"/>
            <a:ea typeface="ＭＳ ゴシック" panose="020B0609070205080204" pitchFamily="49" charset="-128"/>
          </a:endParaRPr>
        </a:p>
      </dsp:txBody>
      <dsp:txXfrm>
        <a:off x="610411" y="1893350"/>
        <a:ext cx="1117959" cy="829453"/>
      </dsp:txXfrm>
    </dsp:sp>
    <dsp:sp modelId="{9B21ADF4-6BC6-4455-9052-22527DD99F94}">
      <dsp:nvSpPr>
        <dsp:cNvPr id="0" name=""/>
        <dsp:cNvSpPr/>
      </dsp:nvSpPr>
      <dsp:spPr>
        <a:xfrm>
          <a:off x="307119" y="219656"/>
          <a:ext cx="3029309" cy="3029309"/>
        </a:xfrm>
        <a:prstGeom prst="pie">
          <a:avLst>
            <a:gd name="adj1" fmla="val 108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rPr>
            <a:t>レビュー</a:t>
          </a:r>
        </a:p>
      </dsp:txBody>
      <dsp:txXfrm>
        <a:off x="610411" y="847517"/>
        <a:ext cx="1117959" cy="829453"/>
      </dsp:txXfrm>
    </dsp:sp>
    <dsp:sp modelId="{67036E4C-7224-4522-9012-B70FCD7CF591}">
      <dsp:nvSpPr>
        <dsp:cNvPr id="0" name=""/>
        <dsp:cNvSpPr/>
      </dsp:nvSpPr>
      <dsp:spPr>
        <a:xfrm>
          <a:off x="221289" y="32127"/>
          <a:ext cx="3404367" cy="340436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36903-40D1-470F-A1BF-870D4D11899B}">
      <dsp:nvSpPr>
        <dsp:cNvPr id="0" name=""/>
        <dsp:cNvSpPr/>
      </dsp:nvSpPr>
      <dsp:spPr>
        <a:xfrm>
          <a:off x="221289" y="133826"/>
          <a:ext cx="3404367" cy="340436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3BD1D-18A4-492B-B5F3-7E323E43D5CF}">
      <dsp:nvSpPr>
        <dsp:cNvPr id="0" name=""/>
        <dsp:cNvSpPr/>
      </dsp:nvSpPr>
      <dsp:spPr>
        <a:xfrm>
          <a:off x="119590" y="133826"/>
          <a:ext cx="3404367" cy="340436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10AC7-B190-497F-9A85-49FE0246E435}">
      <dsp:nvSpPr>
        <dsp:cNvPr id="0" name=""/>
        <dsp:cNvSpPr/>
      </dsp:nvSpPr>
      <dsp:spPr>
        <a:xfrm>
          <a:off x="119590" y="32127"/>
          <a:ext cx="3404367" cy="340436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5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9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3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0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9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0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7FC9-2412-47A4-BD71-0C54F7F91AA6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AF00-F159-4437-9936-4720461A0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1" y="1900608"/>
            <a:ext cx="849394" cy="9342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51" y="2053008"/>
            <a:ext cx="849394" cy="93426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51" y="2205408"/>
            <a:ext cx="849394" cy="9342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51" y="2357808"/>
            <a:ext cx="849394" cy="9342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51" y="2510208"/>
            <a:ext cx="849394" cy="93426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1" y="2662608"/>
            <a:ext cx="849394" cy="93426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51" y="2815008"/>
            <a:ext cx="849394" cy="9342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51" y="2967408"/>
            <a:ext cx="849394" cy="9342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51" y="3119808"/>
            <a:ext cx="849394" cy="9342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51" y="3272208"/>
            <a:ext cx="849394" cy="93426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51" y="3424608"/>
            <a:ext cx="849394" cy="93426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51" y="3577008"/>
            <a:ext cx="849394" cy="93426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06" y="1433474"/>
            <a:ext cx="687150" cy="93426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25" y="3114266"/>
            <a:ext cx="687150" cy="93426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225" y="3266666"/>
            <a:ext cx="687150" cy="93426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625" y="3419066"/>
            <a:ext cx="687150" cy="93426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025" y="3571466"/>
            <a:ext cx="687150" cy="93426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8356" y="3047666"/>
            <a:ext cx="935288" cy="76266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756" y="3200066"/>
            <a:ext cx="935288" cy="76266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7063" y="3215541"/>
            <a:ext cx="935288" cy="76266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556" y="3504866"/>
            <a:ext cx="935288" cy="762667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7956" y="3657266"/>
            <a:ext cx="935288" cy="76266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356" y="3809666"/>
            <a:ext cx="935288" cy="76266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2756" y="3962066"/>
            <a:ext cx="935288" cy="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079623" y="3547608"/>
            <a:ext cx="1702122" cy="183277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30231" y="1622256"/>
            <a:ext cx="10136552" cy="15582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22800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4/18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118302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4/18</a:t>
            </a:r>
            <a:endParaRPr kumimoji="1" lang="ja-JP" altLang="en-US" sz="1600" b="1"/>
          </a:p>
        </p:txBody>
      </p:sp>
      <p:sp>
        <p:nvSpPr>
          <p:cNvPr id="16" name="台形 15"/>
          <p:cNvSpPr/>
          <p:nvPr/>
        </p:nvSpPr>
        <p:spPr>
          <a:xfrm>
            <a:off x="8194304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224" y="4654849"/>
            <a:ext cx="455425" cy="619207"/>
          </a:xfrm>
          <a:prstGeom prst="rect">
            <a:avLst/>
          </a:prstGeom>
        </p:spPr>
      </p:pic>
      <p:sp>
        <p:nvSpPr>
          <p:cNvPr id="126" name="正方形/長方形 125"/>
          <p:cNvSpPr/>
          <p:nvPr/>
        </p:nvSpPr>
        <p:spPr>
          <a:xfrm>
            <a:off x="7698176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4/18</a:t>
            </a:r>
            <a:endParaRPr kumimoji="1" lang="ja-JP" altLang="en-US" sz="1600" b="1"/>
          </a:p>
        </p:txBody>
      </p:sp>
      <p:sp>
        <p:nvSpPr>
          <p:cNvPr id="127" name="台形 126"/>
          <p:cNvSpPr/>
          <p:nvPr/>
        </p:nvSpPr>
        <p:spPr>
          <a:xfrm>
            <a:off x="7774178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8371208" y="3069622"/>
            <a:ext cx="0" cy="42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8031187" y="4169660"/>
            <a:ext cx="247714" cy="46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8472299" y="4169660"/>
            <a:ext cx="276438" cy="430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8700068" y="3613513"/>
            <a:ext cx="14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フォルダ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089649" y="4733619"/>
            <a:ext cx="161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ファイル</a:t>
            </a: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8998700" y="1842075"/>
            <a:ext cx="1987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コミット</a:t>
            </a:r>
          </a:p>
          <a:p>
            <a:pPr algn="ctr"/>
            <a:r>
              <a:rPr kumimoji="1" lang="ja-JP" altLang="en-US" sz="2400" b="1"/>
              <a:t>情報の</a:t>
            </a:r>
          </a:p>
          <a:p>
            <a:pPr algn="ctr"/>
            <a:r>
              <a:rPr kumimoji="1" lang="ja-JP" altLang="en-US" sz="2400" b="1"/>
              <a:t>ツリー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377687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4/15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5873189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4/15</a:t>
            </a:r>
            <a:endParaRPr kumimoji="1" lang="ja-JP" altLang="en-US" sz="1600" b="1"/>
          </a:p>
        </p:txBody>
      </p:sp>
      <p:sp>
        <p:nvSpPr>
          <p:cNvPr id="64" name="台形 63"/>
          <p:cNvSpPr/>
          <p:nvPr/>
        </p:nvSpPr>
        <p:spPr>
          <a:xfrm>
            <a:off x="5949191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11" y="4654849"/>
            <a:ext cx="455425" cy="619207"/>
          </a:xfrm>
          <a:prstGeom prst="rect">
            <a:avLst/>
          </a:prstGeom>
        </p:spPr>
      </p:pic>
      <p:sp>
        <p:nvSpPr>
          <p:cNvPr id="66" name="正方形/長方形 65"/>
          <p:cNvSpPr/>
          <p:nvPr/>
        </p:nvSpPr>
        <p:spPr>
          <a:xfrm>
            <a:off x="5453063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4/15</a:t>
            </a:r>
            <a:endParaRPr kumimoji="1" lang="ja-JP" altLang="en-US" sz="1600" b="1"/>
          </a:p>
        </p:txBody>
      </p:sp>
      <p:sp>
        <p:nvSpPr>
          <p:cNvPr id="67" name="台形 66"/>
          <p:cNvSpPr/>
          <p:nvPr/>
        </p:nvSpPr>
        <p:spPr>
          <a:xfrm>
            <a:off x="5529065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5786074" y="4169660"/>
            <a:ext cx="247714" cy="46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6227186" y="4169660"/>
            <a:ext cx="276438" cy="430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139010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4/10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3634512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latin typeface="Arial" charset="0"/>
                <a:ea typeface="Arial" charset="0"/>
                <a:cs typeface="Arial" charset="0"/>
              </a:rPr>
              <a:t>4/10</a:t>
            </a:r>
            <a:endParaRPr kumimoji="1" lang="ja-JP" altLang="en-US" sz="16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台形 72"/>
          <p:cNvSpPr/>
          <p:nvPr/>
        </p:nvSpPr>
        <p:spPr>
          <a:xfrm>
            <a:off x="3710514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34" y="4654849"/>
            <a:ext cx="455425" cy="619207"/>
          </a:xfrm>
          <a:prstGeom prst="rect">
            <a:avLst/>
          </a:prstGeom>
        </p:spPr>
      </p:pic>
      <p:sp>
        <p:nvSpPr>
          <p:cNvPr id="75" name="正方形/長方形 74"/>
          <p:cNvSpPr/>
          <p:nvPr/>
        </p:nvSpPr>
        <p:spPr>
          <a:xfrm>
            <a:off x="3214386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latin typeface="Arial" charset="0"/>
                <a:ea typeface="Arial" charset="0"/>
                <a:cs typeface="Arial" charset="0"/>
              </a:rPr>
              <a:t>4/10</a:t>
            </a:r>
            <a:endParaRPr kumimoji="1" lang="ja-JP" altLang="en-US" sz="1600" b="1"/>
          </a:p>
        </p:txBody>
      </p:sp>
      <p:sp>
        <p:nvSpPr>
          <p:cNvPr id="76" name="台形 75"/>
          <p:cNvSpPr/>
          <p:nvPr/>
        </p:nvSpPr>
        <p:spPr>
          <a:xfrm>
            <a:off x="3290388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78" name="直線矢印コネクタ 77"/>
          <p:cNvCxnSpPr/>
          <p:nvPr/>
        </p:nvCxnSpPr>
        <p:spPr>
          <a:xfrm flipH="1">
            <a:off x="3547397" y="4169660"/>
            <a:ext cx="247714" cy="461588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3988509" y="4169660"/>
            <a:ext cx="276438" cy="430322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915033" y="1753302"/>
            <a:ext cx="1494734" cy="12618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>
                <a:latin typeface="Arial" charset="0"/>
                <a:ea typeface="Arial" charset="0"/>
                <a:cs typeface="Arial" charset="0"/>
              </a:rPr>
              <a:t>4/1</a:t>
            </a:r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の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コミット</a:t>
            </a:r>
          </a:p>
          <a:p>
            <a:pPr algn="ctr"/>
            <a:r>
              <a:rPr kumimoji="1" lang="ja-JP" altLang="en-US" sz="2400" b="1">
                <a:latin typeface="MS Gothic" charset="-128"/>
                <a:ea typeface="MS Gothic" charset="-128"/>
                <a:cs typeface="MS Gothic" charset="-128"/>
              </a:rPr>
              <a:t>情報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410535" y="37032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latin typeface="Arial" charset="0"/>
                <a:ea typeface="Arial" charset="0"/>
                <a:cs typeface="Arial" charset="0"/>
              </a:rPr>
              <a:t>4/1</a:t>
            </a:r>
            <a:endParaRPr kumimoji="1" lang="ja-JP" alt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台形 81"/>
          <p:cNvSpPr/>
          <p:nvPr/>
        </p:nvSpPr>
        <p:spPr>
          <a:xfrm>
            <a:off x="1486537" y="36135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7" y="4654849"/>
            <a:ext cx="455425" cy="619207"/>
          </a:xfrm>
          <a:prstGeom prst="rect">
            <a:avLst/>
          </a:prstGeom>
        </p:spPr>
      </p:pic>
      <p:sp>
        <p:nvSpPr>
          <p:cNvPr id="84" name="正方形/長方形 83"/>
          <p:cNvSpPr/>
          <p:nvPr/>
        </p:nvSpPr>
        <p:spPr>
          <a:xfrm>
            <a:off x="990409" y="47209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latin typeface="Arial" charset="0"/>
                <a:ea typeface="Arial" charset="0"/>
                <a:cs typeface="Arial" charset="0"/>
              </a:rPr>
              <a:t>4/1</a:t>
            </a:r>
            <a:endParaRPr kumimoji="1" lang="ja-JP" altLang="en-US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台形 84"/>
          <p:cNvSpPr/>
          <p:nvPr/>
        </p:nvSpPr>
        <p:spPr>
          <a:xfrm>
            <a:off x="1066411" y="46312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87" name="直線矢印コネクタ 86"/>
          <p:cNvCxnSpPr/>
          <p:nvPr/>
        </p:nvCxnSpPr>
        <p:spPr>
          <a:xfrm flipH="1">
            <a:off x="1323420" y="4169660"/>
            <a:ext cx="247714" cy="461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1764532" y="4169660"/>
            <a:ext cx="276438" cy="4303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6108070" y="3061866"/>
            <a:ext cx="0" cy="42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3880801" y="3040440"/>
            <a:ext cx="0" cy="507167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H="1">
            <a:off x="4667928" y="2666708"/>
            <a:ext cx="647556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H="1">
            <a:off x="6914047" y="2666708"/>
            <a:ext cx="647556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2432067" y="2666708"/>
            <a:ext cx="6475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662400" y="3069622"/>
            <a:ext cx="0" cy="42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836326" y="5432031"/>
            <a:ext cx="218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復元したい</a:t>
            </a:r>
          </a:p>
          <a:p>
            <a:pPr algn="ctr"/>
            <a:r>
              <a:rPr kumimoji="1" lang="ja-JP" altLang="en-US" sz="2400" b="1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291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1235278854"/>
              </p:ext>
            </p:extLst>
          </p:nvPr>
        </p:nvGraphicFramePr>
        <p:xfrm>
          <a:off x="508191" y="775145"/>
          <a:ext cx="3781247" cy="360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4524498" y="1341912"/>
            <a:ext cx="6163293" cy="2446317"/>
          </a:xfrm>
          <a:prstGeom prst="wedgeRoundRectCallout">
            <a:avLst>
              <a:gd name="adj1" fmla="val -67354"/>
              <a:gd name="adj2" fmla="val 21723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2529" y="4381466"/>
            <a:ext cx="304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MS Gothic" charset="-128"/>
                <a:ea typeface="MS Gothic" charset="-128"/>
                <a:cs typeface="MS Gothic" charset="-128"/>
              </a:rPr>
              <a:t>アジャイル開発</a:t>
            </a:r>
            <a:endParaRPr kumimoji="1" lang="ja-JP" altLang="en-US" sz="280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77552" y="2480264"/>
            <a:ext cx="1098261" cy="8188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</a:t>
            </a:r>
          </a:p>
        </p:txBody>
      </p:sp>
      <p:sp>
        <p:nvSpPr>
          <p:cNvPr id="11" name="ホームベース 10"/>
          <p:cNvSpPr/>
          <p:nvPr/>
        </p:nvSpPr>
        <p:spPr>
          <a:xfrm rot="795929">
            <a:off x="4833008" y="2043589"/>
            <a:ext cx="1580203" cy="465128"/>
          </a:xfrm>
          <a:prstGeom prst="homePlate">
            <a:avLst>
              <a:gd name="adj" fmla="val 739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79736" y="2480264"/>
            <a:ext cx="1098261" cy="8188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</a:t>
            </a:r>
          </a:p>
        </p:txBody>
      </p:sp>
      <p:sp>
        <p:nvSpPr>
          <p:cNvPr id="13" name="ホームベース 12"/>
          <p:cNvSpPr/>
          <p:nvPr/>
        </p:nvSpPr>
        <p:spPr>
          <a:xfrm rot="795929">
            <a:off x="6635192" y="2043589"/>
            <a:ext cx="1580203" cy="465128"/>
          </a:xfrm>
          <a:prstGeom prst="homePlate">
            <a:avLst>
              <a:gd name="adj" fmla="val 739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9381920" y="2478959"/>
            <a:ext cx="1098261" cy="8188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</a:t>
            </a:r>
          </a:p>
        </p:txBody>
      </p:sp>
      <p:sp>
        <p:nvSpPr>
          <p:cNvPr id="15" name="ホームベース 14"/>
          <p:cNvSpPr/>
          <p:nvPr/>
        </p:nvSpPr>
        <p:spPr>
          <a:xfrm rot="795929">
            <a:off x="8437376" y="2042284"/>
            <a:ext cx="1580203" cy="465128"/>
          </a:xfrm>
          <a:prstGeom prst="homePlate">
            <a:avLst>
              <a:gd name="adj" fmla="val 739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86102" y="3914283"/>
            <a:ext cx="304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MS Gothic" charset="-128"/>
                <a:ea typeface="MS Gothic" charset="-128"/>
                <a:cs typeface="MS Gothic" charset="-128"/>
              </a:rPr>
              <a:t>チケット駆動開発</a:t>
            </a:r>
            <a:endParaRPr kumimoji="1" lang="ja-JP" altLang="en-US" sz="280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57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677596" y="2564240"/>
            <a:ext cx="2880432" cy="13725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09" y="2693545"/>
            <a:ext cx="849394" cy="934267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2629817" y="3001465"/>
            <a:ext cx="912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2629817" y="3370249"/>
            <a:ext cx="912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32103" y="2754853"/>
            <a:ext cx="721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42007" y="3355843"/>
            <a:ext cx="48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プル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81793" y="3355843"/>
            <a:ext cx="488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プル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57738" y="2747549"/>
            <a:ext cx="736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プッシュ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10136" y="2398626"/>
            <a:ext cx="37835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>
                <a:latin typeface="MS Gothic" charset="-128"/>
                <a:ea typeface="MS Gothic" charset="-128"/>
                <a:cs typeface="MS Gothic" charset="-128"/>
              </a:rPr>
              <a:t>PC</a:t>
            </a:r>
            <a:endParaRPr kumimoji="1" lang="ja-JP" altLang="en-US" sz="1050" b="1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67" y="2718340"/>
            <a:ext cx="687150" cy="934267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5250165" y="2564240"/>
            <a:ext cx="1138624" cy="13725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98703" y="2398626"/>
            <a:ext cx="63576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サーバ</a:t>
            </a:r>
          </a:p>
          <a:p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43" y="2704054"/>
            <a:ext cx="849394" cy="934267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5386959" y="3081263"/>
            <a:ext cx="879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リモート</a:t>
            </a:r>
            <a:b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リポジトリ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27825" y="3069908"/>
            <a:ext cx="879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ローカル</a:t>
            </a:r>
            <a:b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</a:br>
            <a:r>
              <a:rPr kumimoji="1" lang="ja-JP" altLang="en-US" sz="1050" b="1" dirty="0" smtClean="0">
                <a:latin typeface="MS Gothic" charset="-128"/>
                <a:ea typeface="MS Gothic" charset="-128"/>
                <a:cs typeface="MS Gothic" charset="-128"/>
              </a:rPr>
              <a:t>リポジトリ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01960" y="3614561"/>
            <a:ext cx="105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smtClean="0">
                <a:latin typeface="MS Gothic" charset="-128"/>
                <a:ea typeface="MS Gothic" charset="-128"/>
                <a:cs typeface="MS Gothic" charset="-128"/>
              </a:rPr>
              <a:t>ドキュメント</a:t>
            </a:r>
            <a:endParaRPr kumimoji="1" lang="ja-JP" altLang="en-US" sz="105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392203" y="3001465"/>
            <a:ext cx="1009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4392204" y="3370249"/>
            <a:ext cx="1009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529839" y="2355193"/>
            <a:ext cx="5320545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627340" y="1651247"/>
            <a:ext cx="399362" cy="703946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014358" y="1659147"/>
            <a:ext cx="1423613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415493" y="1651247"/>
            <a:ext cx="414963" cy="703946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956867" y="1345915"/>
            <a:ext cx="122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MS Gothic" charset="-128"/>
                <a:ea typeface="MS Gothic" charset="-128"/>
                <a:cs typeface="MS Gothic" charset="-128"/>
              </a:rPr>
              <a:t>バグ修正</a:t>
            </a:r>
          </a:p>
        </p:txBody>
      </p:sp>
      <p:sp>
        <p:nvSpPr>
          <p:cNvPr id="20" name="十字形 19"/>
          <p:cNvSpPr/>
          <p:nvPr/>
        </p:nvSpPr>
        <p:spPr>
          <a:xfrm rot="2700000">
            <a:off x="2046970" y="2066683"/>
            <a:ext cx="577020" cy="577020"/>
          </a:xfrm>
          <a:prstGeom prst="plus">
            <a:avLst>
              <a:gd name="adj" fmla="val 418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89759" y="2629477"/>
            <a:ext cx="93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バグ発生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839" y="2047953"/>
            <a:ext cx="15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ブランチの分岐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54800" y="2031025"/>
            <a:ext cx="190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マージ（統合）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38230" y="2353927"/>
            <a:ext cx="292981" cy="8181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716346" y="3163986"/>
            <a:ext cx="3533648" cy="0"/>
          </a:xfrm>
          <a:prstGeom prst="line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76579" y="3182030"/>
            <a:ext cx="135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MS Gothic" charset="-128"/>
                <a:ea typeface="MS Gothic" charset="-128"/>
                <a:cs typeface="MS Gothic" charset="-128"/>
              </a:rPr>
              <a:t>新機能の追加</a:t>
            </a:r>
          </a:p>
        </p:txBody>
      </p:sp>
    </p:spTree>
    <p:extLst>
      <p:ext uri="{BB962C8B-B14F-4D97-AF65-F5344CB8AC3E}">
        <p14:creationId xmlns:p14="http://schemas.microsoft.com/office/powerpoint/2010/main" val="16607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529839" y="2355193"/>
            <a:ext cx="5320545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1198175" y="1659147"/>
            <a:ext cx="321690" cy="696046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497981" y="1671847"/>
            <a:ext cx="777655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260884" y="1660548"/>
            <a:ext cx="314558" cy="694645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440490" y="1358615"/>
            <a:ext cx="122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MS Gothic" charset="-128"/>
                <a:ea typeface="MS Gothic" charset="-128"/>
                <a:cs typeface="MS Gothic" charset="-128"/>
              </a:rPr>
              <a:t>バグ修正</a:t>
            </a:r>
          </a:p>
        </p:txBody>
      </p:sp>
      <p:sp>
        <p:nvSpPr>
          <p:cNvPr id="20" name="十字形 19"/>
          <p:cNvSpPr/>
          <p:nvPr/>
        </p:nvSpPr>
        <p:spPr>
          <a:xfrm rot="2700000">
            <a:off x="617805" y="2066683"/>
            <a:ext cx="577020" cy="577020"/>
          </a:xfrm>
          <a:prstGeom prst="plus">
            <a:avLst>
              <a:gd name="adj" fmla="val 418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0594" y="2629477"/>
            <a:ext cx="93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バグ発生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65279" y="2371584"/>
            <a:ext cx="15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ブランチの分岐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5186" y="2029373"/>
            <a:ext cx="190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MS Gothic" charset="-128"/>
                <a:ea typeface="MS Gothic" charset="-128"/>
                <a:cs typeface="MS Gothic" charset="-128"/>
              </a:rPr>
              <a:t>マージ（統合）</a:t>
            </a:r>
            <a:endParaRPr kumimoji="1" lang="ja-JP" altLang="en-US" sz="1400" b="1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3884295" y="2371584"/>
            <a:ext cx="292981" cy="8181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162411" y="3181643"/>
            <a:ext cx="1310356" cy="0"/>
          </a:xfrm>
          <a:prstGeom prst="line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122644" y="3199687"/>
            <a:ext cx="135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latin typeface="MS Gothic" charset="-128"/>
                <a:ea typeface="MS Gothic" charset="-128"/>
                <a:cs typeface="MS Gothic" charset="-128"/>
              </a:rPr>
              <a:t>新機能の追加</a:t>
            </a:r>
          </a:p>
        </p:txBody>
      </p:sp>
    </p:spTree>
    <p:extLst>
      <p:ext uri="{BB962C8B-B14F-4D97-AF65-F5344CB8AC3E}">
        <p14:creationId xmlns:p14="http://schemas.microsoft.com/office/powerpoint/2010/main" val="67934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右矢印 13"/>
          <p:cNvSpPr/>
          <p:nvPr/>
        </p:nvSpPr>
        <p:spPr>
          <a:xfrm>
            <a:off x="1809791" y="1528562"/>
            <a:ext cx="4797911" cy="462579"/>
          </a:xfrm>
          <a:prstGeom prst="rightArrow">
            <a:avLst>
              <a:gd name="adj1" fmla="val 50000"/>
              <a:gd name="adj2" fmla="val 102564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S Gothic" charset="-128"/>
              <a:ea typeface="MS Gothic" charset="-128"/>
              <a:cs typeface="MS Gothic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2288294" y="1114259"/>
            <a:ext cx="622681" cy="84661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3237810" y="1098120"/>
            <a:ext cx="622681" cy="84661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4187326" y="1130859"/>
            <a:ext cx="622681" cy="84661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5395">
            <a:off x="5143071" y="1178336"/>
            <a:ext cx="622681" cy="84661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121763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#1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01864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#2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45153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#3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13696" y="725110"/>
            <a:ext cx="968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コミット</a:t>
            </a:r>
            <a:r>
              <a:rPr lang="en-US" altLang="ja-JP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#4</a:t>
            </a:r>
            <a:endParaRPr lang="ja-JP" altLang="en-US" sz="1200" b="1" smtClean="0">
              <a:solidFill>
                <a:prstClr val="black"/>
              </a:solidFill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49911" y="1599863"/>
            <a:ext cx="85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smtClean="0">
                <a:solidFill>
                  <a:prstClr val="black"/>
                </a:solidFill>
                <a:latin typeface="MS Gothic" charset="-128"/>
                <a:ea typeface="MS Gothic" charset="-128"/>
                <a:cs typeface="MS Gothic" charset="-128"/>
              </a:rPr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8431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90629" y="1038951"/>
            <a:ext cx="5104435" cy="381964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台形 4"/>
          <p:cNvSpPr/>
          <p:nvPr/>
        </p:nvSpPr>
        <p:spPr>
          <a:xfrm>
            <a:off x="1229525" y="633837"/>
            <a:ext cx="1423686" cy="405114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459635" y="1723534"/>
            <a:ext cx="1822131" cy="2477135"/>
            <a:chOff x="2338086" y="2882097"/>
            <a:chExt cx="1377387" cy="2025569"/>
          </a:xfrm>
        </p:grpSpPr>
        <p:sp>
          <p:nvSpPr>
            <p:cNvPr id="10" name="1 つの角を切り取った四角形 9"/>
            <p:cNvSpPr/>
            <p:nvPr/>
          </p:nvSpPr>
          <p:spPr>
            <a:xfrm>
              <a:off x="2338086" y="2882097"/>
              <a:ext cx="1377387" cy="2025569"/>
            </a:xfrm>
            <a:prstGeom prst="snip1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3484422" y="2891622"/>
              <a:ext cx="227876" cy="23257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1726134" y="2169357"/>
            <a:ext cx="1289132" cy="1881562"/>
            <a:chOff x="2559997" y="3225144"/>
            <a:chExt cx="1289132" cy="188156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3225144"/>
              <a:ext cx="362468" cy="492820"/>
            </a:xfrm>
            <a:prstGeom prst="rect">
              <a:avLst/>
            </a:prstGeom>
          </p:spPr>
        </p:pic>
        <p:sp>
          <p:nvSpPr>
            <p:cNvPr id="14" name="円/楕円 13"/>
            <p:cNvSpPr/>
            <p:nvPr/>
          </p:nvSpPr>
          <p:spPr>
            <a:xfrm>
              <a:off x="3417126" y="3255050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3904562"/>
              <a:ext cx="362468" cy="492820"/>
            </a:xfrm>
            <a:prstGeom prst="rect">
              <a:avLst/>
            </a:prstGeom>
          </p:spPr>
        </p:pic>
        <p:sp>
          <p:nvSpPr>
            <p:cNvPr id="19" name="円/楕円 18"/>
            <p:cNvSpPr/>
            <p:nvPr/>
          </p:nvSpPr>
          <p:spPr>
            <a:xfrm>
              <a:off x="3417126" y="3934468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2992000" y="4150469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997" y="4613886"/>
              <a:ext cx="362468" cy="492820"/>
            </a:xfrm>
            <a:prstGeom prst="rect">
              <a:avLst/>
            </a:prstGeom>
          </p:spPr>
        </p:pic>
        <p:sp>
          <p:nvSpPr>
            <p:cNvPr id="22" name="円/楕円 21"/>
            <p:cNvSpPr/>
            <p:nvPr/>
          </p:nvSpPr>
          <p:spPr>
            <a:xfrm>
              <a:off x="3417126" y="4643792"/>
              <a:ext cx="432003" cy="4320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endParaRPr kumimoji="1" lang="ja-JP" altLang="en-US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2992000" y="4859291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2994972" y="3471051"/>
              <a:ext cx="355591" cy="5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1530412" y="577286"/>
            <a:ext cx="75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Arial" charset="0"/>
                <a:ea typeface="Arial" charset="0"/>
                <a:cs typeface="Arial" charset="0"/>
              </a:rPr>
              <a:t>.git</a:t>
            </a:r>
            <a:endParaRPr kumimoji="1" lang="ja-JP" altLang="en-US" sz="24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53632" y="4311616"/>
            <a:ext cx="171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インデックス</a:t>
            </a: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46" y="1990412"/>
            <a:ext cx="2165097" cy="2210257"/>
          </a:xfrm>
          <a:prstGeom prst="rect">
            <a:avLst/>
          </a:prstGeom>
        </p:spPr>
      </p:pic>
      <p:grpSp>
        <p:nvGrpSpPr>
          <p:cNvPr id="36" name="図形グループ 35"/>
          <p:cNvGrpSpPr/>
          <p:nvPr/>
        </p:nvGrpSpPr>
        <p:grpSpPr>
          <a:xfrm>
            <a:off x="3994985" y="1581294"/>
            <a:ext cx="204767" cy="206561"/>
            <a:chOff x="4850628" y="2503649"/>
            <a:chExt cx="280155" cy="282610"/>
          </a:xfrm>
        </p:grpSpPr>
        <p:sp>
          <p:nvSpPr>
            <p:cNvPr id="34" name="涙形 3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4603154" y="1586769"/>
            <a:ext cx="204767" cy="206561"/>
            <a:chOff x="4850628" y="2503649"/>
            <a:chExt cx="280155" cy="282610"/>
          </a:xfrm>
        </p:grpSpPr>
        <p:sp>
          <p:nvSpPr>
            <p:cNvPr id="38" name="涙形 37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40" name="図形グループ 39"/>
          <p:cNvGrpSpPr/>
          <p:nvPr/>
        </p:nvGrpSpPr>
        <p:grpSpPr>
          <a:xfrm>
            <a:off x="5206316" y="1581292"/>
            <a:ext cx="204767" cy="206561"/>
            <a:chOff x="4850628" y="2503649"/>
            <a:chExt cx="280155" cy="282610"/>
          </a:xfrm>
        </p:grpSpPr>
        <p:sp>
          <p:nvSpPr>
            <p:cNvPr id="41" name="涙形 40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44" name="円/楕円 43"/>
          <p:cNvSpPr/>
          <p:nvPr/>
        </p:nvSpPr>
        <p:spPr>
          <a:xfrm>
            <a:off x="4112053" y="287473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4084244" y="3555726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5040900" y="3507352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4756015" y="289423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5256902" y="3178389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209936" y="280197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399929" y="3462250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4614573" y="3141356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4095203" y="3168593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4469496" y="2712207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810792" y="2781460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840394" y="338459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759798" y="3620314"/>
            <a:ext cx="432003" cy="4320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4095203" y="1990412"/>
            <a:ext cx="0" cy="7910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707566" y="1966189"/>
            <a:ext cx="0" cy="6959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50" idx="3"/>
          </p:cNvCxnSpPr>
          <p:nvPr/>
        </p:nvCxnSpPr>
        <p:spPr>
          <a:xfrm>
            <a:off x="5312784" y="1990412"/>
            <a:ext cx="7383" cy="15567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936741" y="1189577"/>
            <a:ext cx="178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リファレンス</a:t>
            </a:r>
          </a:p>
        </p:txBody>
      </p:sp>
      <p:cxnSp>
        <p:nvCxnSpPr>
          <p:cNvPr id="69" name="直線コネクタ 68"/>
          <p:cNvCxnSpPr>
            <a:stCxn id="51" idx="6"/>
          </p:cNvCxnSpPr>
          <p:nvPr/>
        </p:nvCxnSpPr>
        <p:spPr>
          <a:xfrm flipV="1">
            <a:off x="5641939" y="2565199"/>
            <a:ext cx="893620" cy="4527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516836" y="2249362"/>
            <a:ext cx="164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git</a:t>
            </a:r>
            <a:r>
              <a:rPr kumimoji="1" lang="ja-JP" altLang="en-US" b="1"/>
              <a:t/>
            </a:r>
            <a:br>
              <a:rPr kumimoji="1" lang="ja-JP" altLang="en-US" b="1"/>
            </a:br>
            <a:r>
              <a:rPr kumimoji="1" lang="ja-JP" altLang="en-US" b="1"/>
              <a:t>オブジェクト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737836" y="4200669"/>
            <a:ext cx="197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git</a:t>
            </a:r>
            <a:r>
              <a:rPr lang="ja-JP" altLang="en-US" b="1"/>
              <a:t>オブジェクト</a:t>
            </a:r>
            <a:br>
              <a:rPr lang="ja-JP" altLang="en-US" b="1"/>
            </a:br>
            <a:r>
              <a:rPr lang="ja-JP" altLang="en-US" b="1"/>
              <a:t>データベース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1299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050911" y="574586"/>
            <a:ext cx="190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git</a:t>
            </a:r>
            <a:r>
              <a:rPr kumimoji="1" lang="ja-JP" altLang="en-US" b="1"/>
              <a:t>オブジェクト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4066" y="1273504"/>
            <a:ext cx="4398823" cy="1543777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632433" y="983664"/>
            <a:ext cx="579680" cy="5796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endParaRPr kumimoji="1" lang="ja-JP" altLang="en-US" sz="28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90735" y="1813808"/>
            <a:ext cx="716218" cy="47293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台形 8"/>
          <p:cNvSpPr/>
          <p:nvPr/>
        </p:nvSpPr>
        <p:spPr>
          <a:xfrm>
            <a:off x="1059186" y="1711201"/>
            <a:ext cx="258552" cy="102607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69" y="1635221"/>
            <a:ext cx="545414" cy="741559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3051461" y="2139828"/>
            <a:ext cx="850169" cy="2060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/>
          <p:cNvSpPr/>
          <p:nvPr/>
        </p:nvSpPr>
        <p:spPr>
          <a:xfrm rot="18900000">
            <a:off x="3097584" y="1675426"/>
            <a:ext cx="757925" cy="350820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4318748" y="1521000"/>
            <a:ext cx="385775" cy="826382"/>
            <a:chOff x="4612111" y="2024812"/>
            <a:chExt cx="385775" cy="826382"/>
          </a:xfrm>
        </p:grpSpPr>
        <p:sp>
          <p:nvSpPr>
            <p:cNvPr id="16" name="ホームベース 15"/>
            <p:cNvSpPr/>
            <p:nvPr/>
          </p:nvSpPr>
          <p:spPr>
            <a:xfrm rot="14400000">
              <a:off x="4391808" y="2245115"/>
              <a:ext cx="826382" cy="385775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4628325" y="2173170"/>
              <a:ext cx="92949" cy="92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41153" y="2341525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ツリー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1294" y="2357160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ブロッブ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2968" y="2351240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07507" y="2345846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タグ</a:t>
            </a:r>
          </a:p>
        </p:txBody>
      </p:sp>
      <p:sp>
        <p:nvSpPr>
          <p:cNvPr id="25" name="十字形 24"/>
          <p:cNvSpPr/>
          <p:nvPr/>
        </p:nvSpPr>
        <p:spPr>
          <a:xfrm>
            <a:off x="5554051" y="1762306"/>
            <a:ext cx="480531" cy="480531"/>
          </a:xfrm>
          <a:prstGeom prst="plus">
            <a:avLst>
              <a:gd name="adj" fmla="val 342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6563051" y="1378801"/>
            <a:ext cx="621752" cy="627199"/>
            <a:chOff x="4850628" y="2503649"/>
            <a:chExt cx="280155" cy="282610"/>
          </a:xfrm>
        </p:grpSpPr>
        <p:sp>
          <p:nvSpPr>
            <p:cNvPr id="29" name="涙形 28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37150" y="2505128"/>
            <a:ext cx="15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リファレンス</a:t>
            </a:r>
          </a:p>
        </p:txBody>
      </p:sp>
    </p:spTree>
    <p:extLst>
      <p:ext uri="{BB962C8B-B14F-4D97-AF65-F5344CB8AC3E}">
        <p14:creationId xmlns:p14="http://schemas.microsoft.com/office/powerpoint/2010/main" val="19181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フリーフォーム 191"/>
          <p:cNvSpPr/>
          <p:nvPr/>
        </p:nvSpPr>
        <p:spPr>
          <a:xfrm>
            <a:off x="1809345" y="1517515"/>
            <a:ext cx="8394970" cy="2081719"/>
          </a:xfrm>
          <a:custGeom>
            <a:avLst/>
            <a:gdLst>
              <a:gd name="connsiteX0" fmla="*/ 8356059 w 8394970"/>
              <a:gd name="connsiteY0" fmla="*/ 943583 h 2081719"/>
              <a:gd name="connsiteX1" fmla="*/ 4513634 w 8394970"/>
              <a:gd name="connsiteY1" fmla="*/ 943583 h 2081719"/>
              <a:gd name="connsiteX2" fmla="*/ 3035029 w 8394970"/>
              <a:gd name="connsiteY2" fmla="*/ 0 h 2081719"/>
              <a:gd name="connsiteX3" fmla="*/ 2315183 w 8394970"/>
              <a:gd name="connsiteY3" fmla="*/ 0 h 2081719"/>
              <a:gd name="connsiteX4" fmla="*/ 0 w 8394970"/>
              <a:gd name="connsiteY4" fmla="*/ 992221 h 2081719"/>
              <a:gd name="connsiteX5" fmla="*/ 0 w 8394970"/>
              <a:gd name="connsiteY5" fmla="*/ 1614791 h 2081719"/>
              <a:gd name="connsiteX6" fmla="*/ 2217906 w 8394970"/>
              <a:gd name="connsiteY6" fmla="*/ 2081719 h 2081719"/>
              <a:gd name="connsiteX7" fmla="*/ 2996119 w 8394970"/>
              <a:gd name="connsiteY7" fmla="*/ 2081719 h 2081719"/>
              <a:gd name="connsiteX8" fmla="*/ 4572000 w 8394970"/>
              <a:gd name="connsiteY8" fmla="*/ 1770434 h 2081719"/>
              <a:gd name="connsiteX9" fmla="*/ 8394970 w 8394970"/>
              <a:gd name="connsiteY9" fmla="*/ 1770434 h 2081719"/>
              <a:gd name="connsiteX10" fmla="*/ 8356059 w 8394970"/>
              <a:gd name="connsiteY10" fmla="*/ 943583 h 208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94970" h="2081719">
                <a:moveTo>
                  <a:pt x="8356059" y="943583"/>
                </a:moveTo>
                <a:lnTo>
                  <a:pt x="4513634" y="943583"/>
                </a:lnTo>
                <a:lnTo>
                  <a:pt x="3035029" y="0"/>
                </a:lnTo>
                <a:lnTo>
                  <a:pt x="2315183" y="0"/>
                </a:lnTo>
                <a:lnTo>
                  <a:pt x="0" y="992221"/>
                </a:lnTo>
                <a:lnTo>
                  <a:pt x="0" y="1614791"/>
                </a:lnTo>
                <a:lnTo>
                  <a:pt x="2217906" y="2081719"/>
                </a:lnTo>
                <a:lnTo>
                  <a:pt x="2996119" y="2081719"/>
                </a:lnTo>
                <a:lnTo>
                  <a:pt x="4572000" y="1770434"/>
                </a:lnTo>
                <a:lnTo>
                  <a:pt x="8394970" y="1770434"/>
                </a:lnTo>
                <a:lnTo>
                  <a:pt x="8356059" y="94358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8596926" y="722015"/>
            <a:ext cx="284723" cy="287218"/>
            <a:chOff x="4850628" y="2503649"/>
            <a:chExt cx="280155" cy="282610"/>
          </a:xfrm>
        </p:grpSpPr>
        <p:sp>
          <p:nvSpPr>
            <p:cNvPr id="5" name="涙形 4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8867022" y="573235"/>
            <a:ext cx="147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HEAD</a:t>
            </a:r>
            <a:endParaRPr kumimoji="1" lang="ja-JP" altLang="en-US" sz="1600" b="1"/>
          </a:p>
          <a:p>
            <a:pPr algn="ctr"/>
            <a:r>
              <a:rPr kumimoji="1" lang="ja-JP" altLang="en-US" sz="1600" b="1"/>
              <a:t>リファレンス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01700" y="1650101"/>
            <a:ext cx="1508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リファレンス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8539607" y="295402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/>
          <p:cNvSpPr/>
          <p:nvPr/>
        </p:nvSpPr>
        <p:spPr>
          <a:xfrm rot="18900000">
            <a:off x="8580799" y="261041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68208" y="2679518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513025" y="371570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台形 15"/>
          <p:cNvSpPr/>
          <p:nvPr/>
        </p:nvSpPr>
        <p:spPr>
          <a:xfrm>
            <a:off x="8589027" y="362601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47" y="4667346"/>
            <a:ext cx="455425" cy="619207"/>
          </a:xfrm>
          <a:prstGeom prst="rect">
            <a:avLst/>
          </a:prstGeom>
        </p:spPr>
      </p:pic>
      <p:cxnSp>
        <p:nvCxnSpPr>
          <p:cNvPr id="29" name="直線矢印コネクタ 28"/>
          <p:cNvCxnSpPr/>
          <p:nvPr/>
        </p:nvCxnSpPr>
        <p:spPr>
          <a:xfrm>
            <a:off x="8745716" y="1295600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7115208" y="2850204"/>
            <a:ext cx="1310702" cy="831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図形グループ 122"/>
          <p:cNvGrpSpPr/>
          <p:nvPr/>
        </p:nvGrpSpPr>
        <p:grpSpPr>
          <a:xfrm>
            <a:off x="8602135" y="1675770"/>
            <a:ext cx="284723" cy="287218"/>
            <a:chOff x="4850628" y="2503649"/>
            <a:chExt cx="280155" cy="282610"/>
          </a:xfrm>
        </p:grpSpPr>
        <p:sp>
          <p:nvSpPr>
            <p:cNvPr id="124" name="涙形 12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26" name="正方形/長方形 125"/>
          <p:cNvSpPr/>
          <p:nvPr/>
        </p:nvSpPr>
        <p:spPr>
          <a:xfrm>
            <a:off x="8092899" y="473344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台形 126"/>
          <p:cNvSpPr/>
          <p:nvPr/>
        </p:nvSpPr>
        <p:spPr>
          <a:xfrm>
            <a:off x="8168901" y="464374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8752128" y="2294843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8764890" y="318552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8425910" y="418215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8867022" y="418215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9112276" y="3703717"/>
            <a:ext cx="8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ツリー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476673" y="4785816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ブロッブ</a:t>
            </a:r>
          </a:p>
        </p:txBody>
      </p:sp>
      <p:sp>
        <p:nvSpPr>
          <p:cNvPr id="141" name="円/楕円 140"/>
          <p:cNvSpPr/>
          <p:nvPr/>
        </p:nvSpPr>
        <p:spPr>
          <a:xfrm>
            <a:off x="6433390" y="294767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L 字 141"/>
          <p:cNvSpPr/>
          <p:nvPr/>
        </p:nvSpPr>
        <p:spPr>
          <a:xfrm rot="18900000">
            <a:off x="6474582" y="260406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6406808" y="370935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台形 143"/>
          <p:cNvSpPr/>
          <p:nvPr/>
        </p:nvSpPr>
        <p:spPr>
          <a:xfrm>
            <a:off x="6482810" y="361966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45" name="図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30" y="4660996"/>
            <a:ext cx="455425" cy="619207"/>
          </a:xfrm>
          <a:prstGeom prst="rect">
            <a:avLst/>
          </a:prstGeom>
        </p:spPr>
      </p:pic>
      <p:sp>
        <p:nvSpPr>
          <p:cNvPr id="150" name="正方形/長方形 149"/>
          <p:cNvSpPr/>
          <p:nvPr/>
        </p:nvSpPr>
        <p:spPr>
          <a:xfrm>
            <a:off x="5986682" y="472709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台形 150"/>
          <p:cNvSpPr/>
          <p:nvPr/>
        </p:nvSpPr>
        <p:spPr>
          <a:xfrm>
            <a:off x="6062684" y="463739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6658673" y="317917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H="1">
            <a:off x="6319693" y="417580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6760805" y="417580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円/楕円 159"/>
          <p:cNvSpPr/>
          <p:nvPr/>
        </p:nvSpPr>
        <p:spPr>
          <a:xfrm>
            <a:off x="4208235" y="208849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L 字 160"/>
          <p:cNvSpPr/>
          <p:nvPr/>
        </p:nvSpPr>
        <p:spPr>
          <a:xfrm rot="18900000">
            <a:off x="4249427" y="174488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4221925" y="326362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L 字 162"/>
          <p:cNvSpPr/>
          <p:nvPr/>
        </p:nvSpPr>
        <p:spPr>
          <a:xfrm rot="18900000">
            <a:off x="4263117" y="292001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195343" y="40253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台形 164"/>
          <p:cNvSpPr/>
          <p:nvPr/>
        </p:nvSpPr>
        <p:spPr>
          <a:xfrm>
            <a:off x="4271345" y="39356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66" name="図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65" y="4976949"/>
            <a:ext cx="455425" cy="619207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>
          <a:xfrm>
            <a:off x="3775217" y="50430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台形 167"/>
          <p:cNvSpPr/>
          <p:nvPr/>
        </p:nvSpPr>
        <p:spPr>
          <a:xfrm>
            <a:off x="3851219" y="49533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69" name="直線矢印コネクタ 168"/>
          <p:cNvCxnSpPr/>
          <p:nvPr/>
        </p:nvCxnSpPr>
        <p:spPr>
          <a:xfrm>
            <a:off x="4447208" y="349513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4108228" y="449176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4549340" y="449176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円/楕円 171"/>
          <p:cNvSpPr/>
          <p:nvPr/>
        </p:nvSpPr>
        <p:spPr>
          <a:xfrm>
            <a:off x="1993874" y="289280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L 字 172"/>
          <p:cNvSpPr/>
          <p:nvPr/>
        </p:nvSpPr>
        <p:spPr>
          <a:xfrm rot="18900000">
            <a:off x="2035066" y="254919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1967292" y="365448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台形 174"/>
          <p:cNvSpPr/>
          <p:nvPr/>
        </p:nvSpPr>
        <p:spPr>
          <a:xfrm>
            <a:off x="2043294" y="356479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76" name="図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14" y="4606129"/>
            <a:ext cx="455425" cy="619207"/>
          </a:xfrm>
          <a:prstGeom prst="rect">
            <a:avLst/>
          </a:prstGeom>
        </p:spPr>
      </p:pic>
      <p:sp>
        <p:nvSpPr>
          <p:cNvPr id="177" name="正方形/長方形 176"/>
          <p:cNvSpPr/>
          <p:nvPr/>
        </p:nvSpPr>
        <p:spPr>
          <a:xfrm>
            <a:off x="1547166" y="467222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8" name="台形 177"/>
          <p:cNvSpPr/>
          <p:nvPr/>
        </p:nvSpPr>
        <p:spPr>
          <a:xfrm>
            <a:off x="1623168" y="458252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79" name="直線矢印コネクタ 178"/>
          <p:cNvCxnSpPr/>
          <p:nvPr/>
        </p:nvCxnSpPr>
        <p:spPr>
          <a:xfrm>
            <a:off x="2219157" y="312431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 flipH="1">
            <a:off x="1880177" y="412094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2321289" y="412094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4825778" y="2855109"/>
            <a:ext cx="1446921" cy="33042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791038" y="1988655"/>
            <a:ext cx="1481661" cy="90415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V="1">
            <a:off x="2534034" y="2051382"/>
            <a:ext cx="1597205" cy="73396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2537770" y="2867649"/>
            <a:ext cx="1642036" cy="31788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フリーフォーム 193"/>
          <p:cNvSpPr/>
          <p:nvPr/>
        </p:nvSpPr>
        <p:spPr>
          <a:xfrm>
            <a:off x="1410511" y="3414409"/>
            <a:ext cx="9066178" cy="2324910"/>
          </a:xfrm>
          <a:custGeom>
            <a:avLst/>
            <a:gdLst>
              <a:gd name="connsiteX0" fmla="*/ 8774349 w 9066178"/>
              <a:gd name="connsiteY0" fmla="*/ 136187 h 2324910"/>
              <a:gd name="connsiteX1" fmla="*/ 4970834 w 9066178"/>
              <a:gd name="connsiteY1" fmla="*/ 136187 h 2324910"/>
              <a:gd name="connsiteX2" fmla="*/ 3385225 w 9066178"/>
              <a:gd name="connsiteY2" fmla="*/ 466927 h 2324910"/>
              <a:gd name="connsiteX3" fmla="*/ 2645923 w 9066178"/>
              <a:gd name="connsiteY3" fmla="*/ 466927 h 2324910"/>
              <a:gd name="connsiteX4" fmla="*/ 398834 w 9066178"/>
              <a:gd name="connsiteY4" fmla="*/ 0 h 2324910"/>
              <a:gd name="connsiteX5" fmla="*/ 0 w 9066178"/>
              <a:gd name="connsiteY5" fmla="*/ 0 h 2324910"/>
              <a:gd name="connsiteX6" fmla="*/ 0 w 9066178"/>
              <a:gd name="connsiteY6" fmla="*/ 2217906 h 2324910"/>
              <a:gd name="connsiteX7" fmla="*/ 116732 w 9066178"/>
              <a:gd name="connsiteY7" fmla="*/ 2217906 h 2324910"/>
              <a:gd name="connsiteX8" fmla="*/ 9066178 w 9066178"/>
              <a:gd name="connsiteY8" fmla="*/ 2217906 h 2324910"/>
              <a:gd name="connsiteX9" fmla="*/ 9066178 w 9066178"/>
              <a:gd name="connsiteY9" fmla="*/ 2324910 h 2324910"/>
              <a:gd name="connsiteX10" fmla="*/ 9066178 w 9066178"/>
              <a:gd name="connsiteY10" fmla="*/ 145914 h 2324910"/>
              <a:gd name="connsiteX11" fmla="*/ 8774349 w 9066178"/>
              <a:gd name="connsiteY11" fmla="*/ 136187 h 23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66178" h="2324910">
                <a:moveTo>
                  <a:pt x="8774349" y="136187"/>
                </a:moveTo>
                <a:lnTo>
                  <a:pt x="4970834" y="136187"/>
                </a:lnTo>
                <a:lnTo>
                  <a:pt x="3385225" y="466927"/>
                </a:lnTo>
                <a:lnTo>
                  <a:pt x="2645923" y="466927"/>
                </a:lnTo>
                <a:lnTo>
                  <a:pt x="398834" y="0"/>
                </a:lnTo>
                <a:lnTo>
                  <a:pt x="0" y="0"/>
                </a:lnTo>
                <a:lnTo>
                  <a:pt x="0" y="2217906"/>
                </a:lnTo>
                <a:lnTo>
                  <a:pt x="116732" y="2217906"/>
                </a:lnTo>
                <a:lnTo>
                  <a:pt x="9066178" y="2217906"/>
                </a:lnTo>
                <a:lnTo>
                  <a:pt x="9066178" y="2324910"/>
                </a:lnTo>
                <a:lnTo>
                  <a:pt x="9066178" y="145914"/>
                </a:lnTo>
                <a:lnTo>
                  <a:pt x="8774349" y="136187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0171423" y="2947675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コミットツリー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0404840" y="5307417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ファイルツリー</a:t>
            </a:r>
          </a:p>
        </p:txBody>
      </p:sp>
      <p:cxnSp>
        <p:nvCxnSpPr>
          <p:cNvPr id="197" name="直線矢印コネクタ 196"/>
          <p:cNvCxnSpPr/>
          <p:nvPr/>
        </p:nvCxnSpPr>
        <p:spPr>
          <a:xfrm>
            <a:off x="4446167" y="2335085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フリーフォーム 191"/>
          <p:cNvSpPr/>
          <p:nvPr/>
        </p:nvSpPr>
        <p:spPr>
          <a:xfrm>
            <a:off x="1809345" y="1517515"/>
            <a:ext cx="8394970" cy="2081719"/>
          </a:xfrm>
          <a:custGeom>
            <a:avLst/>
            <a:gdLst>
              <a:gd name="connsiteX0" fmla="*/ 8356059 w 8394970"/>
              <a:gd name="connsiteY0" fmla="*/ 943583 h 2081719"/>
              <a:gd name="connsiteX1" fmla="*/ 4513634 w 8394970"/>
              <a:gd name="connsiteY1" fmla="*/ 943583 h 2081719"/>
              <a:gd name="connsiteX2" fmla="*/ 3035029 w 8394970"/>
              <a:gd name="connsiteY2" fmla="*/ 0 h 2081719"/>
              <a:gd name="connsiteX3" fmla="*/ 2315183 w 8394970"/>
              <a:gd name="connsiteY3" fmla="*/ 0 h 2081719"/>
              <a:gd name="connsiteX4" fmla="*/ 0 w 8394970"/>
              <a:gd name="connsiteY4" fmla="*/ 992221 h 2081719"/>
              <a:gd name="connsiteX5" fmla="*/ 0 w 8394970"/>
              <a:gd name="connsiteY5" fmla="*/ 1614791 h 2081719"/>
              <a:gd name="connsiteX6" fmla="*/ 2217906 w 8394970"/>
              <a:gd name="connsiteY6" fmla="*/ 2081719 h 2081719"/>
              <a:gd name="connsiteX7" fmla="*/ 2996119 w 8394970"/>
              <a:gd name="connsiteY7" fmla="*/ 2081719 h 2081719"/>
              <a:gd name="connsiteX8" fmla="*/ 4572000 w 8394970"/>
              <a:gd name="connsiteY8" fmla="*/ 1770434 h 2081719"/>
              <a:gd name="connsiteX9" fmla="*/ 8394970 w 8394970"/>
              <a:gd name="connsiteY9" fmla="*/ 1770434 h 2081719"/>
              <a:gd name="connsiteX10" fmla="*/ 8356059 w 8394970"/>
              <a:gd name="connsiteY10" fmla="*/ 943583 h 208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94970" h="2081719">
                <a:moveTo>
                  <a:pt x="8356059" y="943583"/>
                </a:moveTo>
                <a:lnTo>
                  <a:pt x="4513634" y="943583"/>
                </a:lnTo>
                <a:lnTo>
                  <a:pt x="3035029" y="0"/>
                </a:lnTo>
                <a:lnTo>
                  <a:pt x="2315183" y="0"/>
                </a:lnTo>
                <a:lnTo>
                  <a:pt x="0" y="992221"/>
                </a:lnTo>
                <a:lnTo>
                  <a:pt x="0" y="1614791"/>
                </a:lnTo>
                <a:lnTo>
                  <a:pt x="2217906" y="2081719"/>
                </a:lnTo>
                <a:lnTo>
                  <a:pt x="2996119" y="2081719"/>
                </a:lnTo>
                <a:lnTo>
                  <a:pt x="4572000" y="1770434"/>
                </a:lnTo>
                <a:lnTo>
                  <a:pt x="8394970" y="1770434"/>
                </a:lnTo>
                <a:lnTo>
                  <a:pt x="8356059" y="943583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92779" y="1566876"/>
            <a:ext cx="238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参照している</a:t>
            </a:r>
          </a:p>
          <a:p>
            <a:r>
              <a:rPr kumimoji="1" lang="ja-JP" altLang="en-US" sz="1600" b="1"/>
              <a:t>コミットを示す目印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8539607" y="295402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/>
          <p:cNvSpPr/>
          <p:nvPr/>
        </p:nvSpPr>
        <p:spPr>
          <a:xfrm rot="18900000">
            <a:off x="8580799" y="261041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68208" y="2679518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513025" y="371570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台形 15"/>
          <p:cNvSpPr/>
          <p:nvPr/>
        </p:nvSpPr>
        <p:spPr>
          <a:xfrm>
            <a:off x="8589027" y="362601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47" y="4667346"/>
            <a:ext cx="455425" cy="619207"/>
          </a:xfrm>
          <a:prstGeom prst="rect">
            <a:avLst/>
          </a:prstGeom>
        </p:spPr>
      </p:pic>
      <p:cxnSp>
        <p:nvCxnSpPr>
          <p:cNvPr id="100" name="直線コネクタ 99"/>
          <p:cNvCxnSpPr/>
          <p:nvPr/>
        </p:nvCxnSpPr>
        <p:spPr>
          <a:xfrm flipV="1">
            <a:off x="7115208" y="2850204"/>
            <a:ext cx="1310702" cy="831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図形グループ 122"/>
          <p:cNvGrpSpPr/>
          <p:nvPr/>
        </p:nvGrpSpPr>
        <p:grpSpPr>
          <a:xfrm>
            <a:off x="8602135" y="1675770"/>
            <a:ext cx="284723" cy="287218"/>
            <a:chOff x="4850628" y="2503649"/>
            <a:chExt cx="280155" cy="282610"/>
          </a:xfrm>
        </p:grpSpPr>
        <p:sp>
          <p:nvSpPr>
            <p:cNvPr id="124" name="涙形 123"/>
            <p:cNvSpPr/>
            <p:nvPr/>
          </p:nvSpPr>
          <p:spPr>
            <a:xfrm rot="8100000">
              <a:off x="4850628" y="2503649"/>
              <a:ext cx="280155" cy="282610"/>
            </a:xfrm>
            <a:prstGeom prst="teardrop">
              <a:avLst>
                <a:gd name="adj" fmla="val 145325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4927120" y="2581369"/>
              <a:ext cx="127169" cy="127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26" name="正方形/長方形 125"/>
          <p:cNvSpPr/>
          <p:nvPr/>
        </p:nvSpPr>
        <p:spPr>
          <a:xfrm>
            <a:off x="8092899" y="473344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台形 126"/>
          <p:cNvSpPr/>
          <p:nvPr/>
        </p:nvSpPr>
        <p:spPr>
          <a:xfrm>
            <a:off x="8168901" y="464374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8752128" y="2294843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8764890" y="318552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H="1">
            <a:off x="8425910" y="418215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8867022" y="418215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9112275" y="3703717"/>
            <a:ext cx="141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ディレクトリ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9476673" y="4785816"/>
            <a:ext cx="117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ファイル</a:t>
            </a:r>
          </a:p>
        </p:txBody>
      </p:sp>
      <p:sp>
        <p:nvSpPr>
          <p:cNvPr id="141" name="円/楕円 140"/>
          <p:cNvSpPr/>
          <p:nvPr/>
        </p:nvSpPr>
        <p:spPr>
          <a:xfrm>
            <a:off x="6433390" y="2947675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L 字 141"/>
          <p:cNvSpPr/>
          <p:nvPr/>
        </p:nvSpPr>
        <p:spPr>
          <a:xfrm rot="18900000">
            <a:off x="6474582" y="2604061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6406808" y="3709355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台形 143"/>
          <p:cNvSpPr/>
          <p:nvPr/>
        </p:nvSpPr>
        <p:spPr>
          <a:xfrm>
            <a:off x="6482810" y="3619660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45" name="図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30" y="4660996"/>
            <a:ext cx="455425" cy="619207"/>
          </a:xfrm>
          <a:prstGeom prst="rect">
            <a:avLst/>
          </a:prstGeom>
        </p:spPr>
      </p:pic>
      <p:sp>
        <p:nvSpPr>
          <p:cNvPr id="150" name="正方形/長方形 149"/>
          <p:cNvSpPr/>
          <p:nvPr/>
        </p:nvSpPr>
        <p:spPr>
          <a:xfrm>
            <a:off x="5986682" y="4727090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台形 150"/>
          <p:cNvSpPr/>
          <p:nvPr/>
        </p:nvSpPr>
        <p:spPr>
          <a:xfrm>
            <a:off x="6062684" y="4637395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6658673" y="3179179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 flipH="1">
            <a:off x="6319693" y="4175807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6760805" y="4175807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円/楕円 159"/>
          <p:cNvSpPr/>
          <p:nvPr/>
        </p:nvSpPr>
        <p:spPr>
          <a:xfrm>
            <a:off x="4208235" y="208849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L 字 160"/>
          <p:cNvSpPr/>
          <p:nvPr/>
        </p:nvSpPr>
        <p:spPr>
          <a:xfrm rot="18900000">
            <a:off x="4249427" y="174488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4221925" y="326362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L 字 162"/>
          <p:cNvSpPr/>
          <p:nvPr/>
        </p:nvSpPr>
        <p:spPr>
          <a:xfrm rot="18900000">
            <a:off x="4263117" y="292001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195343" y="402530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台形 164"/>
          <p:cNvSpPr/>
          <p:nvPr/>
        </p:nvSpPr>
        <p:spPr>
          <a:xfrm>
            <a:off x="4271345" y="393561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66" name="図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65" y="4976949"/>
            <a:ext cx="455425" cy="619207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>
          <a:xfrm>
            <a:off x="3775217" y="504304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台形 167"/>
          <p:cNvSpPr/>
          <p:nvPr/>
        </p:nvSpPr>
        <p:spPr>
          <a:xfrm>
            <a:off x="3851219" y="495334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69" name="直線矢印コネクタ 168"/>
          <p:cNvCxnSpPr/>
          <p:nvPr/>
        </p:nvCxnSpPr>
        <p:spPr>
          <a:xfrm>
            <a:off x="4447208" y="349513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4108228" y="449176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4549340" y="449176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円/楕円 171"/>
          <p:cNvSpPr/>
          <p:nvPr/>
        </p:nvSpPr>
        <p:spPr>
          <a:xfrm>
            <a:off x="1993874" y="2892808"/>
            <a:ext cx="528601" cy="128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L 字 172"/>
          <p:cNvSpPr/>
          <p:nvPr/>
        </p:nvSpPr>
        <p:spPr>
          <a:xfrm rot="18900000">
            <a:off x="2035066" y="2549194"/>
            <a:ext cx="471247" cy="218126"/>
          </a:xfrm>
          <a:prstGeom prst="corner">
            <a:avLst>
              <a:gd name="adj1" fmla="val 40243"/>
              <a:gd name="adj2" fmla="val 40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1967292" y="3654488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台形 174"/>
          <p:cNvSpPr/>
          <p:nvPr/>
        </p:nvSpPr>
        <p:spPr>
          <a:xfrm>
            <a:off x="2043294" y="3564793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76" name="図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14" y="4606129"/>
            <a:ext cx="455425" cy="619207"/>
          </a:xfrm>
          <a:prstGeom prst="rect">
            <a:avLst/>
          </a:prstGeom>
        </p:spPr>
      </p:pic>
      <p:sp>
        <p:nvSpPr>
          <p:cNvPr id="177" name="正方形/長方形 176"/>
          <p:cNvSpPr/>
          <p:nvPr/>
        </p:nvSpPr>
        <p:spPr>
          <a:xfrm>
            <a:off x="1547166" y="4672223"/>
            <a:ext cx="581766" cy="38414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8" name="台形 177"/>
          <p:cNvSpPr/>
          <p:nvPr/>
        </p:nvSpPr>
        <p:spPr>
          <a:xfrm>
            <a:off x="1623168" y="4582528"/>
            <a:ext cx="210015" cy="83345"/>
          </a:xfrm>
          <a:prstGeom prst="trapezoid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79" name="直線矢印コネクタ 178"/>
          <p:cNvCxnSpPr/>
          <p:nvPr/>
        </p:nvCxnSpPr>
        <p:spPr>
          <a:xfrm>
            <a:off x="2219157" y="3124312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/>
          <p:nvPr/>
        </p:nvCxnSpPr>
        <p:spPr>
          <a:xfrm flipH="1">
            <a:off x="1880177" y="4120940"/>
            <a:ext cx="247714" cy="46158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2321289" y="4120940"/>
            <a:ext cx="276438" cy="4303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4825778" y="2855109"/>
            <a:ext cx="1446921" cy="33042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791038" y="1988655"/>
            <a:ext cx="1481661" cy="90415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V="1">
            <a:off x="2534034" y="2051382"/>
            <a:ext cx="1597205" cy="73396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2537770" y="2867649"/>
            <a:ext cx="1642036" cy="31788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テキスト ボックス 194"/>
          <p:cNvSpPr txBox="1"/>
          <p:nvPr/>
        </p:nvSpPr>
        <p:spPr>
          <a:xfrm>
            <a:off x="10171423" y="2947675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コミットツリー</a:t>
            </a: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0404840" y="5307417"/>
            <a:ext cx="198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ファイルツリー</a:t>
            </a:r>
          </a:p>
        </p:txBody>
      </p:sp>
      <p:cxnSp>
        <p:nvCxnSpPr>
          <p:cNvPr id="197" name="直線矢印コネクタ 196"/>
          <p:cNvCxnSpPr/>
          <p:nvPr/>
        </p:nvCxnSpPr>
        <p:spPr>
          <a:xfrm>
            <a:off x="4446167" y="2335085"/>
            <a:ext cx="1041" cy="321567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フリーフォーム 193"/>
          <p:cNvSpPr/>
          <p:nvPr/>
        </p:nvSpPr>
        <p:spPr>
          <a:xfrm>
            <a:off x="1410511" y="3414409"/>
            <a:ext cx="9066178" cy="2324910"/>
          </a:xfrm>
          <a:custGeom>
            <a:avLst/>
            <a:gdLst>
              <a:gd name="connsiteX0" fmla="*/ 8774349 w 9066178"/>
              <a:gd name="connsiteY0" fmla="*/ 136187 h 2324910"/>
              <a:gd name="connsiteX1" fmla="*/ 4970834 w 9066178"/>
              <a:gd name="connsiteY1" fmla="*/ 136187 h 2324910"/>
              <a:gd name="connsiteX2" fmla="*/ 3385225 w 9066178"/>
              <a:gd name="connsiteY2" fmla="*/ 466927 h 2324910"/>
              <a:gd name="connsiteX3" fmla="*/ 2645923 w 9066178"/>
              <a:gd name="connsiteY3" fmla="*/ 466927 h 2324910"/>
              <a:gd name="connsiteX4" fmla="*/ 398834 w 9066178"/>
              <a:gd name="connsiteY4" fmla="*/ 0 h 2324910"/>
              <a:gd name="connsiteX5" fmla="*/ 0 w 9066178"/>
              <a:gd name="connsiteY5" fmla="*/ 0 h 2324910"/>
              <a:gd name="connsiteX6" fmla="*/ 0 w 9066178"/>
              <a:gd name="connsiteY6" fmla="*/ 2217906 h 2324910"/>
              <a:gd name="connsiteX7" fmla="*/ 116732 w 9066178"/>
              <a:gd name="connsiteY7" fmla="*/ 2217906 h 2324910"/>
              <a:gd name="connsiteX8" fmla="*/ 9066178 w 9066178"/>
              <a:gd name="connsiteY8" fmla="*/ 2217906 h 2324910"/>
              <a:gd name="connsiteX9" fmla="*/ 9066178 w 9066178"/>
              <a:gd name="connsiteY9" fmla="*/ 2324910 h 2324910"/>
              <a:gd name="connsiteX10" fmla="*/ 9066178 w 9066178"/>
              <a:gd name="connsiteY10" fmla="*/ 145914 h 2324910"/>
              <a:gd name="connsiteX11" fmla="*/ 8774349 w 9066178"/>
              <a:gd name="connsiteY11" fmla="*/ 136187 h 23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66178" h="2324910">
                <a:moveTo>
                  <a:pt x="8774349" y="136187"/>
                </a:moveTo>
                <a:lnTo>
                  <a:pt x="4970834" y="136187"/>
                </a:lnTo>
                <a:lnTo>
                  <a:pt x="3385225" y="466927"/>
                </a:lnTo>
                <a:lnTo>
                  <a:pt x="2645923" y="466927"/>
                </a:lnTo>
                <a:lnTo>
                  <a:pt x="398834" y="0"/>
                </a:lnTo>
                <a:lnTo>
                  <a:pt x="0" y="0"/>
                </a:lnTo>
                <a:lnTo>
                  <a:pt x="0" y="2217906"/>
                </a:lnTo>
                <a:lnTo>
                  <a:pt x="116732" y="2217906"/>
                </a:lnTo>
                <a:lnTo>
                  <a:pt x="9066178" y="2217906"/>
                </a:lnTo>
                <a:lnTo>
                  <a:pt x="9066178" y="2324910"/>
                </a:lnTo>
                <a:lnTo>
                  <a:pt x="9066178" y="145914"/>
                </a:lnTo>
                <a:lnTo>
                  <a:pt x="8774349" y="136187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149</Words>
  <Application>Microsoft Macintosh PowerPoint</Application>
  <PresentationFormat>ワイド画面</PresentationFormat>
  <Paragraphs>106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MS Gothic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山下俊樹</dc:creator>
  <cp:lastModifiedBy>山下俊樹</cp:lastModifiedBy>
  <cp:revision>81</cp:revision>
  <cp:lastPrinted>2016-04-10T13:21:11Z</cp:lastPrinted>
  <dcterms:created xsi:type="dcterms:W3CDTF">2016-04-10T01:22:14Z</dcterms:created>
  <dcterms:modified xsi:type="dcterms:W3CDTF">2016-04-22T02:26:13Z</dcterms:modified>
</cp:coreProperties>
</file>