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239"/>
  </p:normalViewPr>
  <p:slideViewPr>
    <p:cSldViewPr snapToGrid="0">
      <p:cViewPr>
        <p:scale>
          <a:sx n="112" d="100"/>
          <a:sy n="112" d="100"/>
        </p:scale>
        <p:origin x="11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5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9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3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0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9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FC9-2412-47A4-BD71-0C54F7F91AA6}" type="datetimeFigureOut">
              <a:rPr kumimoji="1" lang="ja-JP" altLang="en-US" smtClean="0"/>
              <a:t>2016/4/13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1" y="1900608"/>
            <a:ext cx="849394" cy="9342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51" y="2053008"/>
            <a:ext cx="849394" cy="9342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1" y="2205408"/>
            <a:ext cx="849394" cy="9342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51" y="2357808"/>
            <a:ext cx="849394" cy="9342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1" y="2510208"/>
            <a:ext cx="849394" cy="9342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1" y="2662608"/>
            <a:ext cx="849394" cy="9342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51" y="2815008"/>
            <a:ext cx="849394" cy="9342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51" y="2967408"/>
            <a:ext cx="849394" cy="9342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51" y="3119808"/>
            <a:ext cx="849394" cy="9342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51" y="3272208"/>
            <a:ext cx="849394" cy="93426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51" y="3424608"/>
            <a:ext cx="849394" cy="93426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51" y="3577008"/>
            <a:ext cx="849394" cy="93426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06" y="1433474"/>
            <a:ext cx="687150" cy="93426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25" y="3114266"/>
            <a:ext cx="687150" cy="9342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25" y="3266666"/>
            <a:ext cx="687150" cy="93426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25" y="3419066"/>
            <a:ext cx="687150" cy="93426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025" y="3571466"/>
            <a:ext cx="687150" cy="93426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356" y="3047666"/>
            <a:ext cx="935288" cy="76266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756" y="3200066"/>
            <a:ext cx="935288" cy="76266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7063" y="3215541"/>
            <a:ext cx="935288" cy="76266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556" y="3504866"/>
            <a:ext cx="935288" cy="762667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7956" y="3657266"/>
            <a:ext cx="935288" cy="76266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356" y="3809666"/>
            <a:ext cx="935288" cy="76266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2756" y="3962066"/>
            <a:ext cx="935288" cy="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677596" y="2564240"/>
            <a:ext cx="2880432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09" y="2693545"/>
            <a:ext cx="849394" cy="934267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2629817" y="3001465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2629817" y="3370249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32103" y="2754853"/>
            <a:ext cx="721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42007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81793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57738" y="2747549"/>
            <a:ext cx="7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プッシュ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10136" y="2398626"/>
            <a:ext cx="37835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>
                <a:latin typeface="MS Gothic" charset="-128"/>
                <a:ea typeface="MS Gothic" charset="-128"/>
                <a:cs typeface="MS Gothic" charset="-128"/>
              </a:rPr>
              <a:t>PC</a:t>
            </a:r>
            <a:endParaRPr kumimoji="1" lang="ja-JP" altLang="en-US" sz="1050" b="1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67" y="2718340"/>
            <a:ext cx="687150" cy="934267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5250165" y="2564240"/>
            <a:ext cx="1138624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98703" y="2398626"/>
            <a:ext cx="63576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サーバ</a:t>
            </a: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3" y="2704054"/>
            <a:ext cx="849394" cy="934267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5386959" y="3081263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リモート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27825" y="3069908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ローカル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01960" y="3614561"/>
            <a:ext cx="105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ドキュメント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392203" y="3001465"/>
            <a:ext cx="1009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392204" y="3370249"/>
            <a:ext cx="100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597979" y="2355193"/>
            <a:ext cx="425240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627340" y="1651247"/>
            <a:ext cx="399362" cy="703946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017824" y="1651247"/>
            <a:ext cx="1423613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41437" y="1651247"/>
            <a:ext cx="414963" cy="703946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72863" y="2228235"/>
            <a:ext cx="1225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>
                <a:latin typeface="MS Gothic" charset="-128"/>
                <a:ea typeface="MS Gothic" charset="-128"/>
                <a:cs typeface="MS Gothic" charset="-128"/>
              </a:rPr>
              <a:t>master</a:t>
            </a: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ブランチ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17824" y="1335993"/>
            <a:ext cx="122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err="1" smtClean="0">
                <a:latin typeface="MS Gothic" charset="-128"/>
                <a:ea typeface="MS Gothic" charset="-128"/>
                <a:cs typeface="MS Gothic" charset="-128"/>
              </a:rPr>
              <a:t>bugfix</a:t>
            </a: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ブランチ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0" name="十字形 19"/>
          <p:cNvSpPr/>
          <p:nvPr/>
        </p:nvSpPr>
        <p:spPr>
          <a:xfrm rot="2700000">
            <a:off x="1824149" y="2066683"/>
            <a:ext cx="577020" cy="577020"/>
          </a:xfrm>
          <a:prstGeom prst="plus">
            <a:avLst>
              <a:gd name="adj" fmla="val 4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39572" y="2636250"/>
            <a:ext cx="746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バグ発生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18405" y="2059499"/>
            <a:ext cx="1631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ブランチ（分岐）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56400" y="2037798"/>
            <a:ext cx="1208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マージ（統合）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右矢印 13"/>
          <p:cNvSpPr/>
          <p:nvPr/>
        </p:nvSpPr>
        <p:spPr>
          <a:xfrm>
            <a:off x="1809791" y="1528562"/>
            <a:ext cx="4797911" cy="462579"/>
          </a:xfrm>
          <a:prstGeom prst="rightArrow">
            <a:avLst>
              <a:gd name="adj1" fmla="val 50000"/>
              <a:gd name="adj2" fmla="val 102564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2288294" y="1114259"/>
            <a:ext cx="622681" cy="84661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3237810" y="1098120"/>
            <a:ext cx="622681" cy="84661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4187326" y="1130859"/>
            <a:ext cx="622681" cy="84661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5143071" y="1178336"/>
            <a:ext cx="622681" cy="84661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12176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#1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01864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#2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4515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#3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13696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#4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911" y="1599863"/>
            <a:ext cx="85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843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90629" y="1038951"/>
            <a:ext cx="5104435" cy="381964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台形 4"/>
          <p:cNvSpPr/>
          <p:nvPr/>
        </p:nvSpPr>
        <p:spPr>
          <a:xfrm>
            <a:off x="1229525" y="633837"/>
            <a:ext cx="1423686" cy="405114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459635" y="1723534"/>
            <a:ext cx="1822131" cy="2477135"/>
            <a:chOff x="2338086" y="2882097"/>
            <a:chExt cx="1377387" cy="2025569"/>
          </a:xfrm>
        </p:grpSpPr>
        <p:sp>
          <p:nvSpPr>
            <p:cNvPr id="10" name="1 つの角を切り取った四角形 9"/>
            <p:cNvSpPr/>
            <p:nvPr/>
          </p:nvSpPr>
          <p:spPr>
            <a:xfrm>
              <a:off x="2338086" y="2882097"/>
              <a:ext cx="1377387" cy="2025569"/>
            </a:xfrm>
            <a:prstGeom prst="snip1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3484422" y="2891622"/>
              <a:ext cx="227876" cy="23257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726134" y="2169357"/>
            <a:ext cx="1289132" cy="1881562"/>
            <a:chOff x="2559997" y="3225144"/>
            <a:chExt cx="1289132" cy="188156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225144"/>
              <a:ext cx="362468" cy="492820"/>
            </a:xfrm>
            <a:prstGeom prst="rect">
              <a:avLst/>
            </a:prstGeom>
          </p:spPr>
        </p:pic>
        <p:sp>
          <p:nvSpPr>
            <p:cNvPr id="14" name="円/楕円 13"/>
            <p:cNvSpPr/>
            <p:nvPr/>
          </p:nvSpPr>
          <p:spPr>
            <a:xfrm>
              <a:off x="3417126" y="3255050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904562"/>
              <a:ext cx="362468" cy="492820"/>
            </a:xfrm>
            <a:prstGeom prst="rect">
              <a:avLst/>
            </a:prstGeom>
          </p:spPr>
        </p:pic>
        <p:sp>
          <p:nvSpPr>
            <p:cNvPr id="19" name="円/楕円 18"/>
            <p:cNvSpPr/>
            <p:nvPr/>
          </p:nvSpPr>
          <p:spPr>
            <a:xfrm>
              <a:off x="3417126" y="3934468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2992000" y="4150469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4613886"/>
              <a:ext cx="362468" cy="492820"/>
            </a:xfrm>
            <a:prstGeom prst="rect">
              <a:avLst/>
            </a:prstGeom>
          </p:spPr>
        </p:pic>
        <p:sp>
          <p:nvSpPr>
            <p:cNvPr id="22" name="円/楕円 21"/>
            <p:cNvSpPr/>
            <p:nvPr/>
          </p:nvSpPr>
          <p:spPr>
            <a:xfrm>
              <a:off x="3417126" y="4643792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2992000" y="485929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2994972" y="347105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1530412" y="577286"/>
            <a:ext cx="75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Arial" charset="0"/>
                <a:ea typeface="Arial" charset="0"/>
                <a:cs typeface="Arial" charset="0"/>
              </a:rPr>
              <a:t>.git</a:t>
            </a:r>
            <a:endParaRPr kumimoji="1" lang="ja-JP" altLang="en-US" sz="24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53632" y="4311616"/>
            <a:ext cx="171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インデックス</a:t>
            </a:r>
            <a:endParaRPr kumimoji="1" lang="ja-JP" altLang="en-US" b="1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46" y="1990412"/>
            <a:ext cx="2165097" cy="2210257"/>
          </a:xfrm>
          <a:prstGeom prst="rect">
            <a:avLst/>
          </a:prstGeom>
        </p:spPr>
      </p:pic>
      <p:grpSp>
        <p:nvGrpSpPr>
          <p:cNvPr id="36" name="図形グループ 35"/>
          <p:cNvGrpSpPr/>
          <p:nvPr/>
        </p:nvGrpSpPr>
        <p:grpSpPr>
          <a:xfrm>
            <a:off x="3994985" y="1581294"/>
            <a:ext cx="204767" cy="206561"/>
            <a:chOff x="4850628" y="2503649"/>
            <a:chExt cx="280155" cy="282610"/>
          </a:xfrm>
        </p:grpSpPr>
        <p:sp>
          <p:nvSpPr>
            <p:cNvPr id="34" name="涙形 3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4603154" y="1586769"/>
            <a:ext cx="204767" cy="206561"/>
            <a:chOff x="4850628" y="2503649"/>
            <a:chExt cx="280155" cy="282610"/>
          </a:xfrm>
        </p:grpSpPr>
        <p:sp>
          <p:nvSpPr>
            <p:cNvPr id="38" name="涙形 37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40" name="図形グループ 39"/>
          <p:cNvGrpSpPr/>
          <p:nvPr/>
        </p:nvGrpSpPr>
        <p:grpSpPr>
          <a:xfrm>
            <a:off x="5206316" y="1581292"/>
            <a:ext cx="204767" cy="206561"/>
            <a:chOff x="4850628" y="2503649"/>
            <a:chExt cx="280155" cy="282610"/>
          </a:xfrm>
        </p:grpSpPr>
        <p:sp>
          <p:nvSpPr>
            <p:cNvPr id="41" name="涙形 40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44" name="円/楕円 43"/>
          <p:cNvSpPr/>
          <p:nvPr/>
        </p:nvSpPr>
        <p:spPr>
          <a:xfrm>
            <a:off x="4112053" y="287473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084244" y="355572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5040900" y="3507352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4756015" y="289423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5256902" y="3178389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209936" y="280197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399929" y="346225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614573" y="314135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4095203" y="3168593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4469496" y="271220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810792" y="278146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840394" y="338459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759798" y="362031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4095203" y="1990412"/>
            <a:ext cx="0" cy="7910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707566" y="1966189"/>
            <a:ext cx="0" cy="6959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50" idx="3"/>
          </p:cNvCxnSpPr>
          <p:nvPr/>
        </p:nvCxnSpPr>
        <p:spPr>
          <a:xfrm>
            <a:off x="5312784" y="1990412"/>
            <a:ext cx="7383" cy="15567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936741" y="1189577"/>
            <a:ext cx="178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  <a:endParaRPr kumimoji="1" lang="ja-JP" altLang="en-US" b="1"/>
          </a:p>
        </p:txBody>
      </p:sp>
      <p:cxnSp>
        <p:nvCxnSpPr>
          <p:cNvPr id="69" name="直線コネクタ 68"/>
          <p:cNvCxnSpPr>
            <a:stCxn id="51" idx="6"/>
          </p:cNvCxnSpPr>
          <p:nvPr/>
        </p:nvCxnSpPr>
        <p:spPr>
          <a:xfrm flipV="1">
            <a:off x="5641939" y="2565199"/>
            <a:ext cx="893620" cy="4527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516836" y="2249362"/>
            <a:ext cx="164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/>
            </a:r>
            <a:br>
              <a:rPr kumimoji="1" lang="ja-JP" altLang="en-US" b="1"/>
            </a:br>
            <a:r>
              <a:rPr kumimoji="1" lang="ja-JP" altLang="en-US" b="1"/>
              <a:t>オブジェクト</a:t>
            </a:r>
            <a:endParaRPr kumimoji="1" lang="ja-JP" altLang="en-US" b="1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737836" y="4200669"/>
            <a:ext cx="197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git</a:t>
            </a:r>
            <a:r>
              <a:rPr lang="ja-JP" altLang="en-US" b="1"/>
              <a:t>オブジェクト</a:t>
            </a:r>
            <a:br>
              <a:rPr lang="ja-JP" altLang="en-US" b="1"/>
            </a:br>
            <a:r>
              <a:rPr lang="ja-JP" altLang="en-US" b="1"/>
              <a:t>データベース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1299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050911" y="574586"/>
            <a:ext cx="190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>オブジェクト</a:t>
            </a:r>
            <a:endParaRPr kumimoji="1" lang="ja-JP" altLang="en-US" b="1"/>
          </a:p>
        </p:txBody>
      </p:sp>
      <p:sp>
        <p:nvSpPr>
          <p:cNvPr id="7" name="正方形/長方形 6"/>
          <p:cNvSpPr/>
          <p:nvPr/>
        </p:nvSpPr>
        <p:spPr>
          <a:xfrm>
            <a:off x="724066" y="1273504"/>
            <a:ext cx="4398823" cy="1543777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632433" y="983664"/>
            <a:ext cx="579680" cy="57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90735" y="1813808"/>
            <a:ext cx="716218" cy="47293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台形 8"/>
          <p:cNvSpPr/>
          <p:nvPr/>
        </p:nvSpPr>
        <p:spPr>
          <a:xfrm>
            <a:off x="1059186" y="1711201"/>
            <a:ext cx="258552" cy="102607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69" y="1635221"/>
            <a:ext cx="545414" cy="741559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3051461" y="2139828"/>
            <a:ext cx="850169" cy="2060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/>
          <p:cNvSpPr/>
          <p:nvPr/>
        </p:nvSpPr>
        <p:spPr>
          <a:xfrm rot="18900000">
            <a:off x="3097584" y="1675426"/>
            <a:ext cx="757925" cy="350820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4318748" y="1521000"/>
            <a:ext cx="385775" cy="826382"/>
            <a:chOff x="4612111" y="2024812"/>
            <a:chExt cx="385775" cy="826382"/>
          </a:xfrm>
        </p:grpSpPr>
        <p:sp>
          <p:nvSpPr>
            <p:cNvPr id="16" name="ホームベース 15"/>
            <p:cNvSpPr/>
            <p:nvPr/>
          </p:nvSpPr>
          <p:spPr>
            <a:xfrm rot="14400000">
              <a:off x="4391808" y="2245115"/>
              <a:ext cx="826382" cy="385775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628325" y="2173170"/>
              <a:ext cx="92949" cy="92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41153" y="2341525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ツリー</a:t>
            </a:r>
            <a:endParaRPr kumimoji="1" lang="ja-JP" altLang="en-US" sz="1600" b="1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1294" y="235716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ブロッブ</a:t>
            </a:r>
            <a:endParaRPr kumimoji="1" lang="ja-JP" altLang="en-US" sz="16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2968" y="235124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  <a:endParaRPr kumimoji="1" lang="ja-JP" altLang="en-US" sz="1600" b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07507" y="2345846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タグ</a:t>
            </a:r>
          </a:p>
        </p:txBody>
      </p:sp>
      <p:sp>
        <p:nvSpPr>
          <p:cNvPr id="25" name="十字形 24"/>
          <p:cNvSpPr/>
          <p:nvPr/>
        </p:nvSpPr>
        <p:spPr>
          <a:xfrm>
            <a:off x="5554051" y="1762306"/>
            <a:ext cx="480531" cy="480531"/>
          </a:xfrm>
          <a:prstGeom prst="plus">
            <a:avLst>
              <a:gd name="adj" fmla="val 342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6563051" y="1378801"/>
            <a:ext cx="621752" cy="627199"/>
            <a:chOff x="4850628" y="2503649"/>
            <a:chExt cx="280155" cy="282610"/>
          </a:xfrm>
        </p:grpSpPr>
        <p:sp>
          <p:nvSpPr>
            <p:cNvPr id="29" name="涙形 28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37150" y="2505128"/>
            <a:ext cx="1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1813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</Words>
  <Application>Microsoft Macintosh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MS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山下俊樹</dc:creator>
  <cp:lastModifiedBy>山下俊樹</cp:lastModifiedBy>
  <cp:revision>36</cp:revision>
  <cp:lastPrinted>2016-04-10T13:21:11Z</cp:lastPrinted>
  <dcterms:created xsi:type="dcterms:W3CDTF">2016-04-10T01:22:14Z</dcterms:created>
  <dcterms:modified xsi:type="dcterms:W3CDTF">2016-04-13T06:59:55Z</dcterms:modified>
</cp:coreProperties>
</file>