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271"/>
  </p:normalViewPr>
  <p:slideViewPr>
    <p:cSldViewPr snapToGrid="0">
      <p:cViewPr>
        <p:scale>
          <a:sx n="188" d="100"/>
          <a:sy n="188" d="100"/>
        </p:scale>
        <p:origin x="-4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5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9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3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0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9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FC9-2412-47A4-BD71-0C54F7F91AA6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1" y="1900608"/>
            <a:ext cx="849394" cy="9342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51" y="2053008"/>
            <a:ext cx="849394" cy="9342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1" y="2205408"/>
            <a:ext cx="849394" cy="9342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51" y="2357808"/>
            <a:ext cx="849394" cy="9342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1" y="2510208"/>
            <a:ext cx="849394" cy="9342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1" y="2662608"/>
            <a:ext cx="849394" cy="9342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51" y="2815008"/>
            <a:ext cx="849394" cy="9342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51" y="2967408"/>
            <a:ext cx="849394" cy="9342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51" y="3119808"/>
            <a:ext cx="849394" cy="9342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51" y="3272208"/>
            <a:ext cx="849394" cy="93426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51" y="3424608"/>
            <a:ext cx="849394" cy="93426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51" y="3577008"/>
            <a:ext cx="849394" cy="93426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06" y="1433474"/>
            <a:ext cx="687150" cy="93426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25" y="3114266"/>
            <a:ext cx="687150" cy="9342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25" y="3266666"/>
            <a:ext cx="687150" cy="93426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25" y="3419066"/>
            <a:ext cx="687150" cy="93426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025" y="3571466"/>
            <a:ext cx="687150" cy="93426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356" y="3047666"/>
            <a:ext cx="935288" cy="76266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756" y="3200066"/>
            <a:ext cx="935288" cy="76266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7063" y="3215541"/>
            <a:ext cx="935288" cy="76266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556" y="3504866"/>
            <a:ext cx="935288" cy="762667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7956" y="3657266"/>
            <a:ext cx="935288" cy="76266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356" y="3809666"/>
            <a:ext cx="935288" cy="76266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2756" y="3962066"/>
            <a:ext cx="935288" cy="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677596" y="2564240"/>
            <a:ext cx="2880432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09" y="2693545"/>
            <a:ext cx="849394" cy="934267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2629817" y="3001465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2629817" y="3370249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32103" y="2754853"/>
            <a:ext cx="721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42007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81793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57738" y="2747549"/>
            <a:ext cx="7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プッシュ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10136" y="2398626"/>
            <a:ext cx="37835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>
                <a:latin typeface="MS Gothic" charset="-128"/>
                <a:ea typeface="MS Gothic" charset="-128"/>
                <a:cs typeface="MS Gothic" charset="-128"/>
              </a:rPr>
              <a:t>PC</a:t>
            </a:r>
            <a:endParaRPr kumimoji="1" lang="ja-JP" altLang="en-US" sz="1050" b="1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67" y="2718340"/>
            <a:ext cx="687150" cy="934267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5250165" y="2564240"/>
            <a:ext cx="1138624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98703" y="2398626"/>
            <a:ext cx="63576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サーバ</a:t>
            </a: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3" y="2704054"/>
            <a:ext cx="849394" cy="934267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5386959" y="3081263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リモート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27825" y="3069908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ローカル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01960" y="3614561"/>
            <a:ext cx="105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ドキュメント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392203" y="3001465"/>
            <a:ext cx="1009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392204" y="3370249"/>
            <a:ext cx="100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529839" y="2355193"/>
            <a:ext cx="532054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627340" y="1651247"/>
            <a:ext cx="399362" cy="703946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014358" y="1659147"/>
            <a:ext cx="1423613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15493" y="1651247"/>
            <a:ext cx="414963" cy="703946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956867" y="1345915"/>
            <a:ext cx="122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バグ修正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0" name="十字形 19"/>
          <p:cNvSpPr/>
          <p:nvPr/>
        </p:nvSpPr>
        <p:spPr>
          <a:xfrm rot="2700000">
            <a:off x="2046970" y="2066683"/>
            <a:ext cx="577020" cy="577020"/>
          </a:xfrm>
          <a:prstGeom prst="plus">
            <a:avLst>
              <a:gd name="adj" fmla="val 4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89759" y="2629477"/>
            <a:ext cx="93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バグ発生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839" y="2047953"/>
            <a:ext cx="15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ブランチ</a:t>
            </a:r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分岐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54800" y="2031025"/>
            <a:ext cx="190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マージ（統合）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38230" y="2353927"/>
            <a:ext cx="292981" cy="8181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716346" y="3163986"/>
            <a:ext cx="3533648" cy="0"/>
          </a:xfrm>
          <a:prstGeom prst="line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76579" y="3182030"/>
            <a:ext cx="135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新機能の追加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右矢印 13"/>
          <p:cNvSpPr/>
          <p:nvPr/>
        </p:nvSpPr>
        <p:spPr>
          <a:xfrm>
            <a:off x="1809791" y="1528562"/>
            <a:ext cx="4797911" cy="462579"/>
          </a:xfrm>
          <a:prstGeom prst="rightArrow">
            <a:avLst>
              <a:gd name="adj1" fmla="val 50000"/>
              <a:gd name="adj2" fmla="val 102564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2288294" y="1114259"/>
            <a:ext cx="622681" cy="84661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3237810" y="1098120"/>
            <a:ext cx="622681" cy="84661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4187326" y="1130859"/>
            <a:ext cx="622681" cy="84661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5143071" y="1178336"/>
            <a:ext cx="622681" cy="84661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12176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#1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01864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#2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4515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#3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13696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#4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911" y="1599863"/>
            <a:ext cx="85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843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90629" y="1038951"/>
            <a:ext cx="5104435" cy="381964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台形 4"/>
          <p:cNvSpPr/>
          <p:nvPr/>
        </p:nvSpPr>
        <p:spPr>
          <a:xfrm>
            <a:off x="1229525" y="633837"/>
            <a:ext cx="1423686" cy="405114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459635" y="1723534"/>
            <a:ext cx="1822131" cy="2477135"/>
            <a:chOff x="2338086" y="2882097"/>
            <a:chExt cx="1377387" cy="2025569"/>
          </a:xfrm>
        </p:grpSpPr>
        <p:sp>
          <p:nvSpPr>
            <p:cNvPr id="10" name="1 つの角を切り取った四角形 9"/>
            <p:cNvSpPr/>
            <p:nvPr/>
          </p:nvSpPr>
          <p:spPr>
            <a:xfrm>
              <a:off x="2338086" y="2882097"/>
              <a:ext cx="1377387" cy="2025569"/>
            </a:xfrm>
            <a:prstGeom prst="snip1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3484422" y="2891622"/>
              <a:ext cx="227876" cy="23257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726134" y="2169357"/>
            <a:ext cx="1289132" cy="1881562"/>
            <a:chOff x="2559997" y="3225144"/>
            <a:chExt cx="1289132" cy="188156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225144"/>
              <a:ext cx="362468" cy="492820"/>
            </a:xfrm>
            <a:prstGeom prst="rect">
              <a:avLst/>
            </a:prstGeom>
          </p:spPr>
        </p:pic>
        <p:sp>
          <p:nvSpPr>
            <p:cNvPr id="14" name="円/楕円 13"/>
            <p:cNvSpPr/>
            <p:nvPr/>
          </p:nvSpPr>
          <p:spPr>
            <a:xfrm>
              <a:off x="3417126" y="3255050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904562"/>
              <a:ext cx="362468" cy="492820"/>
            </a:xfrm>
            <a:prstGeom prst="rect">
              <a:avLst/>
            </a:prstGeom>
          </p:spPr>
        </p:pic>
        <p:sp>
          <p:nvSpPr>
            <p:cNvPr id="19" name="円/楕円 18"/>
            <p:cNvSpPr/>
            <p:nvPr/>
          </p:nvSpPr>
          <p:spPr>
            <a:xfrm>
              <a:off x="3417126" y="3934468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2992000" y="4150469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4613886"/>
              <a:ext cx="362468" cy="492820"/>
            </a:xfrm>
            <a:prstGeom prst="rect">
              <a:avLst/>
            </a:prstGeom>
          </p:spPr>
        </p:pic>
        <p:sp>
          <p:nvSpPr>
            <p:cNvPr id="22" name="円/楕円 21"/>
            <p:cNvSpPr/>
            <p:nvPr/>
          </p:nvSpPr>
          <p:spPr>
            <a:xfrm>
              <a:off x="3417126" y="4643792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2992000" y="485929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2994972" y="347105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1530412" y="577286"/>
            <a:ext cx="75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Arial" charset="0"/>
                <a:ea typeface="Arial" charset="0"/>
                <a:cs typeface="Arial" charset="0"/>
              </a:rPr>
              <a:t>.git</a:t>
            </a:r>
            <a:endParaRPr kumimoji="1" lang="ja-JP" altLang="en-US" sz="24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53632" y="4311616"/>
            <a:ext cx="171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インデックス</a:t>
            </a: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46" y="1990412"/>
            <a:ext cx="2165097" cy="2210257"/>
          </a:xfrm>
          <a:prstGeom prst="rect">
            <a:avLst/>
          </a:prstGeom>
        </p:spPr>
      </p:pic>
      <p:grpSp>
        <p:nvGrpSpPr>
          <p:cNvPr id="36" name="図形グループ 35"/>
          <p:cNvGrpSpPr/>
          <p:nvPr/>
        </p:nvGrpSpPr>
        <p:grpSpPr>
          <a:xfrm>
            <a:off x="3994985" y="1581294"/>
            <a:ext cx="204767" cy="206561"/>
            <a:chOff x="4850628" y="2503649"/>
            <a:chExt cx="280155" cy="282610"/>
          </a:xfrm>
        </p:grpSpPr>
        <p:sp>
          <p:nvSpPr>
            <p:cNvPr id="34" name="涙形 3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4603154" y="1586769"/>
            <a:ext cx="204767" cy="206561"/>
            <a:chOff x="4850628" y="2503649"/>
            <a:chExt cx="280155" cy="282610"/>
          </a:xfrm>
        </p:grpSpPr>
        <p:sp>
          <p:nvSpPr>
            <p:cNvPr id="38" name="涙形 37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40" name="図形グループ 39"/>
          <p:cNvGrpSpPr/>
          <p:nvPr/>
        </p:nvGrpSpPr>
        <p:grpSpPr>
          <a:xfrm>
            <a:off x="5206316" y="1581292"/>
            <a:ext cx="204767" cy="206561"/>
            <a:chOff x="4850628" y="2503649"/>
            <a:chExt cx="280155" cy="282610"/>
          </a:xfrm>
        </p:grpSpPr>
        <p:sp>
          <p:nvSpPr>
            <p:cNvPr id="41" name="涙形 40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44" name="円/楕円 43"/>
          <p:cNvSpPr/>
          <p:nvPr/>
        </p:nvSpPr>
        <p:spPr>
          <a:xfrm>
            <a:off x="4112053" y="287473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084244" y="355572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5040900" y="3507352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4756015" y="289423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5256902" y="3178389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209936" y="280197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399929" y="346225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614573" y="314135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4095203" y="3168593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4469496" y="271220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810792" y="278146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840394" y="338459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759798" y="362031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4095203" y="1990412"/>
            <a:ext cx="0" cy="7910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707566" y="1966189"/>
            <a:ext cx="0" cy="6959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50" idx="3"/>
          </p:cNvCxnSpPr>
          <p:nvPr/>
        </p:nvCxnSpPr>
        <p:spPr>
          <a:xfrm>
            <a:off x="5312784" y="1990412"/>
            <a:ext cx="7383" cy="15567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936741" y="1189577"/>
            <a:ext cx="178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</a:p>
        </p:txBody>
      </p:sp>
      <p:cxnSp>
        <p:nvCxnSpPr>
          <p:cNvPr id="69" name="直線コネクタ 68"/>
          <p:cNvCxnSpPr>
            <a:stCxn id="51" idx="6"/>
          </p:cNvCxnSpPr>
          <p:nvPr/>
        </p:nvCxnSpPr>
        <p:spPr>
          <a:xfrm flipV="1">
            <a:off x="5641939" y="2565199"/>
            <a:ext cx="893620" cy="4527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516836" y="2249362"/>
            <a:ext cx="164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/>
            </a:r>
            <a:br>
              <a:rPr kumimoji="1" lang="ja-JP" altLang="en-US" b="1"/>
            </a:br>
            <a:r>
              <a:rPr kumimoji="1" lang="ja-JP" altLang="en-US" b="1"/>
              <a:t>オブジェクト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737836" y="4200669"/>
            <a:ext cx="197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git</a:t>
            </a:r>
            <a:r>
              <a:rPr lang="ja-JP" altLang="en-US" b="1"/>
              <a:t>オブジェクト</a:t>
            </a:r>
            <a:br>
              <a:rPr lang="ja-JP" altLang="en-US" b="1"/>
            </a:br>
            <a:r>
              <a:rPr lang="ja-JP" altLang="en-US" b="1"/>
              <a:t>データベース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1299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050911" y="574586"/>
            <a:ext cx="190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>オブジェクト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4066" y="1273504"/>
            <a:ext cx="4398823" cy="1543777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632433" y="983664"/>
            <a:ext cx="579680" cy="57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90735" y="1813808"/>
            <a:ext cx="716218" cy="47293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台形 8"/>
          <p:cNvSpPr/>
          <p:nvPr/>
        </p:nvSpPr>
        <p:spPr>
          <a:xfrm>
            <a:off x="1059186" y="1711201"/>
            <a:ext cx="258552" cy="102607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69" y="1635221"/>
            <a:ext cx="545414" cy="741559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3051461" y="2139828"/>
            <a:ext cx="850169" cy="2060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/>
          <p:cNvSpPr/>
          <p:nvPr/>
        </p:nvSpPr>
        <p:spPr>
          <a:xfrm rot="18900000">
            <a:off x="3097584" y="1675426"/>
            <a:ext cx="757925" cy="350820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4318748" y="1521000"/>
            <a:ext cx="385775" cy="826382"/>
            <a:chOff x="4612111" y="2024812"/>
            <a:chExt cx="385775" cy="826382"/>
          </a:xfrm>
        </p:grpSpPr>
        <p:sp>
          <p:nvSpPr>
            <p:cNvPr id="16" name="ホームベース 15"/>
            <p:cNvSpPr/>
            <p:nvPr/>
          </p:nvSpPr>
          <p:spPr>
            <a:xfrm rot="14400000">
              <a:off x="4391808" y="2245115"/>
              <a:ext cx="826382" cy="385775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628325" y="2173170"/>
              <a:ext cx="92949" cy="92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41153" y="2341525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ツリー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1294" y="235716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ブロッブ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2968" y="235124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07507" y="2345846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タグ</a:t>
            </a:r>
          </a:p>
        </p:txBody>
      </p:sp>
      <p:sp>
        <p:nvSpPr>
          <p:cNvPr id="25" name="十字形 24"/>
          <p:cNvSpPr/>
          <p:nvPr/>
        </p:nvSpPr>
        <p:spPr>
          <a:xfrm>
            <a:off x="5554051" y="1762306"/>
            <a:ext cx="480531" cy="480531"/>
          </a:xfrm>
          <a:prstGeom prst="plus">
            <a:avLst>
              <a:gd name="adj" fmla="val 342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6563051" y="1378801"/>
            <a:ext cx="621752" cy="627199"/>
            <a:chOff x="4850628" y="2503649"/>
            <a:chExt cx="280155" cy="282610"/>
          </a:xfrm>
        </p:grpSpPr>
        <p:sp>
          <p:nvSpPr>
            <p:cNvPr id="29" name="涙形 28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37150" y="2505128"/>
            <a:ext cx="1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</a:p>
        </p:txBody>
      </p:sp>
    </p:spTree>
    <p:extLst>
      <p:ext uri="{BB962C8B-B14F-4D97-AF65-F5344CB8AC3E}">
        <p14:creationId xmlns:p14="http://schemas.microsoft.com/office/powerpoint/2010/main" val="19181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フリーフォーム 191"/>
          <p:cNvSpPr/>
          <p:nvPr/>
        </p:nvSpPr>
        <p:spPr>
          <a:xfrm>
            <a:off x="1809345" y="1517515"/>
            <a:ext cx="8394970" cy="2081719"/>
          </a:xfrm>
          <a:custGeom>
            <a:avLst/>
            <a:gdLst>
              <a:gd name="connsiteX0" fmla="*/ 8356059 w 8394970"/>
              <a:gd name="connsiteY0" fmla="*/ 943583 h 2081719"/>
              <a:gd name="connsiteX1" fmla="*/ 4513634 w 8394970"/>
              <a:gd name="connsiteY1" fmla="*/ 943583 h 2081719"/>
              <a:gd name="connsiteX2" fmla="*/ 3035029 w 8394970"/>
              <a:gd name="connsiteY2" fmla="*/ 0 h 2081719"/>
              <a:gd name="connsiteX3" fmla="*/ 2315183 w 8394970"/>
              <a:gd name="connsiteY3" fmla="*/ 0 h 2081719"/>
              <a:gd name="connsiteX4" fmla="*/ 0 w 8394970"/>
              <a:gd name="connsiteY4" fmla="*/ 992221 h 2081719"/>
              <a:gd name="connsiteX5" fmla="*/ 0 w 8394970"/>
              <a:gd name="connsiteY5" fmla="*/ 1614791 h 2081719"/>
              <a:gd name="connsiteX6" fmla="*/ 2217906 w 8394970"/>
              <a:gd name="connsiteY6" fmla="*/ 2081719 h 2081719"/>
              <a:gd name="connsiteX7" fmla="*/ 2996119 w 8394970"/>
              <a:gd name="connsiteY7" fmla="*/ 2081719 h 2081719"/>
              <a:gd name="connsiteX8" fmla="*/ 4572000 w 8394970"/>
              <a:gd name="connsiteY8" fmla="*/ 1770434 h 2081719"/>
              <a:gd name="connsiteX9" fmla="*/ 8394970 w 8394970"/>
              <a:gd name="connsiteY9" fmla="*/ 1770434 h 2081719"/>
              <a:gd name="connsiteX10" fmla="*/ 8356059 w 8394970"/>
              <a:gd name="connsiteY10" fmla="*/ 943583 h 20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94970" h="2081719">
                <a:moveTo>
                  <a:pt x="8356059" y="943583"/>
                </a:moveTo>
                <a:lnTo>
                  <a:pt x="4513634" y="943583"/>
                </a:lnTo>
                <a:lnTo>
                  <a:pt x="3035029" y="0"/>
                </a:lnTo>
                <a:lnTo>
                  <a:pt x="2315183" y="0"/>
                </a:lnTo>
                <a:lnTo>
                  <a:pt x="0" y="992221"/>
                </a:lnTo>
                <a:lnTo>
                  <a:pt x="0" y="1614791"/>
                </a:lnTo>
                <a:lnTo>
                  <a:pt x="2217906" y="2081719"/>
                </a:lnTo>
                <a:lnTo>
                  <a:pt x="2996119" y="2081719"/>
                </a:lnTo>
                <a:lnTo>
                  <a:pt x="4572000" y="1770434"/>
                </a:lnTo>
                <a:lnTo>
                  <a:pt x="8394970" y="1770434"/>
                </a:lnTo>
                <a:lnTo>
                  <a:pt x="8356059" y="94358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8596926" y="722015"/>
            <a:ext cx="284723" cy="287218"/>
            <a:chOff x="4850628" y="2503649"/>
            <a:chExt cx="280155" cy="282610"/>
          </a:xfrm>
        </p:grpSpPr>
        <p:sp>
          <p:nvSpPr>
            <p:cNvPr id="5" name="涙形 4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8867022" y="573235"/>
            <a:ext cx="147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HEAD</a:t>
            </a:r>
            <a:endParaRPr kumimoji="1" lang="ja-JP" altLang="en-US" sz="1600" b="1"/>
          </a:p>
          <a:p>
            <a:pPr algn="ctr"/>
            <a:r>
              <a:rPr kumimoji="1" lang="ja-JP" altLang="en-US" sz="1600" b="1"/>
              <a:t>リファレンス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01700" y="1650101"/>
            <a:ext cx="150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リファレンス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8539607" y="295402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/>
          <p:cNvSpPr/>
          <p:nvPr/>
        </p:nvSpPr>
        <p:spPr>
          <a:xfrm rot="18900000">
            <a:off x="8580799" y="261041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68208" y="2679518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513025" y="371570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台形 15"/>
          <p:cNvSpPr/>
          <p:nvPr/>
        </p:nvSpPr>
        <p:spPr>
          <a:xfrm>
            <a:off x="8589027" y="362601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47" y="4667346"/>
            <a:ext cx="455425" cy="619207"/>
          </a:xfrm>
          <a:prstGeom prst="rect">
            <a:avLst/>
          </a:prstGeom>
        </p:spPr>
      </p:pic>
      <p:cxnSp>
        <p:nvCxnSpPr>
          <p:cNvPr id="29" name="直線矢印コネクタ 28"/>
          <p:cNvCxnSpPr/>
          <p:nvPr/>
        </p:nvCxnSpPr>
        <p:spPr>
          <a:xfrm>
            <a:off x="8745716" y="1295600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7115208" y="2850204"/>
            <a:ext cx="1310702" cy="831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図形グループ 122"/>
          <p:cNvGrpSpPr/>
          <p:nvPr/>
        </p:nvGrpSpPr>
        <p:grpSpPr>
          <a:xfrm>
            <a:off x="8602135" y="1675770"/>
            <a:ext cx="284723" cy="287218"/>
            <a:chOff x="4850628" y="2503649"/>
            <a:chExt cx="280155" cy="282610"/>
          </a:xfrm>
        </p:grpSpPr>
        <p:sp>
          <p:nvSpPr>
            <p:cNvPr id="124" name="涙形 12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26" name="正方形/長方形 125"/>
          <p:cNvSpPr/>
          <p:nvPr/>
        </p:nvSpPr>
        <p:spPr>
          <a:xfrm>
            <a:off x="8092899" y="473344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台形 126"/>
          <p:cNvSpPr/>
          <p:nvPr/>
        </p:nvSpPr>
        <p:spPr>
          <a:xfrm>
            <a:off x="8168901" y="464374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8752128" y="2294843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8764890" y="318552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425910" y="418215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867022" y="418215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9112276" y="3703717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ツリー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476673" y="4785816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ブロッブ</a:t>
            </a:r>
          </a:p>
        </p:txBody>
      </p:sp>
      <p:sp>
        <p:nvSpPr>
          <p:cNvPr id="141" name="円/楕円 140"/>
          <p:cNvSpPr/>
          <p:nvPr/>
        </p:nvSpPr>
        <p:spPr>
          <a:xfrm>
            <a:off x="6433390" y="294767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L 字 141"/>
          <p:cNvSpPr/>
          <p:nvPr/>
        </p:nvSpPr>
        <p:spPr>
          <a:xfrm rot="18900000">
            <a:off x="6474582" y="260406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6406808" y="370935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台形 143"/>
          <p:cNvSpPr/>
          <p:nvPr/>
        </p:nvSpPr>
        <p:spPr>
          <a:xfrm>
            <a:off x="6482810" y="361966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45" name="図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30" y="4660996"/>
            <a:ext cx="455425" cy="619207"/>
          </a:xfrm>
          <a:prstGeom prst="rect">
            <a:avLst/>
          </a:prstGeom>
        </p:spPr>
      </p:pic>
      <p:sp>
        <p:nvSpPr>
          <p:cNvPr id="150" name="正方形/長方形 149"/>
          <p:cNvSpPr/>
          <p:nvPr/>
        </p:nvSpPr>
        <p:spPr>
          <a:xfrm>
            <a:off x="5986682" y="472709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台形 150"/>
          <p:cNvSpPr/>
          <p:nvPr/>
        </p:nvSpPr>
        <p:spPr>
          <a:xfrm>
            <a:off x="6062684" y="463739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6658673" y="317917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H="1">
            <a:off x="6319693" y="417580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6760805" y="417580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円/楕円 159"/>
          <p:cNvSpPr/>
          <p:nvPr/>
        </p:nvSpPr>
        <p:spPr>
          <a:xfrm>
            <a:off x="4208235" y="208849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L 字 160"/>
          <p:cNvSpPr/>
          <p:nvPr/>
        </p:nvSpPr>
        <p:spPr>
          <a:xfrm rot="18900000">
            <a:off x="4249427" y="174488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4221925" y="326362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L 字 162"/>
          <p:cNvSpPr/>
          <p:nvPr/>
        </p:nvSpPr>
        <p:spPr>
          <a:xfrm rot="18900000">
            <a:off x="4263117" y="292001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195343" y="40253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台形 164"/>
          <p:cNvSpPr/>
          <p:nvPr/>
        </p:nvSpPr>
        <p:spPr>
          <a:xfrm>
            <a:off x="4271345" y="39356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65" y="4976949"/>
            <a:ext cx="455425" cy="619207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>
          <a:xfrm>
            <a:off x="3775217" y="50430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台形 167"/>
          <p:cNvSpPr/>
          <p:nvPr/>
        </p:nvSpPr>
        <p:spPr>
          <a:xfrm>
            <a:off x="3851219" y="49533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69" name="直線矢印コネクタ 168"/>
          <p:cNvCxnSpPr/>
          <p:nvPr/>
        </p:nvCxnSpPr>
        <p:spPr>
          <a:xfrm>
            <a:off x="4447208" y="349513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4108228" y="449176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4549340" y="449176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円/楕円 171"/>
          <p:cNvSpPr/>
          <p:nvPr/>
        </p:nvSpPr>
        <p:spPr>
          <a:xfrm>
            <a:off x="1993874" y="289280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L 字 172"/>
          <p:cNvSpPr/>
          <p:nvPr/>
        </p:nvSpPr>
        <p:spPr>
          <a:xfrm rot="18900000">
            <a:off x="2035066" y="254919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1967292" y="365448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台形 174"/>
          <p:cNvSpPr/>
          <p:nvPr/>
        </p:nvSpPr>
        <p:spPr>
          <a:xfrm>
            <a:off x="2043294" y="356479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76" name="図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14" y="4606129"/>
            <a:ext cx="455425" cy="619207"/>
          </a:xfrm>
          <a:prstGeom prst="rect">
            <a:avLst/>
          </a:prstGeom>
        </p:spPr>
      </p:pic>
      <p:sp>
        <p:nvSpPr>
          <p:cNvPr id="177" name="正方形/長方形 176"/>
          <p:cNvSpPr/>
          <p:nvPr/>
        </p:nvSpPr>
        <p:spPr>
          <a:xfrm>
            <a:off x="1547166" y="467222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8" name="台形 177"/>
          <p:cNvSpPr/>
          <p:nvPr/>
        </p:nvSpPr>
        <p:spPr>
          <a:xfrm>
            <a:off x="1623168" y="458252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79" name="直線矢印コネクタ 178"/>
          <p:cNvCxnSpPr/>
          <p:nvPr/>
        </p:nvCxnSpPr>
        <p:spPr>
          <a:xfrm>
            <a:off x="2219157" y="312431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 flipH="1">
            <a:off x="1880177" y="412094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2321289" y="412094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4825778" y="2855109"/>
            <a:ext cx="1446921" cy="3304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791038" y="1988655"/>
            <a:ext cx="1481661" cy="90415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2534034" y="2051382"/>
            <a:ext cx="1597205" cy="73396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2537770" y="2867649"/>
            <a:ext cx="1642036" cy="31788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フリーフォーム 193"/>
          <p:cNvSpPr/>
          <p:nvPr/>
        </p:nvSpPr>
        <p:spPr>
          <a:xfrm>
            <a:off x="1410511" y="3414409"/>
            <a:ext cx="9066178" cy="2324910"/>
          </a:xfrm>
          <a:custGeom>
            <a:avLst/>
            <a:gdLst>
              <a:gd name="connsiteX0" fmla="*/ 8774349 w 9066178"/>
              <a:gd name="connsiteY0" fmla="*/ 136187 h 2324910"/>
              <a:gd name="connsiteX1" fmla="*/ 4970834 w 9066178"/>
              <a:gd name="connsiteY1" fmla="*/ 136187 h 2324910"/>
              <a:gd name="connsiteX2" fmla="*/ 3385225 w 9066178"/>
              <a:gd name="connsiteY2" fmla="*/ 466927 h 2324910"/>
              <a:gd name="connsiteX3" fmla="*/ 2645923 w 9066178"/>
              <a:gd name="connsiteY3" fmla="*/ 466927 h 2324910"/>
              <a:gd name="connsiteX4" fmla="*/ 398834 w 9066178"/>
              <a:gd name="connsiteY4" fmla="*/ 0 h 2324910"/>
              <a:gd name="connsiteX5" fmla="*/ 0 w 9066178"/>
              <a:gd name="connsiteY5" fmla="*/ 0 h 2324910"/>
              <a:gd name="connsiteX6" fmla="*/ 0 w 9066178"/>
              <a:gd name="connsiteY6" fmla="*/ 2217906 h 2324910"/>
              <a:gd name="connsiteX7" fmla="*/ 116732 w 9066178"/>
              <a:gd name="connsiteY7" fmla="*/ 2217906 h 2324910"/>
              <a:gd name="connsiteX8" fmla="*/ 9066178 w 9066178"/>
              <a:gd name="connsiteY8" fmla="*/ 2217906 h 2324910"/>
              <a:gd name="connsiteX9" fmla="*/ 9066178 w 9066178"/>
              <a:gd name="connsiteY9" fmla="*/ 2324910 h 2324910"/>
              <a:gd name="connsiteX10" fmla="*/ 9066178 w 9066178"/>
              <a:gd name="connsiteY10" fmla="*/ 145914 h 2324910"/>
              <a:gd name="connsiteX11" fmla="*/ 8774349 w 9066178"/>
              <a:gd name="connsiteY11" fmla="*/ 136187 h 23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66178" h="2324910">
                <a:moveTo>
                  <a:pt x="8774349" y="136187"/>
                </a:moveTo>
                <a:lnTo>
                  <a:pt x="4970834" y="136187"/>
                </a:lnTo>
                <a:lnTo>
                  <a:pt x="3385225" y="466927"/>
                </a:lnTo>
                <a:lnTo>
                  <a:pt x="2645923" y="466927"/>
                </a:lnTo>
                <a:lnTo>
                  <a:pt x="398834" y="0"/>
                </a:lnTo>
                <a:lnTo>
                  <a:pt x="0" y="0"/>
                </a:lnTo>
                <a:lnTo>
                  <a:pt x="0" y="2217906"/>
                </a:lnTo>
                <a:lnTo>
                  <a:pt x="116732" y="2217906"/>
                </a:lnTo>
                <a:lnTo>
                  <a:pt x="9066178" y="2217906"/>
                </a:lnTo>
                <a:lnTo>
                  <a:pt x="9066178" y="2324910"/>
                </a:lnTo>
                <a:lnTo>
                  <a:pt x="9066178" y="145914"/>
                </a:lnTo>
                <a:lnTo>
                  <a:pt x="8774349" y="136187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0171423" y="2947675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コミットツリー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0404840" y="5307417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ファイルツリー</a:t>
            </a:r>
          </a:p>
        </p:txBody>
      </p:sp>
      <p:cxnSp>
        <p:nvCxnSpPr>
          <p:cNvPr id="197" name="直線矢印コネクタ 196"/>
          <p:cNvCxnSpPr/>
          <p:nvPr/>
        </p:nvCxnSpPr>
        <p:spPr>
          <a:xfrm>
            <a:off x="4446167" y="2335085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9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フリーフォーム 191"/>
          <p:cNvSpPr/>
          <p:nvPr/>
        </p:nvSpPr>
        <p:spPr>
          <a:xfrm>
            <a:off x="1809345" y="1517515"/>
            <a:ext cx="8394970" cy="2081719"/>
          </a:xfrm>
          <a:custGeom>
            <a:avLst/>
            <a:gdLst>
              <a:gd name="connsiteX0" fmla="*/ 8356059 w 8394970"/>
              <a:gd name="connsiteY0" fmla="*/ 943583 h 2081719"/>
              <a:gd name="connsiteX1" fmla="*/ 4513634 w 8394970"/>
              <a:gd name="connsiteY1" fmla="*/ 943583 h 2081719"/>
              <a:gd name="connsiteX2" fmla="*/ 3035029 w 8394970"/>
              <a:gd name="connsiteY2" fmla="*/ 0 h 2081719"/>
              <a:gd name="connsiteX3" fmla="*/ 2315183 w 8394970"/>
              <a:gd name="connsiteY3" fmla="*/ 0 h 2081719"/>
              <a:gd name="connsiteX4" fmla="*/ 0 w 8394970"/>
              <a:gd name="connsiteY4" fmla="*/ 992221 h 2081719"/>
              <a:gd name="connsiteX5" fmla="*/ 0 w 8394970"/>
              <a:gd name="connsiteY5" fmla="*/ 1614791 h 2081719"/>
              <a:gd name="connsiteX6" fmla="*/ 2217906 w 8394970"/>
              <a:gd name="connsiteY6" fmla="*/ 2081719 h 2081719"/>
              <a:gd name="connsiteX7" fmla="*/ 2996119 w 8394970"/>
              <a:gd name="connsiteY7" fmla="*/ 2081719 h 2081719"/>
              <a:gd name="connsiteX8" fmla="*/ 4572000 w 8394970"/>
              <a:gd name="connsiteY8" fmla="*/ 1770434 h 2081719"/>
              <a:gd name="connsiteX9" fmla="*/ 8394970 w 8394970"/>
              <a:gd name="connsiteY9" fmla="*/ 1770434 h 2081719"/>
              <a:gd name="connsiteX10" fmla="*/ 8356059 w 8394970"/>
              <a:gd name="connsiteY10" fmla="*/ 943583 h 20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94970" h="2081719">
                <a:moveTo>
                  <a:pt x="8356059" y="943583"/>
                </a:moveTo>
                <a:lnTo>
                  <a:pt x="4513634" y="943583"/>
                </a:lnTo>
                <a:lnTo>
                  <a:pt x="3035029" y="0"/>
                </a:lnTo>
                <a:lnTo>
                  <a:pt x="2315183" y="0"/>
                </a:lnTo>
                <a:lnTo>
                  <a:pt x="0" y="992221"/>
                </a:lnTo>
                <a:lnTo>
                  <a:pt x="0" y="1614791"/>
                </a:lnTo>
                <a:lnTo>
                  <a:pt x="2217906" y="2081719"/>
                </a:lnTo>
                <a:lnTo>
                  <a:pt x="2996119" y="2081719"/>
                </a:lnTo>
                <a:lnTo>
                  <a:pt x="4572000" y="1770434"/>
                </a:lnTo>
                <a:lnTo>
                  <a:pt x="8394970" y="1770434"/>
                </a:lnTo>
                <a:lnTo>
                  <a:pt x="8356059" y="94358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92779" y="1566876"/>
            <a:ext cx="238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参照している</a:t>
            </a:r>
          </a:p>
          <a:p>
            <a:r>
              <a:rPr kumimoji="1" lang="ja-JP" altLang="en-US" sz="1600" b="1"/>
              <a:t>コミットを示す目印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8539607" y="295402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/>
          <p:cNvSpPr/>
          <p:nvPr/>
        </p:nvSpPr>
        <p:spPr>
          <a:xfrm rot="18900000">
            <a:off x="8580799" y="261041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68208" y="2679518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513025" y="371570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台形 15"/>
          <p:cNvSpPr/>
          <p:nvPr/>
        </p:nvSpPr>
        <p:spPr>
          <a:xfrm>
            <a:off x="8589027" y="362601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47" y="4667346"/>
            <a:ext cx="455425" cy="619207"/>
          </a:xfrm>
          <a:prstGeom prst="rect">
            <a:avLst/>
          </a:prstGeom>
        </p:spPr>
      </p:pic>
      <p:cxnSp>
        <p:nvCxnSpPr>
          <p:cNvPr id="100" name="直線コネクタ 99"/>
          <p:cNvCxnSpPr/>
          <p:nvPr/>
        </p:nvCxnSpPr>
        <p:spPr>
          <a:xfrm flipV="1">
            <a:off x="7115208" y="2850204"/>
            <a:ext cx="1310702" cy="831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図形グループ 122"/>
          <p:cNvGrpSpPr/>
          <p:nvPr/>
        </p:nvGrpSpPr>
        <p:grpSpPr>
          <a:xfrm>
            <a:off x="8602135" y="1675770"/>
            <a:ext cx="284723" cy="287218"/>
            <a:chOff x="4850628" y="2503649"/>
            <a:chExt cx="280155" cy="282610"/>
          </a:xfrm>
        </p:grpSpPr>
        <p:sp>
          <p:nvSpPr>
            <p:cNvPr id="124" name="涙形 12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26" name="正方形/長方形 125"/>
          <p:cNvSpPr/>
          <p:nvPr/>
        </p:nvSpPr>
        <p:spPr>
          <a:xfrm>
            <a:off x="8092899" y="473344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台形 126"/>
          <p:cNvSpPr/>
          <p:nvPr/>
        </p:nvSpPr>
        <p:spPr>
          <a:xfrm>
            <a:off x="8168901" y="464374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8752128" y="2294843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8764890" y="318552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425910" y="418215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867022" y="418215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9112275" y="3703717"/>
            <a:ext cx="141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ディレクトリ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476673" y="4785816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</a:t>
            </a:r>
          </a:p>
        </p:txBody>
      </p:sp>
      <p:sp>
        <p:nvSpPr>
          <p:cNvPr id="141" name="円/楕円 140"/>
          <p:cNvSpPr/>
          <p:nvPr/>
        </p:nvSpPr>
        <p:spPr>
          <a:xfrm>
            <a:off x="6433390" y="294767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L 字 141"/>
          <p:cNvSpPr/>
          <p:nvPr/>
        </p:nvSpPr>
        <p:spPr>
          <a:xfrm rot="18900000">
            <a:off x="6474582" y="260406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6406808" y="370935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台形 143"/>
          <p:cNvSpPr/>
          <p:nvPr/>
        </p:nvSpPr>
        <p:spPr>
          <a:xfrm>
            <a:off x="6482810" y="361966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45" name="図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30" y="4660996"/>
            <a:ext cx="455425" cy="619207"/>
          </a:xfrm>
          <a:prstGeom prst="rect">
            <a:avLst/>
          </a:prstGeom>
        </p:spPr>
      </p:pic>
      <p:sp>
        <p:nvSpPr>
          <p:cNvPr id="150" name="正方形/長方形 149"/>
          <p:cNvSpPr/>
          <p:nvPr/>
        </p:nvSpPr>
        <p:spPr>
          <a:xfrm>
            <a:off x="5986682" y="472709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台形 150"/>
          <p:cNvSpPr/>
          <p:nvPr/>
        </p:nvSpPr>
        <p:spPr>
          <a:xfrm>
            <a:off x="6062684" y="463739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6658673" y="317917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H="1">
            <a:off x="6319693" y="417580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6760805" y="417580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円/楕円 159"/>
          <p:cNvSpPr/>
          <p:nvPr/>
        </p:nvSpPr>
        <p:spPr>
          <a:xfrm>
            <a:off x="4208235" y="208849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L 字 160"/>
          <p:cNvSpPr/>
          <p:nvPr/>
        </p:nvSpPr>
        <p:spPr>
          <a:xfrm rot="18900000">
            <a:off x="4249427" y="174488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4221925" y="326362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L 字 162"/>
          <p:cNvSpPr/>
          <p:nvPr/>
        </p:nvSpPr>
        <p:spPr>
          <a:xfrm rot="18900000">
            <a:off x="4263117" y="292001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195343" y="40253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台形 164"/>
          <p:cNvSpPr/>
          <p:nvPr/>
        </p:nvSpPr>
        <p:spPr>
          <a:xfrm>
            <a:off x="4271345" y="39356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65" y="4976949"/>
            <a:ext cx="455425" cy="619207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>
          <a:xfrm>
            <a:off x="3775217" y="50430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台形 167"/>
          <p:cNvSpPr/>
          <p:nvPr/>
        </p:nvSpPr>
        <p:spPr>
          <a:xfrm>
            <a:off x="3851219" y="49533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69" name="直線矢印コネクタ 168"/>
          <p:cNvCxnSpPr/>
          <p:nvPr/>
        </p:nvCxnSpPr>
        <p:spPr>
          <a:xfrm>
            <a:off x="4447208" y="349513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4108228" y="449176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4549340" y="449176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円/楕円 171"/>
          <p:cNvSpPr/>
          <p:nvPr/>
        </p:nvSpPr>
        <p:spPr>
          <a:xfrm>
            <a:off x="1993874" y="289280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L 字 172"/>
          <p:cNvSpPr/>
          <p:nvPr/>
        </p:nvSpPr>
        <p:spPr>
          <a:xfrm rot="18900000">
            <a:off x="2035066" y="254919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1967292" y="365448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台形 174"/>
          <p:cNvSpPr/>
          <p:nvPr/>
        </p:nvSpPr>
        <p:spPr>
          <a:xfrm>
            <a:off x="2043294" y="356479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76" name="図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14" y="4606129"/>
            <a:ext cx="455425" cy="619207"/>
          </a:xfrm>
          <a:prstGeom prst="rect">
            <a:avLst/>
          </a:prstGeom>
        </p:spPr>
      </p:pic>
      <p:sp>
        <p:nvSpPr>
          <p:cNvPr id="177" name="正方形/長方形 176"/>
          <p:cNvSpPr/>
          <p:nvPr/>
        </p:nvSpPr>
        <p:spPr>
          <a:xfrm>
            <a:off x="1547166" y="467222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8" name="台形 177"/>
          <p:cNvSpPr/>
          <p:nvPr/>
        </p:nvSpPr>
        <p:spPr>
          <a:xfrm>
            <a:off x="1623168" y="458252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79" name="直線矢印コネクタ 178"/>
          <p:cNvCxnSpPr/>
          <p:nvPr/>
        </p:nvCxnSpPr>
        <p:spPr>
          <a:xfrm>
            <a:off x="2219157" y="312431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 flipH="1">
            <a:off x="1880177" y="412094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2321289" y="412094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4825778" y="2855109"/>
            <a:ext cx="1446921" cy="3304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791038" y="1988655"/>
            <a:ext cx="1481661" cy="90415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2534034" y="2051382"/>
            <a:ext cx="1597205" cy="73396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2537770" y="2867649"/>
            <a:ext cx="1642036" cy="31788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/>
          <p:cNvSpPr txBox="1"/>
          <p:nvPr/>
        </p:nvSpPr>
        <p:spPr>
          <a:xfrm>
            <a:off x="10171423" y="2947675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コミットツリー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0404840" y="5307417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ファイルツリー</a:t>
            </a:r>
          </a:p>
        </p:txBody>
      </p:sp>
      <p:cxnSp>
        <p:nvCxnSpPr>
          <p:cNvPr id="197" name="直線矢印コネクタ 196"/>
          <p:cNvCxnSpPr/>
          <p:nvPr/>
        </p:nvCxnSpPr>
        <p:spPr>
          <a:xfrm>
            <a:off x="4446167" y="2335085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フリーフォーム 193"/>
          <p:cNvSpPr/>
          <p:nvPr/>
        </p:nvSpPr>
        <p:spPr>
          <a:xfrm>
            <a:off x="1410511" y="3414409"/>
            <a:ext cx="9066178" cy="2324910"/>
          </a:xfrm>
          <a:custGeom>
            <a:avLst/>
            <a:gdLst>
              <a:gd name="connsiteX0" fmla="*/ 8774349 w 9066178"/>
              <a:gd name="connsiteY0" fmla="*/ 136187 h 2324910"/>
              <a:gd name="connsiteX1" fmla="*/ 4970834 w 9066178"/>
              <a:gd name="connsiteY1" fmla="*/ 136187 h 2324910"/>
              <a:gd name="connsiteX2" fmla="*/ 3385225 w 9066178"/>
              <a:gd name="connsiteY2" fmla="*/ 466927 h 2324910"/>
              <a:gd name="connsiteX3" fmla="*/ 2645923 w 9066178"/>
              <a:gd name="connsiteY3" fmla="*/ 466927 h 2324910"/>
              <a:gd name="connsiteX4" fmla="*/ 398834 w 9066178"/>
              <a:gd name="connsiteY4" fmla="*/ 0 h 2324910"/>
              <a:gd name="connsiteX5" fmla="*/ 0 w 9066178"/>
              <a:gd name="connsiteY5" fmla="*/ 0 h 2324910"/>
              <a:gd name="connsiteX6" fmla="*/ 0 w 9066178"/>
              <a:gd name="connsiteY6" fmla="*/ 2217906 h 2324910"/>
              <a:gd name="connsiteX7" fmla="*/ 116732 w 9066178"/>
              <a:gd name="connsiteY7" fmla="*/ 2217906 h 2324910"/>
              <a:gd name="connsiteX8" fmla="*/ 9066178 w 9066178"/>
              <a:gd name="connsiteY8" fmla="*/ 2217906 h 2324910"/>
              <a:gd name="connsiteX9" fmla="*/ 9066178 w 9066178"/>
              <a:gd name="connsiteY9" fmla="*/ 2324910 h 2324910"/>
              <a:gd name="connsiteX10" fmla="*/ 9066178 w 9066178"/>
              <a:gd name="connsiteY10" fmla="*/ 145914 h 2324910"/>
              <a:gd name="connsiteX11" fmla="*/ 8774349 w 9066178"/>
              <a:gd name="connsiteY11" fmla="*/ 136187 h 23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66178" h="2324910">
                <a:moveTo>
                  <a:pt x="8774349" y="136187"/>
                </a:moveTo>
                <a:lnTo>
                  <a:pt x="4970834" y="136187"/>
                </a:lnTo>
                <a:lnTo>
                  <a:pt x="3385225" y="466927"/>
                </a:lnTo>
                <a:lnTo>
                  <a:pt x="2645923" y="466927"/>
                </a:lnTo>
                <a:lnTo>
                  <a:pt x="398834" y="0"/>
                </a:lnTo>
                <a:lnTo>
                  <a:pt x="0" y="0"/>
                </a:lnTo>
                <a:lnTo>
                  <a:pt x="0" y="2217906"/>
                </a:lnTo>
                <a:lnTo>
                  <a:pt x="116732" y="2217906"/>
                </a:lnTo>
                <a:lnTo>
                  <a:pt x="9066178" y="2217906"/>
                </a:lnTo>
                <a:lnTo>
                  <a:pt x="9066178" y="2324910"/>
                </a:lnTo>
                <a:lnTo>
                  <a:pt x="9066178" y="145914"/>
                </a:lnTo>
                <a:lnTo>
                  <a:pt x="8774349" y="136187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8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079623" y="3547608"/>
            <a:ext cx="1702122" cy="183277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30231" y="1622256"/>
            <a:ext cx="10136552" cy="15582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2800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4/18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118302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4/18</a:t>
            </a:r>
            <a:endParaRPr kumimoji="1" lang="ja-JP" altLang="en-US" sz="1600" b="1"/>
          </a:p>
        </p:txBody>
      </p:sp>
      <p:sp>
        <p:nvSpPr>
          <p:cNvPr id="16" name="台形 15"/>
          <p:cNvSpPr/>
          <p:nvPr/>
        </p:nvSpPr>
        <p:spPr>
          <a:xfrm>
            <a:off x="8194304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224" y="4654849"/>
            <a:ext cx="455425" cy="619207"/>
          </a:xfrm>
          <a:prstGeom prst="rect">
            <a:avLst/>
          </a:prstGeom>
        </p:spPr>
      </p:pic>
      <p:sp>
        <p:nvSpPr>
          <p:cNvPr id="126" name="正方形/長方形 125"/>
          <p:cNvSpPr/>
          <p:nvPr/>
        </p:nvSpPr>
        <p:spPr>
          <a:xfrm>
            <a:off x="7698176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4/18</a:t>
            </a:r>
            <a:endParaRPr kumimoji="1" lang="ja-JP" altLang="en-US" sz="1600" b="1"/>
          </a:p>
        </p:txBody>
      </p:sp>
      <p:sp>
        <p:nvSpPr>
          <p:cNvPr id="127" name="台形 126"/>
          <p:cNvSpPr/>
          <p:nvPr/>
        </p:nvSpPr>
        <p:spPr>
          <a:xfrm>
            <a:off x="7774178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8371208" y="3069622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031187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472299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8700068" y="3613513"/>
            <a:ext cx="14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フォルダ</a:t>
            </a:r>
            <a:endParaRPr kumimoji="1" lang="ja-JP" altLang="en-US" sz="2400" b="1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089649" y="4733619"/>
            <a:ext cx="161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ファイル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8998700" y="1842075"/>
            <a:ext cx="198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コミット</a:t>
            </a:r>
          </a:p>
          <a:p>
            <a:pPr algn="ctr"/>
            <a:r>
              <a:rPr kumimoji="1" lang="ja-JP" altLang="en-US" sz="2400" b="1"/>
              <a:t>情報の</a:t>
            </a:r>
          </a:p>
          <a:p>
            <a:pPr algn="ctr"/>
            <a:r>
              <a:rPr kumimoji="1" lang="ja-JP" altLang="en-US" sz="2400" b="1"/>
              <a:t>ツリー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77687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4/15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5873189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4/15</a:t>
            </a:r>
            <a:endParaRPr kumimoji="1" lang="ja-JP" altLang="en-US" sz="1600" b="1"/>
          </a:p>
        </p:txBody>
      </p:sp>
      <p:sp>
        <p:nvSpPr>
          <p:cNvPr id="64" name="台形 63"/>
          <p:cNvSpPr/>
          <p:nvPr/>
        </p:nvSpPr>
        <p:spPr>
          <a:xfrm>
            <a:off x="5949191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11" y="4654849"/>
            <a:ext cx="455425" cy="619207"/>
          </a:xfrm>
          <a:prstGeom prst="rect">
            <a:avLst/>
          </a:prstGeom>
        </p:spPr>
      </p:pic>
      <p:sp>
        <p:nvSpPr>
          <p:cNvPr id="66" name="正方形/長方形 65"/>
          <p:cNvSpPr/>
          <p:nvPr/>
        </p:nvSpPr>
        <p:spPr>
          <a:xfrm>
            <a:off x="5453063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4/15</a:t>
            </a:r>
            <a:endParaRPr kumimoji="1" lang="ja-JP" altLang="en-US" sz="1600" b="1"/>
          </a:p>
        </p:txBody>
      </p:sp>
      <p:sp>
        <p:nvSpPr>
          <p:cNvPr id="67" name="台形 66"/>
          <p:cNvSpPr/>
          <p:nvPr/>
        </p:nvSpPr>
        <p:spPr>
          <a:xfrm>
            <a:off x="5529065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5786074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227186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139010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4/10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634512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4/10</a:t>
            </a:r>
            <a:endParaRPr kumimoji="1" lang="ja-JP" altLang="en-US" sz="16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台形 72"/>
          <p:cNvSpPr/>
          <p:nvPr/>
        </p:nvSpPr>
        <p:spPr>
          <a:xfrm>
            <a:off x="3710514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34" y="4654849"/>
            <a:ext cx="455425" cy="619207"/>
          </a:xfrm>
          <a:prstGeom prst="rect">
            <a:avLst/>
          </a:prstGeom>
        </p:spPr>
      </p:pic>
      <p:sp>
        <p:nvSpPr>
          <p:cNvPr id="75" name="正方形/長方形 74"/>
          <p:cNvSpPr/>
          <p:nvPr/>
        </p:nvSpPr>
        <p:spPr>
          <a:xfrm>
            <a:off x="3214386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4/10</a:t>
            </a:r>
            <a:endParaRPr kumimoji="1" lang="ja-JP" altLang="en-US" sz="1600" b="1"/>
          </a:p>
        </p:txBody>
      </p:sp>
      <p:sp>
        <p:nvSpPr>
          <p:cNvPr id="76" name="台形 75"/>
          <p:cNvSpPr/>
          <p:nvPr/>
        </p:nvSpPr>
        <p:spPr>
          <a:xfrm>
            <a:off x="3290388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78" name="直線矢印コネクタ 77"/>
          <p:cNvCxnSpPr/>
          <p:nvPr/>
        </p:nvCxnSpPr>
        <p:spPr>
          <a:xfrm flipH="1">
            <a:off x="3547397" y="4169660"/>
            <a:ext cx="247714" cy="461588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3988509" y="4169660"/>
            <a:ext cx="276438" cy="430322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915033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410535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</a:t>
            </a:r>
            <a:endParaRPr kumimoji="1" lang="ja-JP" alt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台形 81"/>
          <p:cNvSpPr/>
          <p:nvPr/>
        </p:nvSpPr>
        <p:spPr>
          <a:xfrm>
            <a:off x="1486537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7" y="4654849"/>
            <a:ext cx="455425" cy="619207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990409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</a:t>
            </a:r>
            <a:endParaRPr kumimoji="1" lang="ja-JP" alt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台形 84"/>
          <p:cNvSpPr/>
          <p:nvPr/>
        </p:nvSpPr>
        <p:spPr>
          <a:xfrm>
            <a:off x="1066411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87" name="直線矢印コネクタ 86"/>
          <p:cNvCxnSpPr/>
          <p:nvPr/>
        </p:nvCxnSpPr>
        <p:spPr>
          <a:xfrm flipH="1">
            <a:off x="1323420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1764532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6108070" y="3061866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3880801" y="3040440"/>
            <a:ext cx="0" cy="50716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>
            <a:off x="4667928" y="2666708"/>
            <a:ext cx="647556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>
            <a:off x="6914047" y="2666708"/>
            <a:ext cx="647556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432067" y="2666708"/>
            <a:ext cx="6475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662400" y="3069622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836326" y="5432031"/>
            <a:ext cx="21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復元したい</a:t>
            </a:r>
          </a:p>
          <a:p>
            <a:pPr algn="ctr"/>
            <a:r>
              <a:rPr kumimoji="1" lang="ja-JP" altLang="en-US" sz="2400" b="1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291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120</Words>
  <Application>Microsoft Macintosh PowerPoint</Application>
  <PresentationFormat>ワイド画面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MS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山下俊樹</dc:creator>
  <cp:lastModifiedBy>山下俊樹</cp:lastModifiedBy>
  <cp:revision>74</cp:revision>
  <cp:lastPrinted>2016-04-10T13:21:11Z</cp:lastPrinted>
  <dcterms:created xsi:type="dcterms:W3CDTF">2016-04-10T01:22:14Z</dcterms:created>
  <dcterms:modified xsi:type="dcterms:W3CDTF">2016-04-18T14:36:35Z</dcterms:modified>
</cp:coreProperties>
</file>