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Conflict-Resolution for Distributed Key/Value Stores</a:t>
            </a:r>
          </a:p>
          <a:p>
            <a:endParaRPr lang="en-US" dirty="0"/>
          </a:p>
          <a:p>
            <a:r>
              <a:rPr lang="en-US" dirty="0" smtClean="0"/>
              <a:t>Will Anderson, Tim </a:t>
            </a:r>
            <a:r>
              <a:rPr lang="en-US" dirty="0" err="1" smtClean="0"/>
              <a:t>Ekl</a:t>
            </a:r>
            <a:r>
              <a:rPr lang="en-US" dirty="0" smtClean="0"/>
              <a:t>, Eric 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conflict-resolution algorithms for maintaining consensus on unreliable nodes</a:t>
            </a:r>
          </a:p>
          <a:p>
            <a:r>
              <a:rPr lang="en-US" dirty="0" smtClean="0"/>
              <a:t>Guarantees all failures are resolved, as long as at least half of the nodes are in a non-failing state</a:t>
            </a:r>
          </a:p>
          <a:p>
            <a:r>
              <a:rPr lang="en-US" dirty="0" smtClean="0"/>
              <a:t>Can be optimized for speed, message cost, or to handle “intentional” node failures</a:t>
            </a:r>
          </a:p>
        </p:txBody>
      </p:sp>
    </p:spTree>
    <p:extLst>
      <p:ext uri="{BB962C8B-B14F-4D97-AF65-F5344CB8AC3E}">
        <p14:creationId xmlns:p14="http://schemas.microsoft.com/office/powerpoint/2010/main" val="9815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 smtClean="0"/>
              <a:t> Must: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runnable as a node in a </a:t>
            </a:r>
            <a:r>
              <a:rPr lang="en-US" dirty="0" err="1"/>
              <a:t>Paxos</a:t>
            </a:r>
            <a:r>
              <a:rPr lang="en-US" dirty="0"/>
              <a:t> implementation</a:t>
            </a:r>
          </a:p>
          <a:p>
            <a:r>
              <a:rPr lang="en-US" dirty="0"/>
              <a:t>Function as all roles described in </a:t>
            </a:r>
            <a:r>
              <a:rPr lang="en-US" dirty="0" smtClean="0"/>
              <a:t>“basic” </a:t>
            </a:r>
            <a:r>
              <a:rPr lang="en-US" dirty="0" err="1"/>
              <a:t>Paxos</a:t>
            </a:r>
            <a:r>
              <a:rPr lang="en-US" dirty="0"/>
              <a:t>, including proposer, accepter, and learner</a:t>
            </a:r>
          </a:p>
          <a:p>
            <a:r>
              <a:rPr lang="en-US" dirty="0"/>
              <a:t>Propagate values through the network of nodes, and allow those values to be retrieved</a:t>
            </a:r>
          </a:p>
          <a:p>
            <a:r>
              <a:rPr lang="en-US" dirty="0"/>
              <a:t>Provide some visualization into the system, for verifying functionality and watching value </a:t>
            </a:r>
            <a:r>
              <a:rPr lang="en-US" dirty="0" smtClean="0"/>
              <a:t>propagation</a:t>
            </a:r>
            <a:endParaRPr lang="en-US" dirty="0"/>
          </a:p>
          <a:p>
            <a:r>
              <a:rPr lang="en-US" dirty="0"/>
              <a:t>Be fully failure-resistant and scalable as described by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or wrap an existing database system, such as </a:t>
            </a:r>
            <a:r>
              <a:rPr lang="en-US" dirty="0" err="1"/>
              <a:t>Redis</a:t>
            </a:r>
            <a:r>
              <a:rPr lang="en-US" dirty="0"/>
              <a:t> or SQLite</a:t>
            </a:r>
          </a:p>
          <a:p>
            <a:r>
              <a:rPr lang="en-US" dirty="0"/>
              <a:t>Collect and provide statistics about the network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– </a:t>
            </a:r>
          </a:p>
          <a:p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– </a:t>
            </a:r>
          </a:p>
          <a:p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/>
              <a:t>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5 Day 4 – Milestone 2 (Literature review and design)</a:t>
            </a:r>
          </a:p>
          <a:p>
            <a:endParaRPr lang="en-US" dirty="0" smtClean="0"/>
          </a:p>
          <a:p>
            <a:r>
              <a:rPr lang="en-US" dirty="0" smtClean="0"/>
              <a:t>Week X Day X – </a:t>
            </a:r>
          </a:p>
          <a:p>
            <a:endParaRPr lang="en-US" dirty="0" smtClean="0"/>
          </a:p>
          <a:p>
            <a:r>
              <a:rPr lang="en-US" dirty="0" smtClean="0"/>
              <a:t>Week X Day X – </a:t>
            </a:r>
          </a:p>
          <a:p>
            <a:endParaRPr lang="en-US" dirty="0"/>
          </a:p>
          <a:p>
            <a:r>
              <a:rPr lang="en-US" dirty="0" smtClean="0"/>
              <a:t>Week 10 Day 4 – Milestone 3 (Project delivery, Demo, Report,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7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Papers, papers,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59</TotalTime>
  <Words>224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KennySync </vt:lpstr>
      <vt:lpstr>What is Paxos?</vt:lpstr>
      <vt:lpstr>KennySync Must:</vt:lpstr>
      <vt:lpstr>Stretch Goals</vt:lpstr>
      <vt:lpstr>Team Organization</vt:lpstr>
      <vt:lpstr>Timeline</vt:lpstr>
      <vt:lpstr>Questions?</vt:lpstr>
    </vt:vector>
  </TitlesOfParts>
  <Company>Rose-Hulman Inst.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Kenny Sync </dc:title>
  <dc:creator>Will Anderson</dc:creator>
  <cp:lastModifiedBy>Will Anderson</cp:lastModifiedBy>
  <cp:revision>6</cp:revision>
  <dcterms:created xsi:type="dcterms:W3CDTF">2012-03-25T20:10:42Z</dcterms:created>
  <dcterms:modified xsi:type="dcterms:W3CDTF">2012-03-25T21:10:16Z</dcterms:modified>
</cp:coreProperties>
</file>