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sldIdLst>
    <p:sldId id="256" r:id="rId2"/>
    <p:sldId id="259" r:id="rId3"/>
    <p:sldId id="257" r:id="rId4"/>
    <p:sldId id="258" r:id="rId5"/>
    <p:sldId id="263" r:id="rId6"/>
    <p:sldId id="264" r:id="rId7"/>
    <p:sldId id="265" r:id="rId8"/>
    <p:sldId id="266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9EE6-7C69-3544-ABFB-DC1449BF5A7A}" type="datetimeFigureOut">
              <a:rPr lang="en-US" smtClean="0"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9EE6-7C69-3544-ABFB-DC1449BF5A7A}" type="datetimeFigureOut">
              <a:rPr lang="en-US" smtClean="0"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9EE6-7C69-3544-ABFB-DC1449BF5A7A}" type="datetimeFigureOut">
              <a:rPr lang="en-US" smtClean="0"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9EE6-7C69-3544-ABFB-DC1449BF5A7A}" type="datetimeFigureOut">
              <a:rPr lang="en-US" smtClean="0"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9EE6-7C69-3544-ABFB-DC1449BF5A7A}" type="datetimeFigureOut">
              <a:rPr lang="en-US" smtClean="0"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9EE6-7C69-3544-ABFB-DC1449BF5A7A}" type="datetimeFigureOut">
              <a:rPr lang="en-US" smtClean="0"/>
              <a:t>5/14/12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9EE6-7C69-3544-ABFB-DC1449BF5A7A}" type="datetimeFigureOut">
              <a:rPr lang="en-US" smtClean="0"/>
              <a:t>5/14/12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9EE6-7C69-3544-ABFB-DC1449BF5A7A}" type="datetimeFigureOut">
              <a:rPr lang="en-US" smtClean="0"/>
              <a:t>5/14/12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9EE6-7C69-3544-ABFB-DC1449BF5A7A}" type="datetimeFigureOut">
              <a:rPr lang="en-US" smtClean="0"/>
              <a:t>5/14/12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9EE6-7C69-3544-ABFB-DC1449BF5A7A}" type="datetimeFigureOut">
              <a:rPr lang="en-US" smtClean="0"/>
              <a:t>5/14/12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9EE6-7C69-3544-ABFB-DC1449BF5A7A}" type="datetimeFigureOut">
              <a:rPr lang="en-US" smtClean="0"/>
              <a:t>5/14/12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46A9EE6-7C69-3544-ABFB-DC1449BF5A7A}" type="datetimeFigureOut">
              <a:rPr lang="en-US" smtClean="0"/>
              <a:t>5/14/12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KennySync</a:t>
            </a:r>
            <a:r>
              <a:rPr lang="en-US" dirty="0"/>
              <a:t>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Paxos</a:t>
            </a:r>
            <a:r>
              <a:rPr lang="en-US" dirty="0" smtClean="0"/>
              <a:t> Conflict-Resolution for Distributed Key/Value Stores</a:t>
            </a:r>
          </a:p>
          <a:p>
            <a:endParaRPr lang="en-US" dirty="0"/>
          </a:p>
          <a:p>
            <a:r>
              <a:rPr lang="en-US" dirty="0" smtClean="0"/>
              <a:t>Will Anderson, Tim </a:t>
            </a:r>
            <a:r>
              <a:rPr lang="en-US" dirty="0" err="1" smtClean="0"/>
              <a:t>Ekl</a:t>
            </a:r>
            <a:r>
              <a:rPr lang="en-US" dirty="0" smtClean="0"/>
              <a:t>, Eric Reed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0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Paxos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Family of conflict-resolution algorithms for maintaining consensus on unreliable nodes</a:t>
            </a:r>
          </a:p>
          <a:p>
            <a:r>
              <a:rPr lang="en-US" dirty="0" smtClean="0"/>
              <a:t>Guarantees all failures are resolved, as long as at least half of the nodes are in a non-failing state</a:t>
            </a:r>
          </a:p>
          <a:p>
            <a:r>
              <a:rPr lang="en-US" dirty="0" smtClean="0"/>
              <a:t>Can be optimized for speed, message cost, or to handle “intentional” node failures</a:t>
            </a:r>
          </a:p>
        </p:txBody>
      </p:sp>
    </p:spTree>
    <p:extLst>
      <p:ext uri="{BB962C8B-B14F-4D97-AF65-F5344CB8AC3E}">
        <p14:creationId xmlns:p14="http://schemas.microsoft.com/office/powerpoint/2010/main" val="98153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Mandatory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</a:t>
            </a:r>
            <a:r>
              <a:rPr lang="en-US" dirty="0"/>
              <a:t>runnable as a node in a </a:t>
            </a:r>
            <a:r>
              <a:rPr lang="en-US" dirty="0" err="1"/>
              <a:t>Paxos</a:t>
            </a:r>
            <a:r>
              <a:rPr lang="en-US" dirty="0"/>
              <a:t> implementation</a:t>
            </a:r>
          </a:p>
          <a:p>
            <a:r>
              <a:rPr lang="en-US" dirty="0"/>
              <a:t>Function as all roles described in </a:t>
            </a:r>
            <a:r>
              <a:rPr lang="en-US" dirty="0" smtClean="0"/>
              <a:t>“basic” </a:t>
            </a:r>
            <a:r>
              <a:rPr lang="en-US" dirty="0" err="1"/>
              <a:t>Paxos</a:t>
            </a:r>
            <a:r>
              <a:rPr lang="en-US" dirty="0"/>
              <a:t>, including proposer, accepter, and learner</a:t>
            </a:r>
          </a:p>
          <a:p>
            <a:r>
              <a:rPr lang="en-US" dirty="0"/>
              <a:t>Propagate values through the network of nodes, and allow those values to be retrieved</a:t>
            </a:r>
          </a:p>
          <a:p>
            <a:r>
              <a:rPr lang="en-US" dirty="0"/>
              <a:t>Provide some visualization into the system, for verifying functionality and watching value </a:t>
            </a:r>
            <a:r>
              <a:rPr lang="en-US" dirty="0" smtClean="0"/>
              <a:t>propagation</a:t>
            </a:r>
            <a:endParaRPr lang="en-US" dirty="0"/>
          </a:p>
          <a:p>
            <a:r>
              <a:rPr lang="en-US" dirty="0"/>
              <a:t>Be fully failure-resistant and scalable as described by </a:t>
            </a:r>
            <a:r>
              <a:rPr lang="en-US" dirty="0" err="1" smtClean="0"/>
              <a:t>Lamport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366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Stretch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or wrap an existing database system, such as </a:t>
            </a:r>
            <a:r>
              <a:rPr lang="en-US" dirty="0" err="1"/>
              <a:t>Redis</a:t>
            </a:r>
            <a:r>
              <a:rPr lang="en-US" dirty="0"/>
              <a:t> or SQLite</a:t>
            </a:r>
          </a:p>
          <a:p>
            <a:r>
              <a:rPr lang="en-US" dirty="0"/>
              <a:t>Collect and provide statistics about the network of 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606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Leslie </a:t>
            </a:r>
            <a:r>
              <a:rPr lang="en-US" dirty="0" err="1" smtClean="0"/>
              <a:t>Lamport</a:t>
            </a:r>
            <a:r>
              <a:rPr lang="en-US" dirty="0" smtClean="0"/>
              <a:t> wrote it all</a:t>
            </a:r>
          </a:p>
          <a:p>
            <a:pPr lvl="1"/>
            <a:r>
              <a:rPr lang="en-US" dirty="0" smtClean="0"/>
              <a:t>First description of </a:t>
            </a:r>
            <a:r>
              <a:rPr lang="en-US" dirty="0" err="1" smtClean="0"/>
              <a:t>Paxos</a:t>
            </a:r>
            <a:r>
              <a:rPr lang="en-US" dirty="0" smtClean="0"/>
              <a:t>, couched in Greek governance terms</a:t>
            </a:r>
          </a:p>
          <a:p>
            <a:pPr lvl="1"/>
            <a:r>
              <a:rPr lang="en-US" dirty="0" smtClean="0"/>
              <a:t>“Simple” </a:t>
            </a:r>
            <a:r>
              <a:rPr lang="en-US" dirty="0" err="1" smtClean="0"/>
              <a:t>Paxos</a:t>
            </a:r>
            <a:r>
              <a:rPr lang="en-US" dirty="0" smtClean="0"/>
              <a:t> description followed as brief (13-page) note</a:t>
            </a:r>
          </a:p>
          <a:p>
            <a:pPr lvl="1"/>
            <a:r>
              <a:rPr lang="en-US" dirty="0" smtClean="0"/>
              <a:t>Three other variations:</a:t>
            </a:r>
          </a:p>
          <a:p>
            <a:pPr lvl="2"/>
            <a:r>
              <a:rPr lang="en-US" dirty="0" smtClean="0"/>
              <a:t>Cheap</a:t>
            </a:r>
          </a:p>
          <a:p>
            <a:pPr lvl="2"/>
            <a:r>
              <a:rPr lang="en-US" dirty="0" smtClean="0"/>
              <a:t>Fast</a:t>
            </a:r>
          </a:p>
          <a:p>
            <a:pPr lvl="2"/>
            <a:r>
              <a:rPr lang="en-US" dirty="0" smtClean="0"/>
              <a:t>Generalized</a:t>
            </a:r>
          </a:p>
        </p:txBody>
      </p:sp>
    </p:spTree>
    <p:extLst>
      <p:ext uri="{BB962C8B-B14F-4D97-AF65-F5344CB8AC3E}">
        <p14:creationId xmlns:p14="http://schemas.microsoft.com/office/powerpoint/2010/main" val="2948648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293"/>
            <a:ext cx="7620000" cy="1143000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Encapsulating </a:t>
            </a:r>
            <a:r>
              <a:rPr lang="en-US" dirty="0" err="1" smtClean="0"/>
              <a:t>Paxos</a:t>
            </a:r>
            <a:endParaRPr lang="en-US" dirty="0" smtClean="0"/>
          </a:p>
          <a:p>
            <a:pPr lvl="1"/>
            <a:r>
              <a:rPr lang="en-US" dirty="0" smtClean="0"/>
              <a:t>Supporting multiple runs of the algorithm</a:t>
            </a:r>
          </a:p>
          <a:p>
            <a:pPr lvl="1"/>
            <a:r>
              <a:rPr lang="en-US" dirty="0" smtClean="0"/>
              <a:t>Making it “useful”</a:t>
            </a:r>
          </a:p>
        </p:txBody>
      </p:sp>
    </p:spTree>
    <p:extLst>
      <p:ext uri="{BB962C8B-B14F-4D97-AF65-F5344CB8AC3E}">
        <p14:creationId xmlns:p14="http://schemas.microsoft.com/office/powerpoint/2010/main" val="3322491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293"/>
            <a:ext cx="7620000" cy="1143000"/>
          </a:xfrm>
        </p:spPr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right tools</a:t>
            </a:r>
          </a:p>
          <a:p>
            <a:pPr lvl="1"/>
            <a:r>
              <a:rPr lang="en-US" dirty="0" err="1" smtClean="0"/>
              <a:t>EventMachine</a:t>
            </a:r>
            <a:r>
              <a:rPr lang="en-US" dirty="0" smtClean="0"/>
              <a:t> simplified communication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9666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293"/>
            <a:ext cx="76200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1216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63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73</TotalTime>
  <Words>231</Words>
  <Application>Microsoft Macintosh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KennySync </vt:lpstr>
      <vt:lpstr>What is Paxos?</vt:lpstr>
      <vt:lpstr>Mandatory Goals</vt:lpstr>
      <vt:lpstr>Stretch Goals</vt:lpstr>
      <vt:lpstr>Background literature</vt:lpstr>
      <vt:lpstr>Challenges</vt:lpstr>
      <vt:lpstr>Lessons Learned</vt:lpstr>
      <vt:lpstr>Demo</vt:lpstr>
      <vt:lpstr>Questions?</vt:lpstr>
    </vt:vector>
  </TitlesOfParts>
  <Company>Rose-Hulman Inst.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Kenny Sync </dc:title>
  <dc:creator>Will Anderson</dc:creator>
  <cp:lastModifiedBy>Will Anderson</cp:lastModifiedBy>
  <cp:revision>9</cp:revision>
  <dcterms:created xsi:type="dcterms:W3CDTF">2012-03-25T20:10:42Z</dcterms:created>
  <dcterms:modified xsi:type="dcterms:W3CDTF">2012-05-14T20:40:50Z</dcterms:modified>
</cp:coreProperties>
</file>