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0502B38-C8DD-D448-8CAB-436496442D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6A9EE6-7C69-3544-ABFB-DC1449BF5A7A}" type="datetimeFigureOut">
              <a:rPr lang="en-US" smtClean="0"/>
              <a:t>3/25/12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KennySync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Paxos</a:t>
            </a:r>
            <a:r>
              <a:rPr lang="en-US" dirty="0" smtClean="0"/>
              <a:t> Conflict-Resolution for Distributed Key/Value Stores</a:t>
            </a:r>
          </a:p>
          <a:p>
            <a:endParaRPr lang="en-US" dirty="0"/>
          </a:p>
          <a:p>
            <a:r>
              <a:rPr lang="en-US" dirty="0" smtClean="0"/>
              <a:t>Will Anderson, Tim </a:t>
            </a:r>
            <a:r>
              <a:rPr lang="en-US" dirty="0" err="1" smtClean="0"/>
              <a:t>Ekl</a:t>
            </a:r>
            <a:r>
              <a:rPr lang="en-US" dirty="0" smtClean="0"/>
              <a:t>, Eric 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conflict-resolution algorithms for maintaining consensus on unreliable nodes</a:t>
            </a:r>
          </a:p>
          <a:p>
            <a:r>
              <a:rPr lang="en-US" dirty="0" smtClean="0"/>
              <a:t>Guarantees all failures are resolved, as long as at least half of the nodes are in a non-failing state</a:t>
            </a:r>
          </a:p>
          <a:p>
            <a:r>
              <a:rPr lang="en-US" dirty="0" smtClean="0"/>
              <a:t>Can be optimized for speed, message cost, or to handle “intentional” node failures</a:t>
            </a:r>
          </a:p>
        </p:txBody>
      </p:sp>
    </p:spTree>
    <p:extLst>
      <p:ext uri="{BB962C8B-B14F-4D97-AF65-F5344CB8AC3E}">
        <p14:creationId xmlns:p14="http://schemas.microsoft.com/office/powerpoint/2010/main" val="9815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runnable as a node in a </a:t>
            </a:r>
            <a:r>
              <a:rPr lang="en-US" dirty="0" err="1"/>
              <a:t>Paxos</a:t>
            </a:r>
            <a:r>
              <a:rPr lang="en-US" dirty="0"/>
              <a:t> implementation</a:t>
            </a:r>
          </a:p>
          <a:p>
            <a:r>
              <a:rPr lang="en-US" dirty="0"/>
              <a:t>Function as all roles described in </a:t>
            </a:r>
            <a:r>
              <a:rPr lang="en-US" dirty="0" smtClean="0"/>
              <a:t>“basic” </a:t>
            </a:r>
            <a:r>
              <a:rPr lang="en-US" dirty="0" err="1"/>
              <a:t>Paxos</a:t>
            </a:r>
            <a:r>
              <a:rPr lang="en-US" dirty="0"/>
              <a:t>, including proposer, accepter, and learner</a:t>
            </a:r>
          </a:p>
          <a:p>
            <a:r>
              <a:rPr lang="en-US" dirty="0"/>
              <a:t>Propagate values through the network of nodes, and allow those values to be retrieved</a:t>
            </a:r>
          </a:p>
          <a:p>
            <a:r>
              <a:rPr lang="en-US" dirty="0"/>
              <a:t>Provide some visualization into the system, for verifying functionality and watching value </a:t>
            </a:r>
            <a:r>
              <a:rPr lang="en-US" dirty="0" smtClean="0"/>
              <a:t>propagation</a:t>
            </a:r>
            <a:endParaRPr lang="en-US" dirty="0"/>
          </a:p>
          <a:p>
            <a:r>
              <a:rPr lang="en-US" dirty="0"/>
              <a:t>Be fully failure-resistant and scalable as described by </a:t>
            </a:r>
            <a:r>
              <a:rPr lang="en-US" dirty="0" err="1" smtClean="0"/>
              <a:t>Lamport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66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or wrap an existing database system, such as </a:t>
            </a:r>
            <a:r>
              <a:rPr lang="en-US" dirty="0" err="1"/>
              <a:t>Redis</a:t>
            </a:r>
            <a:r>
              <a:rPr lang="en-US" dirty="0"/>
              <a:t> or SQLite</a:t>
            </a:r>
          </a:p>
          <a:p>
            <a:r>
              <a:rPr lang="en-US" dirty="0"/>
              <a:t>Collect and provide statistics about the network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</a:t>
            </a:r>
          </a:p>
          <a:p>
            <a:r>
              <a:rPr lang="en-US" dirty="0" smtClean="0"/>
              <a:t>Highly ad-hoc: team works in one- or two-week sprints, completing significant features each week</a:t>
            </a:r>
          </a:p>
          <a:p>
            <a:r>
              <a:rPr lang="en-US" dirty="0" smtClean="0"/>
              <a:t>Using Ruby 1.9; Tim may serve as domain expert in language</a:t>
            </a:r>
          </a:p>
          <a:p>
            <a:r>
              <a:rPr lang="en-US" dirty="0" smtClean="0"/>
              <a:t>Features, requirements, &amp; planning decided by consensus</a:t>
            </a:r>
          </a:p>
          <a:p>
            <a:pPr lvl="1"/>
            <a:r>
              <a:rPr lang="en-US" dirty="0" smtClean="0"/>
              <a:t>Team of 3 is small enough to make this 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5 Day 4 – Milestone 2 </a:t>
            </a:r>
            <a:r>
              <a:rPr lang="en-US" dirty="0" smtClean="0"/>
              <a:t>due (</a:t>
            </a:r>
            <a:r>
              <a:rPr lang="en-US" dirty="0" smtClean="0"/>
              <a:t>Literature review and design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Team will have read and understand algorithm, variations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 smtClean="0"/>
              <a:t>6 </a:t>
            </a:r>
            <a:r>
              <a:rPr lang="en-US" dirty="0" smtClean="0"/>
              <a:t>Day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Have connected Ruby nodes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 smtClean="0"/>
              <a:t>Day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Have majority of algorithm implemented</a:t>
            </a:r>
            <a:endParaRPr lang="en-US" dirty="0"/>
          </a:p>
          <a:p>
            <a:r>
              <a:rPr lang="en-US" dirty="0" smtClean="0"/>
              <a:t>Week 10 Day 4 – Milestone </a:t>
            </a:r>
            <a:r>
              <a:rPr lang="en-US" dirty="0" smtClean="0"/>
              <a:t>3 due </a:t>
            </a:r>
            <a:r>
              <a:rPr lang="en-US" dirty="0" smtClean="0"/>
              <a:t>(Project delivery, Demo, Report, Presentation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Team will have implemented visualization for demo to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7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 wrote it all</a:t>
            </a:r>
          </a:p>
          <a:p>
            <a:pPr lvl="1"/>
            <a:r>
              <a:rPr lang="en-US" dirty="0" smtClean="0"/>
              <a:t>First description of </a:t>
            </a:r>
            <a:r>
              <a:rPr lang="en-US" dirty="0" err="1" smtClean="0"/>
              <a:t>Paxos</a:t>
            </a:r>
            <a:r>
              <a:rPr lang="en-US" dirty="0" smtClean="0"/>
              <a:t>, couched in Greek governance terms</a:t>
            </a:r>
          </a:p>
          <a:p>
            <a:pPr lvl="1"/>
            <a:r>
              <a:rPr lang="en-US" dirty="0" smtClean="0"/>
              <a:t>“Simple” </a:t>
            </a:r>
            <a:r>
              <a:rPr lang="en-US" dirty="0" err="1" smtClean="0"/>
              <a:t>Paxos</a:t>
            </a:r>
            <a:r>
              <a:rPr lang="en-US" dirty="0" smtClean="0"/>
              <a:t> description followed as brief (13-page) note</a:t>
            </a:r>
          </a:p>
          <a:p>
            <a:pPr lvl="1"/>
            <a:r>
              <a:rPr lang="en-US" dirty="0" smtClean="0"/>
              <a:t>Three other variations:</a:t>
            </a:r>
          </a:p>
          <a:p>
            <a:pPr lvl="2"/>
            <a:r>
              <a:rPr lang="en-US" dirty="0" smtClean="0"/>
              <a:t>Cheap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294864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3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64</TotalTime>
  <Words>332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KennySync </vt:lpstr>
      <vt:lpstr>What is Paxos?</vt:lpstr>
      <vt:lpstr>Mandatory Goals</vt:lpstr>
      <vt:lpstr>Stretch Goals</vt:lpstr>
      <vt:lpstr>Team Organization</vt:lpstr>
      <vt:lpstr>Timeline</vt:lpstr>
      <vt:lpstr>Background literature</vt:lpstr>
      <vt:lpstr>Questions?</vt:lpstr>
    </vt:vector>
  </TitlesOfParts>
  <Company>Rose-Hulman Inst.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Kenny Sync </dc:title>
  <dc:creator>Will Anderson</dc:creator>
  <cp:lastModifiedBy>Tim Ekl</cp:lastModifiedBy>
  <cp:revision>8</cp:revision>
  <dcterms:created xsi:type="dcterms:W3CDTF">2012-03-25T20:10:42Z</dcterms:created>
  <dcterms:modified xsi:type="dcterms:W3CDTF">2012-03-26T02:28:20Z</dcterms:modified>
</cp:coreProperties>
</file>