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16"/>
  </p:notesMasterIdLst>
  <p:handoutMasterIdLst>
    <p:handoutMasterId r:id="rId17"/>
  </p:handoutMasterIdLst>
  <p:sldIdLst>
    <p:sldId id="268" r:id="rId2"/>
    <p:sldId id="270" r:id="rId3"/>
    <p:sldId id="272" r:id="rId4"/>
    <p:sldId id="271" r:id="rId5"/>
    <p:sldId id="378" r:id="rId6"/>
    <p:sldId id="377" r:id="rId7"/>
    <p:sldId id="273" r:id="rId8"/>
    <p:sldId id="274" r:id="rId9"/>
    <p:sldId id="275" r:id="rId10"/>
    <p:sldId id="276" r:id="rId11"/>
    <p:sldId id="277" r:id="rId12"/>
    <p:sldId id="278" r:id="rId13"/>
    <p:sldId id="379" r:id="rId14"/>
    <p:sldId id="27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16">
          <p15:clr>
            <a:srgbClr val="A4A3A4"/>
          </p15:clr>
        </p15:guide>
        <p15:guide id="2" pos="6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32" autoAdjust="0"/>
    <p:restoredTop sz="96977" autoAdjust="0"/>
  </p:normalViewPr>
  <p:slideViewPr>
    <p:cSldViewPr snapToGrid="0" snapToObjects="1">
      <p:cViewPr varScale="1">
        <p:scale>
          <a:sx n="105" d="100"/>
          <a:sy n="105" d="100"/>
        </p:scale>
        <p:origin x="78" y="186"/>
      </p:cViewPr>
      <p:guideLst>
        <p:guide orient="horz" pos="1216"/>
        <p:guide pos="632"/>
      </p:guideLst>
    </p:cSldViewPr>
  </p:slideViewPr>
  <p:outlineViewPr>
    <p:cViewPr>
      <p:scale>
        <a:sx n="33" d="100"/>
        <a:sy n="33" d="100"/>
      </p:scale>
      <p:origin x="0" y="9864"/>
    </p:cViewPr>
  </p:outlineViewPr>
  <p:notesTextViewPr>
    <p:cViewPr>
      <p:scale>
        <a:sx n="100" d="100"/>
        <a:sy n="100" d="100"/>
      </p:scale>
      <p:origin x="0" y="0"/>
    </p:cViewPr>
  </p:notesTextViewPr>
  <p:sorterViewPr>
    <p:cViewPr>
      <p:scale>
        <a:sx n="66" d="100"/>
        <a:sy n="66" d="100"/>
      </p:scale>
      <p:origin x="0" y="1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BBC5D-97C3-F94A-920E-657577218A7D}"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E577194B-6B05-8A48-B12A-7953EF4AC8D5}">
      <dgm:prSet phldrT="[Text]"/>
      <dgm:spPr/>
      <dgm:t>
        <a:bodyPr/>
        <a:lstStyle/>
        <a:p>
          <a:r>
            <a:rPr lang="en-US" dirty="0" smtClean="0"/>
            <a:t>P</a:t>
          </a:r>
          <a:endParaRPr lang="en-US" dirty="0"/>
        </a:p>
      </dgm:t>
    </dgm:pt>
    <dgm:pt modelId="{BBDB4A6F-5CF0-664D-A065-1595CCCC7A02}" type="parTrans" cxnId="{1B0CDF18-0259-AA4E-9979-1799F37530CD}">
      <dgm:prSet/>
      <dgm:spPr/>
      <dgm:t>
        <a:bodyPr/>
        <a:lstStyle/>
        <a:p>
          <a:endParaRPr lang="en-US"/>
        </a:p>
      </dgm:t>
    </dgm:pt>
    <dgm:pt modelId="{E5C80CB6-8550-684A-825E-2E49B11EAAE3}" type="sibTrans" cxnId="{1B0CDF18-0259-AA4E-9979-1799F37530CD}">
      <dgm:prSet/>
      <dgm:spPr/>
      <dgm:t>
        <a:bodyPr/>
        <a:lstStyle/>
        <a:p>
          <a:endParaRPr lang="en-US"/>
        </a:p>
      </dgm:t>
    </dgm:pt>
    <dgm:pt modelId="{F8E71A5A-16EE-D94C-AA39-73FE0D57835F}">
      <dgm:prSet phldrT="[Text]"/>
      <dgm:spPr>
        <a:solidFill>
          <a:schemeClr val="tx1">
            <a:alpha val="90000"/>
          </a:schemeClr>
        </a:solidFill>
      </dgm:spPr>
      <dgm:t>
        <a:bodyPr/>
        <a:lstStyle/>
        <a:p>
          <a:r>
            <a:rPr lang="en-US" dirty="0" smtClean="0">
              <a:solidFill>
                <a:srgbClr val="123B5F"/>
              </a:solidFill>
            </a:rPr>
            <a:t>Prepare</a:t>
          </a:r>
          <a:endParaRPr lang="en-US" dirty="0">
            <a:solidFill>
              <a:srgbClr val="123B5F"/>
            </a:solidFill>
          </a:endParaRPr>
        </a:p>
      </dgm:t>
    </dgm:pt>
    <dgm:pt modelId="{0B6CE2A1-24E4-C04C-9A2F-4960ACACB4BB}" type="parTrans" cxnId="{F4784308-CE9B-4F49-AD48-963E66F471E6}">
      <dgm:prSet/>
      <dgm:spPr/>
      <dgm:t>
        <a:bodyPr/>
        <a:lstStyle/>
        <a:p>
          <a:endParaRPr lang="en-US"/>
        </a:p>
      </dgm:t>
    </dgm:pt>
    <dgm:pt modelId="{C519B235-AD75-2049-9B60-99873774C188}" type="sibTrans" cxnId="{F4784308-CE9B-4F49-AD48-963E66F471E6}">
      <dgm:prSet/>
      <dgm:spPr/>
      <dgm:t>
        <a:bodyPr/>
        <a:lstStyle/>
        <a:p>
          <a:endParaRPr lang="en-US"/>
        </a:p>
      </dgm:t>
    </dgm:pt>
    <dgm:pt modelId="{5938054D-0A9F-3445-88C5-54699B7D202C}">
      <dgm:prSet phldrT="[Text]"/>
      <dgm:spPr/>
      <dgm:t>
        <a:bodyPr/>
        <a:lstStyle/>
        <a:p>
          <a:r>
            <a:rPr lang="en-US" dirty="0" smtClean="0"/>
            <a:t>S</a:t>
          </a:r>
          <a:endParaRPr lang="en-US" dirty="0"/>
        </a:p>
      </dgm:t>
    </dgm:pt>
    <dgm:pt modelId="{1F2D52DA-D7E5-684F-A84D-382D34D22E5B}" type="parTrans" cxnId="{1BBECF26-2BAD-3449-B374-445A79524756}">
      <dgm:prSet/>
      <dgm:spPr/>
      <dgm:t>
        <a:bodyPr/>
        <a:lstStyle/>
        <a:p>
          <a:endParaRPr lang="en-US"/>
        </a:p>
      </dgm:t>
    </dgm:pt>
    <dgm:pt modelId="{6EF83425-B310-084F-AB49-01610AADE620}" type="sibTrans" cxnId="{1BBECF26-2BAD-3449-B374-445A79524756}">
      <dgm:prSet/>
      <dgm:spPr/>
      <dgm:t>
        <a:bodyPr/>
        <a:lstStyle/>
        <a:p>
          <a:endParaRPr lang="en-US"/>
        </a:p>
      </dgm:t>
    </dgm:pt>
    <dgm:pt modelId="{E049BEB5-5B5E-2D40-8923-AF8EC22A7972}">
      <dgm:prSet phldrT="[Text]"/>
      <dgm:spPr>
        <a:solidFill>
          <a:srgbClr val="FFFFFF">
            <a:alpha val="90000"/>
          </a:srgbClr>
        </a:solidFill>
      </dgm:spPr>
      <dgm:t>
        <a:bodyPr/>
        <a:lstStyle/>
        <a:p>
          <a:r>
            <a:rPr lang="en-US" dirty="0" smtClean="0">
              <a:solidFill>
                <a:srgbClr val="123B5F"/>
              </a:solidFill>
            </a:rPr>
            <a:t>Survey</a:t>
          </a:r>
          <a:endParaRPr lang="en-US" dirty="0">
            <a:solidFill>
              <a:srgbClr val="123B5F"/>
            </a:solidFill>
          </a:endParaRPr>
        </a:p>
      </dgm:t>
    </dgm:pt>
    <dgm:pt modelId="{F0653B9B-A8BE-B741-85FD-0057EDB43616}" type="parTrans" cxnId="{D473320D-C08A-A64F-B41D-45D81E5AA00A}">
      <dgm:prSet/>
      <dgm:spPr/>
      <dgm:t>
        <a:bodyPr/>
        <a:lstStyle/>
        <a:p>
          <a:endParaRPr lang="en-US"/>
        </a:p>
      </dgm:t>
    </dgm:pt>
    <dgm:pt modelId="{CF505363-8672-2345-AD08-3B4936B65922}" type="sibTrans" cxnId="{D473320D-C08A-A64F-B41D-45D81E5AA00A}">
      <dgm:prSet/>
      <dgm:spPr/>
      <dgm:t>
        <a:bodyPr/>
        <a:lstStyle/>
        <a:p>
          <a:endParaRPr lang="en-US"/>
        </a:p>
      </dgm:t>
    </dgm:pt>
    <dgm:pt modelId="{5C606F2A-5251-A648-8894-1F1762F734D9}">
      <dgm:prSet phldrT="[Text]"/>
      <dgm:spPr/>
      <dgm:t>
        <a:bodyPr/>
        <a:lstStyle/>
        <a:p>
          <a:r>
            <a:rPr lang="en-US" dirty="0" smtClean="0"/>
            <a:t>A</a:t>
          </a:r>
          <a:endParaRPr lang="en-US" dirty="0"/>
        </a:p>
      </dgm:t>
    </dgm:pt>
    <dgm:pt modelId="{02252A0F-CB35-0F4F-86C5-B4E9362E2A22}" type="parTrans" cxnId="{03D2786B-4102-154D-BAB6-2089B42B1892}">
      <dgm:prSet/>
      <dgm:spPr/>
      <dgm:t>
        <a:bodyPr/>
        <a:lstStyle/>
        <a:p>
          <a:endParaRPr lang="en-US"/>
        </a:p>
      </dgm:t>
    </dgm:pt>
    <dgm:pt modelId="{6B1F314D-D225-AE43-BE25-895F48EC56E7}" type="sibTrans" cxnId="{03D2786B-4102-154D-BAB6-2089B42B1892}">
      <dgm:prSet/>
      <dgm:spPr/>
      <dgm:t>
        <a:bodyPr/>
        <a:lstStyle/>
        <a:p>
          <a:endParaRPr lang="en-US"/>
        </a:p>
      </dgm:t>
    </dgm:pt>
    <dgm:pt modelId="{71C0D665-1C3A-C440-ADA7-C794C99F849E}">
      <dgm:prSet phldrT="[Text]"/>
      <dgm:spPr>
        <a:solidFill>
          <a:srgbClr val="FFFFFF">
            <a:alpha val="90000"/>
          </a:srgbClr>
        </a:solidFill>
      </dgm:spPr>
      <dgm:t>
        <a:bodyPr/>
        <a:lstStyle/>
        <a:p>
          <a:r>
            <a:rPr lang="en-US" dirty="0" smtClean="0">
              <a:solidFill>
                <a:srgbClr val="123B5F"/>
              </a:solidFill>
            </a:rPr>
            <a:t>Annotate</a:t>
          </a:r>
          <a:endParaRPr lang="en-US" dirty="0">
            <a:solidFill>
              <a:srgbClr val="123B5F"/>
            </a:solidFill>
          </a:endParaRPr>
        </a:p>
      </dgm:t>
    </dgm:pt>
    <dgm:pt modelId="{D6A721CA-578B-5F48-B4AB-65C9D0B5079B}" type="parTrans" cxnId="{688D80AE-6C55-FA4F-9808-3161001A3717}">
      <dgm:prSet/>
      <dgm:spPr/>
      <dgm:t>
        <a:bodyPr/>
        <a:lstStyle/>
        <a:p>
          <a:endParaRPr lang="en-US"/>
        </a:p>
      </dgm:t>
    </dgm:pt>
    <dgm:pt modelId="{B102B10E-8D6C-814C-AAD7-D3402AB96257}" type="sibTrans" cxnId="{688D80AE-6C55-FA4F-9808-3161001A3717}">
      <dgm:prSet/>
      <dgm:spPr/>
      <dgm:t>
        <a:bodyPr/>
        <a:lstStyle/>
        <a:p>
          <a:endParaRPr lang="en-US"/>
        </a:p>
      </dgm:t>
    </dgm:pt>
    <dgm:pt modelId="{D5A2264E-37E6-D24B-BFBC-F2A2420C1FB3}">
      <dgm:prSet phldrT="[Text]"/>
      <dgm:spPr/>
      <dgm:t>
        <a:bodyPr/>
        <a:lstStyle/>
        <a:p>
          <a:r>
            <a:rPr lang="en-US" dirty="0" smtClean="0"/>
            <a:t>R</a:t>
          </a:r>
          <a:endParaRPr lang="en-US" dirty="0"/>
        </a:p>
      </dgm:t>
    </dgm:pt>
    <dgm:pt modelId="{A8F2E93A-3CA4-DB43-A3E4-EA11544991F2}" type="parTrans" cxnId="{441F8A0C-59D1-B747-B0A2-9D9521B9145D}">
      <dgm:prSet/>
      <dgm:spPr/>
      <dgm:t>
        <a:bodyPr/>
        <a:lstStyle/>
        <a:p>
          <a:endParaRPr lang="en-US"/>
        </a:p>
      </dgm:t>
    </dgm:pt>
    <dgm:pt modelId="{A708D9AB-0542-8142-B509-BA0E8B5FC1D2}" type="sibTrans" cxnId="{441F8A0C-59D1-B747-B0A2-9D9521B9145D}">
      <dgm:prSet/>
      <dgm:spPr/>
      <dgm:t>
        <a:bodyPr/>
        <a:lstStyle/>
        <a:p>
          <a:endParaRPr lang="en-US"/>
        </a:p>
      </dgm:t>
    </dgm:pt>
    <dgm:pt modelId="{FE0CC90F-D692-8D4D-BC03-7E711544BB56}">
      <dgm:prSet phldrT="[Text]"/>
      <dgm:spPr>
        <a:solidFill>
          <a:srgbClr val="FFFFFF">
            <a:alpha val="90000"/>
          </a:srgbClr>
        </a:solidFill>
      </dgm:spPr>
      <dgm:t>
        <a:bodyPr/>
        <a:lstStyle/>
        <a:p>
          <a:r>
            <a:rPr lang="en-US" dirty="0" smtClean="0">
              <a:solidFill>
                <a:schemeClr val="accent1">
                  <a:lumMod val="50000"/>
                </a:schemeClr>
              </a:solidFill>
            </a:rPr>
            <a:t>Review</a:t>
          </a:r>
          <a:endParaRPr lang="en-US" dirty="0">
            <a:solidFill>
              <a:schemeClr val="accent1">
                <a:lumMod val="50000"/>
              </a:schemeClr>
            </a:solidFill>
          </a:endParaRPr>
        </a:p>
      </dgm:t>
    </dgm:pt>
    <dgm:pt modelId="{E73BDD4D-FC58-974C-AD96-7FE053C7A453}" type="parTrans" cxnId="{A43FCC0B-2A99-5A47-A78B-E8A61F87EDA4}">
      <dgm:prSet/>
      <dgm:spPr/>
      <dgm:t>
        <a:bodyPr/>
        <a:lstStyle/>
        <a:p>
          <a:endParaRPr lang="en-US"/>
        </a:p>
      </dgm:t>
    </dgm:pt>
    <dgm:pt modelId="{2CF0CE6F-EB79-BF4C-9F3C-2F6EBAF25B5D}" type="sibTrans" cxnId="{A43FCC0B-2A99-5A47-A78B-E8A61F87EDA4}">
      <dgm:prSet/>
      <dgm:spPr/>
      <dgm:t>
        <a:bodyPr/>
        <a:lstStyle/>
        <a:p>
          <a:endParaRPr lang="en-US"/>
        </a:p>
      </dgm:t>
    </dgm:pt>
    <dgm:pt modelId="{62ECF34E-B179-964C-B80C-D37D705012F1}" type="pres">
      <dgm:prSet presAssocID="{E49BBC5D-97C3-F94A-920E-657577218A7D}" presName="Name0" presStyleCnt="0">
        <dgm:presLayoutVars>
          <dgm:dir/>
          <dgm:animLvl val="lvl"/>
          <dgm:resizeHandles val="exact"/>
        </dgm:presLayoutVars>
      </dgm:prSet>
      <dgm:spPr/>
      <dgm:t>
        <a:bodyPr/>
        <a:lstStyle/>
        <a:p>
          <a:endParaRPr lang="en-US"/>
        </a:p>
      </dgm:t>
    </dgm:pt>
    <dgm:pt modelId="{50816403-900D-0C43-A36A-FF1F53B285EF}" type="pres">
      <dgm:prSet presAssocID="{E577194B-6B05-8A48-B12A-7953EF4AC8D5}" presName="linNode" presStyleCnt="0"/>
      <dgm:spPr/>
    </dgm:pt>
    <dgm:pt modelId="{7A3F2E2C-E6BD-AB41-A738-AF5B1EA2ACE2}" type="pres">
      <dgm:prSet presAssocID="{E577194B-6B05-8A48-B12A-7953EF4AC8D5}" presName="parentText" presStyleLbl="node1" presStyleIdx="0" presStyleCnt="4" custLinFactNeighborY="-208">
        <dgm:presLayoutVars>
          <dgm:chMax val="1"/>
          <dgm:bulletEnabled val="1"/>
        </dgm:presLayoutVars>
      </dgm:prSet>
      <dgm:spPr/>
      <dgm:t>
        <a:bodyPr/>
        <a:lstStyle/>
        <a:p>
          <a:endParaRPr lang="en-US"/>
        </a:p>
      </dgm:t>
    </dgm:pt>
    <dgm:pt modelId="{E8B675ED-9C3C-9444-8A84-9B3DE0B0C1D2}" type="pres">
      <dgm:prSet presAssocID="{E577194B-6B05-8A48-B12A-7953EF4AC8D5}" presName="descendantText" presStyleLbl="alignAccFollowNode1" presStyleIdx="0" presStyleCnt="4">
        <dgm:presLayoutVars>
          <dgm:bulletEnabled val="1"/>
        </dgm:presLayoutVars>
      </dgm:prSet>
      <dgm:spPr/>
      <dgm:t>
        <a:bodyPr/>
        <a:lstStyle/>
        <a:p>
          <a:endParaRPr lang="en-US"/>
        </a:p>
      </dgm:t>
    </dgm:pt>
    <dgm:pt modelId="{3F3668C0-999C-3045-B076-FD2B5C3FCBCD}" type="pres">
      <dgm:prSet presAssocID="{E5C80CB6-8550-684A-825E-2E49B11EAAE3}" presName="sp" presStyleCnt="0"/>
      <dgm:spPr/>
    </dgm:pt>
    <dgm:pt modelId="{43D932A0-2588-3245-9F74-CD9C0EB300C0}" type="pres">
      <dgm:prSet presAssocID="{5938054D-0A9F-3445-88C5-54699B7D202C}" presName="linNode" presStyleCnt="0"/>
      <dgm:spPr/>
    </dgm:pt>
    <dgm:pt modelId="{7EF404A6-8E2C-0843-8872-1084DE928D4C}" type="pres">
      <dgm:prSet presAssocID="{5938054D-0A9F-3445-88C5-54699B7D202C}" presName="parentText" presStyleLbl="node1" presStyleIdx="1" presStyleCnt="4">
        <dgm:presLayoutVars>
          <dgm:chMax val="1"/>
          <dgm:bulletEnabled val="1"/>
        </dgm:presLayoutVars>
      </dgm:prSet>
      <dgm:spPr/>
      <dgm:t>
        <a:bodyPr/>
        <a:lstStyle/>
        <a:p>
          <a:endParaRPr lang="en-US"/>
        </a:p>
      </dgm:t>
    </dgm:pt>
    <dgm:pt modelId="{304309B3-7CD6-2B46-A79F-930B7C469157}" type="pres">
      <dgm:prSet presAssocID="{5938054D-0A9F-3445-88C5-54699B7D202C}" presName="descendantText" presStyleLbl="alignAccFollowNode1" presStyleIdx="1" presStyleCnt="4">
        <dgm:presLayoutVars>
          <dgm:bulletEnabled val="1"/>
        </dgm:presLayoutVars>
      </dgm:prSet>
      <dgm:spPr/>
      <dgm:t>
        <a:bodyPr/>
        <a:lstStyle/>
        <a:p>
          <a:endParaRPr lang="en-US"/>
        </a:p>
      </dgm:t>
    </dgm:pt>
    <dgm:pt modelId="{A14A0367-AE04-9545-874A-4574902903BB}" type="pres">
      <dgm:prSet presAssocID="{6EF83425-B310-084F-AB49-01610AADE620}" presName="sp" presStyleCnt="0"/>
      <dgm:spPr/>
    </dgm:pt>
    <dgm:pt modelId="{1B3B84B9-3C3A-924E-88A8-EDB6FACB345B}" type="pres">
      <dgm:prSet presAssocID="{5C606F2A-5251-A648-8894-1F1762F734D9}" presName="linNode" presStyleCnt="0"/>
      <dgm:spPr/>
    </dgm:pt>
    <dgm:pt modelId="{F5B825D9-EF94-AE40-89BA-497FADABD2F9}" type="pres">
      <dgm:prSet presAssocID="{5C606F2A-5251-A648-8894-1F1762F734D9}" presName="parentText" presStyleLbl="node1" presStyleIdx="2" presStyleCnt="4">
        <dgm:presLayoutVars>
          <dgm:chMax val="1"/>
          <dgm:bulletEnabled val="1"/>
        </dgm:presLayoutVars>
      </dgm:prSet>
      <dgm:spPr/>
      <dgm:t>
        <a:bodyPr/>
        <a:lstStyle/>
        <a:p>
          <a:endParaRPr lang="en-US"/>
        </a:p>
      </dgm:t>
    </dgm:pt>
    <dgm:pt modelId="{646A8984-2B6C-2644-BE18-046A9D3C6C8A}" type="pres">
      <dgm:prSet presAssocID="{5C606F2A-5251-A648-8894-1F1762F734D9}" presName="descendantText" presStyleLbl="alignAccFollowNode1" presStyleIdx="2" presStyleCnt="4">
        <dgm:presLayoutVars>
          <dgm:bulletEnabled val="1"/>
        </dgm:presLayoutVars>
      </dgm:prSet>
      <dgm:spPr/>
      <dgm:t>
        <a:bodyPr/>
        <a:lstStyle/>
        <a:p>
          <a:endParaRPr lang="en-US"/>
        </a:p>
      </dgm:t>
    </dgm:pt>
    <dgm:pt modelId="{9940C4D5-A77A-2F47-A96C-1D5B979E3BA7}" type="pres">
      <dgm:prSet presAssocID="{6B1F314D-D225-AE43-BE25-895F48EC56E7}" presName="sp" presStyleCnt="0"/>
      <dgm:spPr/>
    </dgm:pt>
    <dgm:pt modelId="{58453431-2BC5-6345-AACC-8EB432D541E4}" type="pres">
      <dgm:prSet presAssocID="{D5A2264E-37E6-D24B-BFBC-F2A2420C1FB3}" presName="linNode" presStyleCnt="0"/>
      <dgm:spPr/>
    </dgm:pt>
    <dgm:pt modelId="{4AEF5315-CB81-A343-BD53-60D59BBEA55A}" type="pres">
      <dgm:prSet presAssocID="{D5A2264E-37E6-D24B-BFBC-F2A2420C1FB3}" presName="parentText" presStyleLbl="node1" presStyleIdx="3" presStyleCnt="4">
        <dgm:presLayoutVars>
          <dgm:chMax val="1"/>
          <dgm:bulletEnabled val="1"/>
        </dgm:presLayoutVars>
      </dgm:prSet>
      <dgm:spPr/>
      <dgm:t>
        <a:bodyPr/>
        <a:lstStyle/>
        <a:p>
          <a:endParaRPr lang="en-US"/>
        </a:p>
      </dgm:t>
    </dgm:pt>
    <dgm:pt modelId="{09DE1AB9-46DE-0444-83FC-DB748C8FB173}" type="pres">
      <dgm:prSet presAssocID="{D5A2264E-37E6-D24B-BFBC-F2A2420C1FB3}" presName="descendantText" presStyleLbl="alignAccFollowNode1" presStyleIdx="3" presStyleCnt="4">
        <dgm:presLayoutVars>
          <dgm:bulletEnabled val="1"/>
        </dgm:presLayoutVars>
      </dgm:prSet>
      <dgm:spPr/>
      <dgm:t>
        <a:bodyPr/>
        <a:lstStyle/>
        <a:p>
          <a:endParaRPr lang="en-US"/>
        </a:p>
      </dgm:t>
    </dgm:pt>
  </dgm:ptLst>
  <dgm:cxnLst>
    <dgm:cxn modelId="{EC46C59B-81A5-2E4F-B1D0-449CC5CB5DB8}" type="presOf" srcId="{E49BBC5D-97C3-F94A-920E-657577218A7D}" destId="{62ECF34E-B179-964C-B80C-D37D705012F1}" srcOrd="0" destOrd="0" presId="urn:microsoft.com/office/officeart/2005/8/layout/vList5"/>
    <dgm:cxn modelId="{B7A2A197-C11E-FB44-B857-582F4421ECE1}" type="presOf" srcId="{5C606F2A-5251-A648-8894-1F1762F734D9}" destId="{F5B825D9-EF94-AE40-89BA-497FADABD2F9}" srcOrd="0" destOrd="0" presId="urn:microsoft.com/office/officeart/2005/8/layout/vList5"/>
    <dgm:cxn modelId="{441F8A0C-59D1-B747-B0A2-9D9521B9145D}" srcId="{E49BBC5D-97C3-F94A-920E-657577218A7D}" destId="{D5A2264E-37E6-D24B-BFBC-F2A2420C1FB3}" srcOrd="3" destOrd="0" parTransId="{A8F2E93A-3CA4-DB43-A3E4-EA11544991F2}" sibTransId="{A708D9AB-0542-8142-B509-BA0E8B5FC1D2}"/>
    <dgm:cxn modelId="{A43FCC0B-2A99-5A47-A78B-E8A61F87EDA4}" srcId="{D5A2264E-37E6-D24B-BFBC-F2A2420C1FB3}" destId="{FE0CC90F-D692-8D4D-BC03-7E711544BB56}" srcOrd="0" destOrd="0" parTransId="{E73BDD4D-FC58-974C-AD96-7FE053C7A453}" sibTransId="{2CF0CE6F-EB79-BF4C-9F3C-2F6EBAF25B5D}"/>
    <dgm:cxn modelId="{D473320D-C08A-A64F-B41D-45D81E5AA00A}" srcId="{5938054D-0A9F-3445-88C5-54699B7D202C}" destId="{E049BEB5-5B5E-2D40-8923-AF8EC22A7972}" srcOrd="0" destOrd="0" parTransId="{F0653B9B-A8BE-B741-85FD-0057EDB43616}" sibTransId="{CF505363-8672-2345-AD08-3B4936B65922}"/>
    <dgm:cxn modelId="{9F733316-2A39-964C-ABCF-D9D75096C4DB}" type="presOf" srcId="{D5A2264E-37E6-D24B-BFBC-F2A2420C1FB3}" destId="{4AEF5315-CB81-A343-BD53-60D59BBEA55A}" srcOrd="0" destOrd="0" presId="urn:microsoft.com/office/officeart/2005/8/layout/vList5"/>
    <dgm:cxn modelId="{1B0CDF18-0259-AA4E-9979-1799F37530CD}" srcId="{E49BBC5D-97C3-F94A-920E-657577218A7D}" destId="{E577194B-6B05-8A48-B12A-7953EF4AC8D5}" srcOrd="0" destOrd="0" parTransId="{BBDB4A6F-5CF0-664D-A065-1595CCCC7A02}" sibTransId="{E5C80CB6-8550-684A-825E-2E49B11EAAE3}"/>
    <dgm:cxn modelId="{28679BE7-8B1E-AD41-B022-EBB05B95C2D9}" type="presOf" srcId="{E577194B-6B05-8A48-B12A-7953EF4AC8D5}" destId="{7A3F2E2C-E6BD-AB41-A738-AF5B1EA2ACE2}" srcOrd="0" destOrd="0" presId="urn:microsoft.com/office/officeart/2005/8/layout/vList5"/>
    <dgm:cxn modelId="{F08A38F6-0435-EF40-89AD-16248867B25C}" type="presOf" srcId="{F8E71A5A-16EE-D94C-AA39-73FE0D57835F}" destId="{E8B675ED-9C3C-9444-8A84-9B3DE0B0C1D2}" srcOrd="0" destOrd="0" presId="urn:microsoft.com/office/officeart/2005/8/layout/vList5"/>
    <dgm:cxn modelId="{EC8DB36E-496D-2849-9F83-104CD4FC6882}" type="presOf" srcId="{5938054D-0A9F-3445-88C5-54699B7D202C}" destId="{7EF404A6-8E2C-0843-8872-1084DE928D4C}" srcOrd="0" destOrd="0" presId="urn:microsoft.com/office/officeart/2005/8/layout/vList5"/>
    <dgm:cxn modelId="{4E66F254-0058-C143-A719-2769B27CD704}" type="presOf" srcId="{E049BEB5-5B5E-2D40-8923-AF8EC22A7972}" destId="{304309B3-7CD6-2B46-A79F-930B7C469157}" srcOrd="0" destOrd="0" presId="urn:microsoft.com/office/officeart/2005/8/layout/vList5"/>
    <dgm:cxn modelId="{CA0012B1-8267-394C-84AA-0B7B62173A11}" type="presOf" srcId="{FE0CC90F-D692-8D4D-BC03-7E711544BB56}" destId="{09DE1AB9-46DE-0444-83FC-DB748C8FB173}" srcOrd="0" destOrd="0" presId="urn:microsoft.com/office/officeart/2005/8/layout/vList5"/>
    <dgm:cxn modelId="{F4784308-CE9B-4F49-AD48-963E66F471E6}" srcId="{E577194B-6B05-8A48-B12A-7953EF4AC8D5}" destId="{F8E71A5A-16EE-D94C-AA39-73FE0D57835F}" srcOrd="0" destOrd="0" parTransId="{0B6CE2A1-24E4-C04C-9A2F-4960ACACB4BB}" sibTransId="{C519B235-AD75-2049-9B60-99873774C188}"/>
    <dgm:cxn modelId="{688D80AE-6C55-FA4F-9808-3161001A3717}" srcId="{5C606F2A-5251-A648-8894-1F1762F734D9}" destId="{71C0D665-1C3A-C440-ADA7-C794C99F849E}" srcOrd="0" destOrd="0" parTransId="{D6A721CA-578B-5F48-B4AB-65C9D0B5079B}" sibTransId="{B102B10E-8D6C-814C-AAD7-D3402AB96257}"/>
    <dgm:cxn modelId="{03D2786B-4102-154D-BAB6-2089B42B1892}" srcId="{E49BBC5D-97C3-F94A-920E-657577218A7D}" destId="{5C606F2A-5251-A648-8894-1F1762F734D9}" srcOrd="2" destOrd="0" parTransId="{02252A0F-CB35-0F4F-86C5-B4E9362E2A22}" sibTransId="{6B1F314D-D225-AE43-BE25-895F48EC56E7}"/>
    <dgm:cxn modelId="{1BBECF26-2BAD-3449-B374-445A79524756}" srcId="{E49BBC5D-97C3-F94A-920E-657577218A7D}" destId="{5938054D-0A9F-3445-88C5-54699B7D202C}" srcOrd="1" destOrd="0" parTransId="{1F2D52DA-D7E5-684F-A84D-382D34D22E5B}" sibTransId="{6EF83425-B310-084F-AB49-01610AADE620}"/>
    <dgm:cxn modelId="{F5BEA772-72F0-B147-A55D-26543B839F22}" type="presOf" srcId="{71C0D665-1C3A-C440-ADA7-C794C99F849E}" destId="{646A8984-2B6C-2644-BE18-046A9D3C6C8A}" srcOrd="0" destOrd="0" presId="urn:microsoft.com/office/officeart/2005/8/layout/vList5"/>
    <dgm:cxn modelId="{6837A949-3269-0845-B589-03AFCDDADA2B}" type="presParOf" srcId="{62ECF34E-B179-964C-B80C-D37D705012F1}" destId="{50816403-900D-0C43-A36A-FF1F53B285EF}" srcOrd="0" destOrd="0" presId="urn:microsoft.com/office/officeart/2005/8/layout/vList5"/>
    <dgm:cxn modelId="{5A265190-24E8-5844-8915-93CB0BAFB707}" type="presParOf" srcId="{50816403-900D-0C43-A36A-FF1F53B285EF}" destId="{7A3F2E2C-E6BD-AB41-A738-AF5B1EA2ACE2}" srcOrd="0" destOrd="0" presId="urn:microsoft.com/office/officeart/2005/8/layout/vList5"/>
    <dgm:cxn modelId="{B9237EFA-6EF2-214A-B38B-E9F0F8525881}" type="presParOf" srcId="{50816403-900D-0C43-A36A-FF1F53B285EF}" destId="{E8B675ED-9C3C-9444-8A84-9B3DE0B0C1D2}" srcOrd="1" destOrd="0" presId="urn:microsoft.com/office/officeart/2005/8/layout/vList5"/>
    <dgm:cxn modelId="{166AA6EB-DECE-AB45-B443-E376AAD1C621}" type="presParOf" srcId="{62ECF34E-B179-964C-B80C-D37D705012F1}" destId="{3F3668C0-999C-3045-B076-FD2B5C3FCBCD}" srcOrd="1" destOrd="0" presId="urn:microsoft.com/office/officeart/2005/8/layout/vList5"/>
    <dgm:cxn modelId="{642A379B-017C-B447-A1B0-4FB7793FAFCA}" type="presParOf" srcId="{62ECF34E-B179-964C-B80C-D37D705012F1}" destId="{43D932A0-2588-3245-9F74-CD9C0EB300C0}" srcOrd="2" destOrd="0" presId="urn:microsoft.com/office/officeart/2005/8/layout/vList5"/>
    <dgm:cxn modelId="{1980ED67-47C9-3E4D-B919-887E3893B905}" type="presParOf" srcId="{43D932A0-2588-3245-9F74-CD9C0EB300C0}" destId="{7EF404A6-8E2C-0843-8872-1084DE928D4C}" srcOrd="0" destOrd="0" presId="urn:microsoft.com/office/officeart/2005/8/layout/vList5"/>
    <dgm:cxn modelId="{BAC75792-1F02-2049-8A54-4FB8C46C6515}" type="presParOf" srcId="{43D932A0-2588-3245-9F74-CD9C0EB300C0}" destId="{304309B3-7CD6-2B46-A79F-930B7C469157}" srcOrd="1" destOrd="0" presId="urn:microsoft.com/office/officeart/2005/8/layout/vList5"/>
    <dgm:cxn modelId="{D8CB8347-36BD-1345-9913-16256C3D32C4}" type="presParOf" srcId="{62ECF34E-B179-964C-B80C-D37D705012F1}" destId="{A14A0367-AE04-9545-874A-4574902903BB}" srcOrd="3" destOrd="0" presId="urn:microsoft.com/office/officeart/2005/8/layout/vList5"/>
    <dgm:cxn modelId="{16C3B685-901D-F24B-B84A-D326FC73C036}" type="presParOf" srcId="{62ECF34E-B179-964C-B80C-D37D705012F1}" destId="{1B3B84B9-3C3A-924E-88A8-EDB6FACB345B}" srcOrd="4" destOrd="0" presId="urn:microsoft.com/office/officeart/2005/8/layout/vList5"/>
    <dgm:cxn modelId="{E07CB516-284C-E442-935A-7A2552E3A7A8}" type="presParOf" srcId="{1B3B84B9-3C3A-924E-88A8-EDB6FACB345B}" destId="{F5B825D9-EF94-AE40-89BA-497FADABD2F9}" srcOrd="0" destOrd="0" presId="urn:microsoft.com/office/officeart/2005/8/layout/vList5"/>
    <dgm:cxn modelId="{BBC6D061-A0F6-4643-A1BF-2024E5F7129D}" type="presParOf" srcId="{1B3B84B9-3C3A-924E-88A8-EDB6FACB345B}" destId="{646A8984-2B6C-2644-BE18-046A9D3C6C8A}" srcOrd="1" destOrd="0" presId="urn:microsoft.com/office/officeart/2005/8/layout/vList5"/>
    <dgm:cxn modelId="{59167D31-B431-4244-89E5-1401A31C70AA}" type="presParOf" srcId="{62ECF34E-B179-964C-B80C-D37D705012F1}" destId="{9940C4D5-A77A-2F47-A96C-1D5B979E3BA7}" srcOrd="5" destOrd="0" presId="urn:microsoft.com/office/officeart/2005/8/layout/vList5"/>
    <dgm:cxn modelId="{511411E1-293B-3E42-8D74-1CC773FF76B3}" type="presParOf" srcId="{62ECF34E-B179-964C-B80C-D37D705012F1}" destId="{58453431-2BC5-6345-AACC-8EB432D541E4}" srcOrd="6" destOrd="0" presId="urn:microsoft.com/office/officeart/2005/8/layout/vList5"/>
    <dgm:cxn modelId="{BA449FB5-1078-4244-B296-A1FB32CFAFAB}" type="presParOf" srcId="{58453431-2BC5-6345-AACC-8EB432D541E4}" destId="{4AEF5315-CB81-A343-BD53-60D59BBEA55A}" srcOrd="0" destOrd="0" presId="urn:microsoft.com/office/officeart/2005/8/layout/vList5"/>
    <dgm:cxn modelId="{BEB957B3-E917-2840-B4BE-707408F8CEBA}" type="presParOf" srcId="{58453431-2BC5-6345-AACC-8EB432D541E4}" destId="{09DE1AB9-46DE-0444-83FC-DB748C8FB17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675ED-9C3C-9444-8A84-9B3DE0B0C1D2}">
      <dsp:nvSpPr>
        <dsp:cNvPr id="0" name=""/>
        <dsp:cNvSpPr/>
      </dsp:nvSpPr>
      <dsp:spPr>
        <a:xfrm rot="5400000">
          <a:off x="2319007" y="-756080"/>
          <a:ext cx="854481" cy="2584704"/>
        </a:xfrm>
        <a:prstGeom prst="round2SameRect">
          <a:avLst/>
        </a:prstGeom>
        <a:solidFill>
          <a:schemeClr val="tx1">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smtClean="0">
              <a:solidFill>
                <a:srgbClr val="123B5F"/>
              </a:solidFill>
            </a:rPr>
            <a:t>Prepare</a:t>
          </a:r>
          <a:endParaRPr lang="en-US" sz="3800" kern="1200" dirty="0">
            <a:solidFill>
              <a:srgbClr val="123B5F"/>
            </a:solidFill>
          </a:endParaRPr>
        </a:p>
      </dsp:txBody>
      <dsp:txXfrm rot="-5400000">
        <a:off x="1453896" y="150743"/>
        <a:ext cx="2542992" cy="771057"/>
      </dsp:txXfrm>
    </dsp:sp>
    <dsp:sp modelId="{7A3F2E2C-E6BD-AB41-A738-AF5B1EA2ACE2}">
      <dsp:nvSpPr>
        <dsp:cNvPr id="0" name=""/>
        <dsp:cNvSpPr/>
      </dsp:nvSpPr>
      <dsp:spPr>
        <a:xfrm>
          <a:off x="0" y="0"/>
          <a:ext cx="1453896" cy="106810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r>
            <a:rPr lang="en-US" sz="5600" kern="1200" dirty="0" smtClean="0"/>
            <a:t>P</a:t>
          </a:r>
          <a:endParaRPr lang="en-US" sz="5600" kern="1200" dirty="0"/>
        </a:p>
      </dsp:txBody>
      <dsp:txXfrm>
        <a:off x="52140" y="52140"/>
        <a:ext cx="1349616" cy="963821"/>
      </dsp:txXfrm>
    </dsp:sp>
    <dsp:sp modelId="{304309B3-7CD6-2B46-A79F-930B7C469157}">
      <dsp:nvSpPr>
        <dsp:cNvPr id="0" name=""/>
        <dsp:cNvSpPr/>
      </dsp:nvSpPr>
      <dsp:spPr>
        <a:xfrm rot="5400000">
          <a:off x="2319007" y="365426"/>
          <a:ext cx="854481" cy="2584704"/>
        </a:xfrm>
        <a:prstGeom prst="round2SameRect">
          <a:avLst/>
        </a:prstGeom>
        <a:solidFill>
          <a:srgbClr val="FFFFFF">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smtClean="0">
              <a:solidFill>
                <a:srgbClr val="123B5F"/>
              </a:solidFill>
            </a:rPr>
            <a:t>Survey</a:t>
          </a:r>
          <a:endParaRPr lang="en-US" sz="3800" kern="1200" dirty="0">
            <a:solidFill>
              <a:srgbClr val="123B5F"/>
            </a:solidFill>
          </a:endParaRPr>
        </a:p>
      </dsp:txBody>
      <dsp:txXfrm rot="-5400000">
        <a:off x="1453896" y="1272249"/>
        <a:ext cx="2542992" cy="771057"/>
      </dsp:txXfrm>
    </dsp:sp>
    <dsp:sp modelId="{7EF404A6-8E2C-0843-8872-1084DE928D4C}">
      <dsp:nvSpPr>
        <dsp:cNvPr id="0" name=""/>
        <dsp:cNvSpPr/>
      </dsp:nvSpPr>
      <dsp:spPr>
        <a:xfrm>
          <a:off x="0" y="1123727"/>
          <a:ext cx="1453896" cy="106810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r>
            <a:rPr lang="en-US" sz="5600" kern="1200" dirty="0" smtClean="0"/>
            <a:t>S</a:t>
          </a:r>
          <a:endParaRPr lang="en-US" sz="5600" kern="1200" dirty="0"/>
        </a:p>
      </dsp:txBody>
      <dsp:txXfrm>
        <a:off x="52140" y="1175867"/>
        <a:ext cx="1349616" cy="963821"/>
      </dsp:txXfrm>
    </dsp:sp>
    <dsp:sp modelId="{646A8984-2B6C-2644-BE18-046A9D3C6C8A}">
      <dsp:nvSpPr>
        <dsp:cNvPr id="0" name=""/>
        <dsp:cNvSpPr/>
      </dsp:nvSpPr>
      <dsp:spPr>
        <a:xfrm rot="5400000">
          <a:off x="2319007" y="1486932"/>
          <a:ext cx="854481" cy="2584704"/>
        </a:xfrm>
        <a:prstGeom prst="round2SameRect">
          <a:avLst/>
        </a:prstGeom>
        <a:solidFill>
          <a:srgbClr val="FFFFFF">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smtClean="0">
              <a:solidFill>
                <a:srgbClr val="123B5F"/>
              </a:solidFill>
            </a:rPr>
            <a:t>Annotate</a:t>
          </a:r>
          <a:endParaRPr lang="en-US" sz="3800" kern="1200" dirty="0">
            <a:solidFill>
              <a:srgbClr val="123B5F"/>
            </a:solidFill>
          </a:endParaRPr>
        </a:p>
      </dsp:txBody>
      <dsp:txXfrm rot="-5400000">
        <a:off x="1453896" y="2393755"/>
        <a:ext cx="2542992" cy="771057"/>
      </dsp:txXfrm>
    </dsp:sp>
    <dsp:sp modelId="{F5B825D9-EF94-AE40-89BA-497FADABD2F9}">
      <dsp:nvSpPr>
        <dsp:cNvPr id="0" name=""/>
        <dsp:cNvSpPr/>
      </dsp:nvSpPr>
      <dsp:spPr>
        <a:xfrm>
          <a:off x="0" y="2245234"/>
          <a:ext cx="1453896" cy="106810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r>
            <a:rPr lang="en-US" sz="5600" kern="1200" dirty="0" smtClean="0"/>
            <a:t>A</a:t>
          </a:r>
          <a:endParaRPr lang="en-US" sz="5600" kern="1200" dirty="0"/>
        </a:p>
      </dsp:txBody>
      <dsp:txXfrm>
        <a:off x="52140" y="2297374"/>
        <a:ext cx="1349616" cy="963821"/>
      </dsp:txXfrm>
    </dsp:sp>
    <dsp:sp modelId="{09DE1AB9-46DE-0444-83FC-DB748C8FB173}">
      <dsp:nvSpPr>
        <dsp:cNvPr id="0" name=""/>
        <dsp:cNvSpPr/>
      </dsp:nvSpPr>
      <dsp:spPr>
        <a:xfrm rot="5400000">
          <a:off x="2319007" y="2608439"/>
          <a:ext cx="854481" cy="2584704"/>
        </a:xfrm>
        <a:prstGeom prst="round2SameRect">
          <a:avLst/>
        </a:prstGeom>
        <a:solidFill>
          <a:srgbClr val="FFFFFF">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72390" rIns="144780" bIns="7239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smtClean="0">
              <a:solidFill>
                <a:schemeClr val="accent1">
                  <a:lumMod val="50000"/>
                </a:schemeClr>
              </a:solidFill>
            </a:rPr>
            <a:t>Review</a:t>
          </a:r>
          <a:endParaRPr lang="en-US" sz="3800" kern="1200" dirty="0">
            <a:solidFill>
              <a:schemeClr val="accent1">
                <a:lumMod val="50000"/>
              </a:schemeClr>
            </a:solidFill>
          </a:endParaRPr>
        </a:p>
      </dsp:txBody>
      <dsp:txXfrm rot="-5400000">
        <a:off x="1453896" y="3515262"/>
        <a:ext cx="2542992" cy="771057"/>
      </dsp:txXfrm>
    </dsp:sp>
    <dsp:sp modelId="{4AEF5315-CB81-A343-BD53-60D59BBEA55A}">
      <dsp:nvSpPr>
        <dsp:cNvPr id="0" name=""/>
        <dsp:cNvSpPr/>
      </dsp:nvSpPr>
      <dsp:spPr>
        <a:xfrm>
          <a:off x="0" y="3366740"/>
          <a:ext cx="1453896" cy="106810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r>
            <a:rPr lang="en-US" sz="5600" kern="1200" dirty="0" smtClean="0"/>
            <a:t>R</a:t>
          </a:r>
          <a:endParaRPr lang="en-US" sz="5600" kern="1200" dirty="0"/>
        </a:p>
      </dsp:txBody>
      <dsp:txXfrm>
        <a:off x="52140" y="3418880"/>
        <a:ext cx="1349616" cy="9638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44CB65-E79E-0745-8564-77B0E70BF3E8}" type="datetimeFigureOut">
              <a:rPr lang="en-US" smtClean="0"/>
              <a:pPr/>
              <a:t>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A40230-7063-8D49-9293-B74B11B6D697}" type="slidenum">
              <a:rPr lang="en-US" smtClean="0"/>
              <a:pPr/>
              <a:t>‹#›</a:t>
            </a:fld>
            <a:endParaRPr lang="en-US"/>
          </a:p>
        </p:txBody>
      </p:sp>
    </p:spTree>
    <p:extLst>
      <p:ext uri="{BB962C8B-B14F-4D97-AF65-F5344CB8AC3E}">
        <p14:creationId xmlns:p14="http://schemas.microsoft.com/office/powerpoint/2010/main" val="4082735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0C8A41-2230-3F41-964C-D1C7265894AB}" type="datetimeFigureOut">
              <a:rPr lang="en-US" smtClean="0"/>
              <a:pPr/>
              <a:t>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487F15-09F8-2846-9583-93405BD2DD3A}" type="slidenum">
              <a:rPr lang="en-US" smtClean="0"/>
              <a:pPr/>
              <a:t>‹#›</a:t>
            </a:fld>
            <a:endParaRPr lang="en-US"/>
          </a:p>
        </p:txBody>
      </p:sp>
    </p:spTree>
    <p:extLst>
      <p:ext uri="{BB962C8B-B14F-4D97-AF65-F5344CB8AC3E}">
        <p14:creationId xmlns:p14="http://schemas.microsoft.com/office/powerpoint/2010/main" val="32241302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Much of your time spent meeting the 2:1 rule will be reading</a:t>
            </a:r>
            <a:r>
              <a:rPr lang="en-US" baseline="0" dirty="0" smtClean="0"/>
              <a:t>.  The task seems simple enough, yet many students don’t complete their reading assignments at the level expected by the instructor.  Also, many students report having difficulty focusing or remembering what they’ve read.  This chapter solves those problems by introducing you to two reading strategies.</a:t>
            </a: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2</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11</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How is annotating actually done?  There are 4 specific goals while you read.  </a:t>
            </a:r>
          </a:p>
          <a:p>
            <a:pPr marL="171450" indent="-171450">
              <a:buFont typeface="Arial"/>
              <a:buChar char="•"/>
            </a:pPr>
            <a:r>
              <a:rPr lang="en-US" dirty="0" smtClean="0"/>
              <a:t>What is the benefit of completing</a:t>
            </a:r>
            <a:r>
              <a:rPr lang="en-US" baseline="0" dirty="0" smtClean="0"/>
              <a:t> these annotations while you’re reading? What’s the benefit of these annotations after you’ve read?</a:t>
            </a: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12</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14</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3</a:t>
            </a:fld>
            <a:endParaRPr lang="en-US"/>
          </a:p>
        </p:txBody>
      </p:sp>
    </p:spTree>
    <p:extLst>
      <p:ext uri="{BB962C8B-B14F-4D97-AF65-F5344CB8AC3E}">
        <p14:creationId xmlns:p14="http://schemas.microsoft.com/office/powerpoint/2010/main" val="2749730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4</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5</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6</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7</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8</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9</a:t>
            </a:fld>
            <a:endParaRPr lang="en-US"/>
          </a:p>
        </p:txBody>
      </p:sp>
    </p:spTree>
    <p:extLst>
      <p:ext uri="{BB962C8B-B14F-4D97-AF65-F5344CB8AC3E}">
        <p14:creationId xmlns:p14="http://schemas.microsoft.com/office/powerpoint/2010/main" val="4048369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Surveying helps you set goals for your reading (how much will you read and by when)</a:t>
            </a:r>
          </a:p>
          <a:p>
            <a:pPr marL="171450" indent="-171450">
              <a:buFont typeface="Arial"/>
              <a:buChar char="•"/>
            </a:pPr>
            <a:r>
              <a:rPr lang="en-US" dirty="0" smtClean="0"/>
              <a:t>Surveying also helps you become invested in what you’re reading by</a:t>
            </a:r>
            <a:r>
              <a:rPr lang="en-US" baseline="0" dirty="0" smtClean="0"/>
              <a:t> finding connections or points of curiosity you’ll want to discover more about</a:t>
            </a:r>
          </a:p>
          <a:p>
            <a:pPr marL="171450" indent="-171450">
              <a:buFont typeface="Arial"/>
              <a:buChar char="•"/>
            </a:pPr>
            <a:r>
              <a:rPr lang="en-US" baseline="0" dirty="0" smtClean="0"/>
              <a:t>How is scanning different from skimming?  A; Scanning has the specific goal of locating information within the chapter; skimming is to learn the material by reviewing prior knowledge and then slowing down to read when new information is presented</a:t>
            </a:r>
            <a:endParaRPr lang="en-US" dirty="0"/>
          </a:p>
        </p:txBody>
      </p:sp>
      <p:sp>
        <p:nvSpPr>
          <p:cNvPr id="4" name="Slide Number Placeholder 3"/>
          <p:cNvSpPr>
            <a:spLocks noGrp="1"/>
          </p:cNvSpPr>
          <p:nvPr>
            <p:ph type="sldNum" sz="quarter" idx="10"/>
          </p:nvPr>
        </p:nvSpPr>
        <p:spPr/>
        <p:txBody>
          <a:bodyPr/>
          <a:lstStyle/>
          <a:p>
            <a:fld id="{87487F15-09F8-2846-9583-93405BD2DD3A}" type="slidenum">
              <a:rPr lang="en-US" smtClean="0"/>
              <a:pPr/>
              <a:t>10</a:t>
            </a:fld>
            <a:endParaRPr lang="en-US"/>
          </a:p>
        </p:txBody>
      </p:sp>
    </p:spTree>
    <p:extLst>
      <p:ext uri="{BB962C8B-B14F-4D97-AF65-F5344CB8AC3E}">
        <p14:creationId xmlns:p14="http://schemas.microsoft.com/office/powerpoint/2010/main" val="404836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48D92C-67AB-3641-A42E-E240EEDB3C89}" type="datetimeFigureOut">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8D92C-67AB-3641-A42E-E240EEDB3C89}" type="datetimeFigureOut">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8D92C-67AB-3641-A42E-E240EEDB3C89}" type="datetimeFigureOut">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8D92C-67AB-3641-A42E-E240EEDB3C89}" type="datetimeFigureOut">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8D92C-67AB-3641-A42E-E240EEDB3C89}" type="datetimeFigureOut">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8D92C-67AB-3641-A42E-E240EEDB3C89}" type="datetimeFigureOut">
              <a:rPr lang="en-US" smtClean="0"/>
              <a:pPr/>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48D92C-67AB-3641-A42E-E240EEDB3C89}" type="datetimeFigureOut">
              <a:rPr lang="en-US" smtClean="0"/>
              <a:pPr/>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48D92C-67AB-3641-A42E-E240EEDB3C89}" type="datetimeFigureOut">
              <a:rPr lang="en-US" smtClean="0"/>
              <a:pPr/>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48D92C-67AB-3641-A42E-E240EEDB3C89}" type="datetimeFigureOut">
              <a:rPr lang="en-US" smtClean="0"/>
              <a:pPr/>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8D92C-67AB-3641-A42E-E240EEDB3C89}" type="datetimeFigureOut">
              <a:rPr lang="en-US" smtClean="0"/>
              <a:pPr/>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8D92C-67AB-3641-A42E-E240EEDB3C89}" type="datetimeFigureOut">
              <a:rPr lang="en-US" smtClean="0"/>
              <a:pPr/>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8D92C-67AB-3641-A42E-E240EEDB3C89}" type="datetimeFigureOut">
              <a:rPr lang="en-US" smtClean="0"/>
              <a:pPr/>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32FE35-3E58-9D4F-AF50-9D7809B3A5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venir Medium"/>
              </a:defRPr>
            </a:lvl1pPr>
          </a:lstStyle>
          <a:p>
            <a:fld id="{C548D92C-67AB-3641-A42E-E240EEDB3C89}" type="datetimeFigureOut">
              <a:rPr lang="en-US" smtClean="0"/>
              <a:pPr/>
              <a:t>2/4/2016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venir Medium"/>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venir Medium"/>
              </a:defRPr>
            </a:lvl1pPr>
          </a:lstStyle>
          <a:p>
            <a:fld id="{DC32FE35-3E58-9D4F-AF50-9D7809B3A512}" type="slidenum">
              <a:rPr lang="en-US" smtClean="0"/>
              <a:pPr/>
              <a:t>‹#›</a:t>
            </a:fld>
            <a:endParaRPr lang="en-US" dirty="0"/>
          </a:p>
        </p:txBody>
      </p:sp>
      <p:sp>
        <p:nvSpPr>
          <p:cNvPr id="7" name="Round Single Corner Rectangle 6"/>
          <p:cNvSpPr/>
          <p:nvPr userDrawn="1"/>
        </p:nvSpPr>
        <p:spPr>
          <a:xfrm rot="10800000" flipV="1">
            <a:off x="917760" y="273050"/>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sz="4000" b="1" dirty="0">
              <a:latin typeface="Avenir Medium"/>
            </a:endParaRPr>
          </a:p>
        </p:txBody>
      </p:sp>
      <p:sp>
        <p:nvSpPr>
          <p:cNvPr id="8" name="Rectangle 7"/>
          <p:cNvSpPr/>
          <p:nvPr userDrawn="1"/>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Tree>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ctr" defTabSz="457200" rtl="0" eaLnBrk="1" latinLnBrk="0" hangingPunct="1">
        <a:spcBef>
          <a:spcPct val="0"/>
        </a:spcBef>
        <a:buNone/>
        <a:defRPr sz="4400" kern="1200">
          <a:solidFill>
            <a:schemeClr val="tx1"/>
          </a:solidFill>
          <a:latin typeface="Avenir Medium"/>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Medium"/>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Medium"/>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Medium"/>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Medium"/>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Medium"/>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file:///\\scc-fs1.ad.sampsoncc.edu\users\staff\lcarraway\Scanned%20Documents\Myanmar%20River%20of%20Spirits%20p7.pdf" TargetMode="External"/><Relationship Id="rId2" Type="http://schemas.openxmlformats.org/officeDocument/2006/relationships/hyperlink" Target="file:///\\scc-fs1.ad.sampsoncc.edu\users\staff\lcarraway\Scanned%20Documents\Annotation%20sample%20textbook.pdf"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0000" y="3170934"/>
            <a:ext cx="3670300" cy="2759965"/>
          </a:xfrm>
        </p:spPr>
        <p:txBody>
          <a:bodyPr>
            <a:normAutofit/>
          </a:bodyPr>
          <a:lstStyle/>
          <a:p>
            <a:pPr algn="l">
              <a:spcAft>
                <a:spcPts val="1200"/>
              </a:spcAft>
            </a:pPr>
            <a:r>
              <a:rPr lang="en-US" sz="3600" dirty="0" smtClean="0">
                <a:solidFill>
                  <a:srgbClr val="113C78"/>
                </a:solidFill>
                <a:latin typeface="+mn-lt"/>
                <a:cs typeface="Gill Sans"/>
              </a:rPr>
              <a:t>Chapter 6: </a:t>
            </a:r>
            <a:br>
              <a:rPr lang="en-US" sz="3600" dirty="0" smtClean="0">
                <a:solidFill>
                  <a:srgbClr val="113C78"/>
                </a:solidFill>
                <a:latin typeface="+mn-lt"/>
                <a:cs typeface="Gill Sans"/>
              </a:rPr>
            </a:br>
            <a:r>
              <a:rPr lang="en-US" sz="3600" dirty="0" smtClean="0">
                <a:solidFill>
                  <a:srgbClr val="113C78"/>
                </a:solidFill>
                <a:latin typeface="+mn-lt"/>
                <a:cs typeface="Gill Sans"/>
              </a:rPr>
              <a:t>Reading Strategies</a:t>
            </a:r>
          </a:p>
        </p:txBody>
      </p:sp>
      <p:sp>
        <p:nvSpPr>
          <p:cNvPr id="8" name="Round Single Corner Rectangle 7"/>
          <p:cNvSpPr/>
          <p:nvPr/>
        </p:nvSpPr>
        <p:spPr>
          <a:xfrm rot="10800000" flipV="1">
            <a:off x="917760" y="1193800"/>
            <a:ext cx="8380358" cy="1588998"/>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Title 8"/>
          <p:cNvSpPr>
            <a:spLocks noGrp="1"/>
          </p:cNvSpPr>
          <p:nvPr>
            <p:ph type="ctrTitle"/>
          </p:nvPr>
        </p:nvSpPr>
        <p:spPr>
          <a:xfrm>
            <a:off x="917760" y="1257300"/>
            <a:ext cx="7481934" cy="1470025"/>
          </a:xfrm>
        </p:spPr>
        <p:txBody>
          <a:bodyPr>
            <a:normAutofit/>
          </a:bodyPr>
          <a:lstStyle/>
          <a:p>
            <a:r>
              <a:rPr lang="en-US" sz="5400" b="1" dirty="0" smtClean="0">
                <a:latin typeface="+mj-lt"/>
                <a:cs typeface="Avenir Heavy"/>
              </a:rPr>
              <a:t>Success by Design</a:t>
            </a:r>
            <a:endParaRPr lang="en-US" sz="5400" b="1" dirty="0">
              <a:latin typeface="+mj-lt"/>
              <a:cs typeface="Avenir Heavy"/>
            </a:endParaRPr>
          </a:p>
        </p:txBody>
      </p:sp>
      <p:sp>
        <p:nvSpPr>
          <p:cNvPr id="11" name="Rectangle 10"/>
          <p:cNvSpPr/>
          <p:nvPr/>
        </p:nvSpPr>
        <p:spPr>
          <a:xfrm>
            <a:off x="8399695" y="1193799"/>
            <a:ext cx="898424" cy="1588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7" name="Straight Connector 6"/>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5" name="Straight Connector 4"/>
          <p:cNvCxnSpPr/>
          <p:nvPr/>
        </p:nvCxnSpPr>
        <p:spPr>
          <a:xfrm>
            <a:off x="-176135" y="278121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pic>
        <p:nvPicPr>
          <p:cNvPr id="10" name="Picture 9" descr="06-00 new SH_1359047.jpg"/>
          <p:cNvPicPr>
            <a:picLocks noChangeAspect="1"/>
          </p:cNvPicPr>
          <p:nvPr/>
        </p:nvPicPr>
        <p:blipFill>
          <a:blip r:embed="rId2"/>
          <a:stretch>
            <a:fillRect/>
          </a:stretch>
        </p:blipFill>
        <p:spPr>
          <a:xfrm>
            <a:off x="5067300" y="3289300"/>
            <a:ext cx="4572000" cy="3050438"/>
          </a:xfrm>
          <a:prstGeom prst="rect">
            <a:avLst/>
          </a:prstGeom>
        </p:spPr>
      </p:pic>
    </p:spTree>
    <p:extLst>
      <p:ext uri="{BB962C8B-B14F-4D97-AF65-F5344CB8AC3E}">
        <p14:creationId xmlns:p14="http://schemas.microsoft.com/office/powerpoint/2010/main" val="2112684089"/>
      </p:ext>
    </p:extLst>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3050"/>
            <a:ext cx="7569200" cy="1143000"/>
          </a:xfrm>
        </p:spPr>
        <p:txBody>
          <a:bodyPr anchor="ctr">
            <a:normAutofit/>
          </a:bodyPr>
          <a:lstStyle/>
          <a:p>
            <a:pPr algn="l"/>
            <a:r>
              <a:rPr lang="en-US" sz="4000" baseline="0" dirty="0" smtClean="0">
                <a:latin typeface="+mj-lt"/>
              </a:rPr>
              <a:t>P</a:t>
            </a:r>
            <a:r>
              <a:rPr lang="en-US" sz="4000" baseline="0" dirty="0" smtClean="0">
                <a:solidFill>
                  <a:schemeClr val="accent1"/>
                </a:solidFill>
                <a:latin typeface="+mj-lt"/>
              </a:rPr>
              <a:t>S</a:t>
            </a:r>
            <a:r>
              <a:rPr lang="en-US" sz="4000" baseline="0" dirty="0" smtClean="0">
                <a:latin typeface="+mj-lt"/>
              </a:rPr>
              <a:t>AR</a:t>
            </a:r>
            <a:endParaRPr lang="en-US" sz="4000" dirty="0">
              <a:latin typeface="+mj-lt"/>
            </a:endParaRPr>
          </a:p>
        </p:txBody>
      </p:sp>
      <p:sp>
        <p:nvSpPr>
          <p:cNvPr id="3" name="Content Placeholder 2"/>
          <p:cNvSpPr>
            <a:spLocks noGrp="1"/>
          </p:cNvSpPr>
          <p:nvPr>
            <p:ph sz="half" idx="1"/>
          </p:nvPr>
        </p:nvSpPr>
        <p:spPr>
          <a:xfrm>
            <a:off x="927100" y="1803400"/>
            <a:ext cx="7471006" cy="4525963"/>
          </a:xfrm>
        </p:spPr>
        <p:txBody>
          <a:bodyPr>
            <a:normAutofit fontScale="92500"/>
          </a:bodyPr>
          <a:lstStyle/>
          <a:p>
            <a:pPr marL="0" indent="0">
              <a:buNone/>
            </a:pPr>
            <a:r>
              <a:rPr lang="en-US" sz="2919" b="1" dirty="0" smtClean="0">
                <a:solidFill>
                  <a:schemeClr val="accent1"/>
                </a:solidFill>
                <a:latin typeface="+mn-lt"/>
                <a:cs typeface="Avenir Heavy"/>
              </a:rPr>
              <a:t>Survey</a:t>
            </a:r>
          </a:p>
          <a:p>
            <a:pPr>
              <a:buClr>
                <a:srgbClr val="FF6600"/>
              </a:buClr>
              <a:buFont typeface="Wingdings" charset="2"/>
              <a:buChar char="§"/>
            </a:pPr>
            <a:r>
              <a:rPr lang="en-US" dirty="0" smtClean="0">
                <a:solidFill>
                  <a:srgbClr val="113C78"/>
                </a:solidFill>
                <a:latin typeface="+mn-lt"/>
              </a:rPr>
              <a:t>Look over the reading assignment to get an idea of what you’ll be learning.  </a:t>
            </a:r>
          </a:p>
          <a:p>
            <a:pPr lvl="1">
              <a:buClr>
                <a:schemeClr val="accent4"/>
              </a:buClr>
              <a:buFont typeface="Arial"/>
              <a:buChar char="•"/>
            </a:pPr>
            <a:r>
              <a:rPr lang="en-US" sz="2000" dirty="0" smtClean="0">
                <a:solidFill>
                  <a:srgbClr val="113C78"/>
                </a:solidFill>
                <a:latin typeface="+mn-lt"/>
              </a:rPr>
              <a:t>Table of contents</a:t>
            </a:r>
          </a:p>
          <a:p>
            <a:pPr lvl="1">
              <a:buClr>
                <a:schemeClr val="accent4"/>
              </a:buClr>
              <a:buFont typeface="Arial"/>
              <a:buChar char="•"/>
            </a:pPr>
            <a:r>
              <a:rPr lang="en-US" sz="2000" dirty="0" smtClean="0">
                <a:solidFill>
                  <a:srgbClr val="113C78"/>
                </a:solidFill>
                <a:latin typeface="+mn-lt"/>
              </a:rPr>
              <a:t>Chapter headings and subheadings</a:t>
            </a:r>
          </a:p>
          <a:p>
            <a:pPr lvl="1">
              <a:buClr>
                <a:schemeClr val="accent4"/>
              </a:buClr>
              <a:buFont typeface="Arial"/>
              <a:buChar char="•"/>
            </a:pPr>
            <a:r>
              <a:rPr lang="en-US" sz="2000" dirty="0" smtClean="0">
                <a:solidFill>
                  <a:srgbClr val="113C78"/>
                </a:solidFill>
                <a:latin typeface="+mn-lt"/>
              </a:rPr>
              <a:t>Tables, charts, and graphs</a:t>
            </a:r>
          </a:p>
          <a:p>
            <a:pPr>
              <a:buClr>
                <a:srgbClr val="FF6600"/>
              </a:buClr>
              <a:buFont typeface="Wingdings" charset="2"/>
              <a:buChar char="§"/>
            </a:pPr>
            <a:r>
              <a:rPr lang="en-US" dirty="0" smtClean="0">
                <a:solidFill>
                  <a:srgbClr val="113C78"/>
                </a:solidFill>
                <a:latin typeface="+mn-lt"/>
              </a:rPr>
              <a:t>Ask yourself what you already know about the material and what you would like to know.  </a:t>
            </a:r>
          </a:p>
          <a:p>
            <a:pPr>
              <a:buClr>
                <a:srgbClr val="FF6600"/>
              </a:buClr>
              <a:buFont typeface="Wingdings" charset="2"/>
              <a:buChar char="§"/>
            </a:pPr>
            <a:r>
              <a:rPr lang="en-US" dirty="0" smtClean="0">
                <a:solidFill>
                  <a:srgbClr val="113C78"/>
                </a:solidFill>
                <a:latin typeface="+mn-lt"/>
              </a:rPr>
              <a:t>Find connections to your life or previous learning.</a:t>
            </a:r>
          </a:p>
          <a:p>
            <a:pPr>
              <a:buClr>
                <a:srgbClr val="FF6600"/>
              </a:buClr>
              <a:buFont typeface="Wingdings" charset="2"/>
              <a:buChar char="§"/>
            </a:pPr>
            <a:r>
              <a:rPr lang="en-US" dirty="0" smtClean="0">
                <a:solidFill>
                  <a:srgbClr val="113C78"/>
                </a:solidFill>
                <a:latin typeface="+mn-lt"/>
              </a:rPr>
              <a:t>Scan for important terms you’ll need to know.</a:t>
            </a:r>
          </a:p>
        </p:txBody>
      </p:sp>
    </p:spTree>
    <p:extLst>
      <p:ext uri="{BB962C8B-B14F-4D97-AF65-F5344CB8AC3E}">
        <p14:creationId xmlns:p14="http://schemas.microsoft.com/office/powerpoint/2010/main" val="504239046"/>
      </p:ext>
    </p:extLst>
  </p:cSld>
  <p:clrMapOvr>
    <a:masterClrMapping/>
  </p:clrMapOvr>
  <p:transition>
    <p:cut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4639"/>
            <a:ext cx="7569200" cy="1143000"/>
          </a:xfrm>
        </p:spPr>
        <p:txBody>
          <a:bodyPr anchor="ctr">
            <a:normAutofit/>
          </a:bodyPr>
          <a:lstStyle/>
          <a:p>
            <a:pPr algn="l"/>
            <a:r>
              <a:rPr lang="en-US" sz="4000" baseline="0" dirty="0" smtClean="0">
                <a:latin typeface="+mj-lt"/>
              </a:rPr>
              <a:t>PS</a:t>
            </a:r>
            <a:r>
              <a:rPr lang="en-US" sz="4000" baseline="0" dirty="0" smtClean="0">
                <a:solidFill>
                  <a:srgbClr val="2476BD"/>
                </a:solidFill>
                <a:latin typeface="+mj-lt"/>
              </a:rPr>
              <a:t>A</a:t>
            </a:r>
            <a:r>
              <a:rPr lang="en-US" sz="4000" baseline="0" dirty="0" smtClean="0">
                <a:latin typeface="+mj-lt"/>
              </a:rPr>
              <a:t>R</a:t>
            </a:r>
            <a:endParaRPr lang="en-US" sz="4000" dirty="0">
              <a:latin typeface="+mj-lt"/>
            </a:endParaRPr>
          </a:p>
        </p:txBody>
      </p:sp>
      <p:sp>
        <p:nvSpPr>
          <p:cNvPr id="3" name="Content Placeholder 2"/>
          <p:cNvSpPr>
            <a:spLocks noGrp="1"/>
          </p:cNvSpPr>
          <p:nvPr>
            <p:ph sz="half" idx="1"/>
          </p:nvPr>
        </p:nvSpPr>
        <p:spPr>
          <a:xfrm>
            <a:off x="927100" y="1790700"/>
            <a:ext cx="7471006" cy="4525963"/>
          </a:xfrm>
        </p:spPr>
        <p:txBody>
          <a:bodyPr>
            <a:normAutofit/>
          </a:bodyPr>
          <a:lstStyle/>
          <a:p>
            <a:pPr marL="0" indent="0">
              <a:buNone/>
            </a:pPr>
            <a:r>
              <a:rPr lang="en-US" sz="2700" b="1" dirty="0" smtClean="0">
                <a:solidFill>
                  <a:schemeClr val="accent1"/>
                </a:solidFill>
                <a:latin typeface="+mn-lt"/>
                <a:cs typeface="Avenir Heavy"/>
              </a:rPr>
              <a:t>Annotate</a:t>
            </a:r>
          </a:p>
          <a:p>
            <a:pPr>
              <a:lnSpc>
                <a:spcPct val="110000"/>
              </a:lnSpc>
              <a:spcAft>
                <a:spcPts val="600"/>
              </a:spcAft>
              <a:buClr>
                <a:srgbClr val="FF6600"/>
              </a:buClr>
              <a:buFont typeface="Wingdings" charset="2"/>
              <a:buChar char="§"/>
            </a:pPr>
            <a:r>
              <a:rPr lang="en-US" sz="2400" b="1" dirty="0" smtClean="0">
                <a:solidFill>
                  <a:srgbClr val="113C78"/>
                </a:solidFill>
                <a:latin typeface="+mn-lt"/>
              </a:rPr>
              <a:t>Annotating</a:t>
            </a:r>
            <a:r>
              <a:rPr lang="en-US" sz="2400" dirty="0" smtClean="0">
                <a:solidFill>
                  <a:srgbClr val="113C78"/>
                </a:solidFill>
                <a:latin typeface="+mn-lt"/>
              </a:rPr>
              <a:t> is taking notes while you read, and it’s what skilled readers do while they read.</a:t>
            </a:r>
          </a:p>
          <a:p>
            <a:pPr>
              <a:lnSpc>
                <a:spcPct val="110000"/>
              </a:lnSpc>
              <a:spcAft>
                <a:spcPts val="600"/>
              </a:spcAft>
              <a:buClr>
                <a:srgbClr val="FF6600"/>
              </a:buClr>
              <a:buFont typeface="Wingdings" charset="2"/>
              <a:buChar char="§"/>
            </a:pPr>
            <a:r>
              <a:rPr lang="en-US" sz="2400" dirty="0" smtClean="0">
                <a:solidFill>
                  <a:srgbClr val="113C78"/>
                </a:solidFill>
                <a:latin typeface="+mn-lt"/>
              </a:rPr>
              <a:t>It’s easiest to take notes in the book, but you can also take notes in a notebook.</a:t>
            </a:r>
          </a:p>
          <a:p>
            <a:pPr>
              <a:lnSpc>
                <a:spcPct val="110000"/>
              </a:lnSpc>
              <a:spcAft>
                <a:spcPts val="600"/>
              </a:spcAft>
              <a:buClr>
                <a:srgbClr val="FF6600"/>
              </a:buClr>
              <a:buFont typeface="Wingdings" charset="2"/>
              <a:buChar char="§"/>
            </a:pPr>
            <a:r>
              <a:rPr lang="en-US" sz="2400" dirty="0" smtClean="0">
                <a:solidFill>
                  <a:srgbClr val="113C78"/>
                </a:solidFill>
                <a:latin typeface="+mn-lt"/>
              </a:rPr>
              <a:t>The purpose of annotating is to help you “digest” the material by giving you specific activities or steps to complete while you read, thereby helping you interact and learn the material.</a:t>
            </a:r>
          </a:p>
        </p:txBody>
      </p:sp>
    </p:spTree>
    <p:extLst>
      <p:ext uri="{BB962C8B-B14F-4D97-AF65-F5344CB8AC3E}">
        <p14:creationId xmlns:p14="http://schemas.microsoft.com/office/powerpoint/2010/main" val="2151302571"/>
      </p:ext>
    </p:extLst>
  </p:cSld>
  <p:clrMapOvr>
    <a:masterClrMapping/>
  </p:clrMapOvr>
  <p:transition>
    <p:cut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4639"/>
            <a:ext cx="7569200" cy="1143000"/>
          </a:xfrm>
        </p:spPr>
        <p:txBody>
          <a:bodyPr anchor="ctr">
            <a:normAutofit/>
          </a:bodyPr>
          <a:lstStyle/>
          <a:p>
            <a:pPr algn="l"/>
            <a:r>
              <a:rPr lang="en-US" sz="4000" baseline="0" dirty="0" smtClean="0">
                <a:latin typeface="+mj-lt"/>
              </a:rPr>
              <a:t>PS</a:t>
            </a:r>
            <a:r>
              <a:rPr lang="en-US" sz="4000" baseline="0" dirty="0" smtClean="0">
                <a:solidFill>
                  <a:srgbClr val="2476BD"/>
                </a:solidFill>
                <a:latin typeface="+mj-lt"/>
              </a:rPr>
              <a:t>A</a:t>
            </a:r>
            <a:r>
              <a:rPr lang="en-US" sz="4000" baseline="0" dirty="0" smtClean="0">
                <a:latin typeface="+mj-lt"/>
              </a:rPr>
              <a:t>R</a:t>
            </a:r>
            <a:endParaRPr lang="en-US" sz="4000" dirty="0">
              <a:latin typeface="+mj-lt"/>
            </a:endParaRPr>
          </a:p>
        </p:txBody>
      </p:sp>
      <p:sp>
        <p:nvSpPr>
          <p:cNvPr id="3" name="Content Placeholder 2"/>
          <p:cNvSpPr>
            <a:spLocks noGrp="1"/>
          </p:cNvSpPr>
          <p:nvPr>
            <p:ph sz="half" idx="1"/>
          </p:nvPr>
        </p:nvSpPr>
        <p:spPr>
          <a:xfrm>
            <a:off x="901700" y="1595440"/>
            <a:ext cx="7471006" cy="5064124"/>
          </a:xfrm>
        </p:spPr>
        <p:txBody>
          <a:bodyPr>
            <a:normAutofit/>
          </a:bodyPr>
          <a:lstStyle/>
          <a:p>
            <a:pPr marL="0" indent="0">
              <a:buNone/>
            </a:pPr>
            <a:r>
              <a:rPr lang="en-US" sz="2700" b="1" dirty="0" smtClean="0">
                <a:solidFill>
                  <a:schemeClr val="accent1"/>
                </a:solidFill>
                <a:latin typeface="+mn-lt"/>
                <a:cs typeface="Avenir Heavy"/>
              </a:rPr>
              <a:t>Annotate</a:t>
            </a:r>
          </a:p>
        </p:txBody>
      </p:sp>
      <p:graphicFrame>
        <p:nvGraphicFramePr>
          <p:cNvPr id="4" name="Table 3"/>
          <p:cNvGraphicFramePr>
            <a:graphicFrameLocks noGrp="1"/>
          </p:cNvGraphicFramePr>
          <p:nvPr>
            <p:extLst>
              <p:ext uri="{D42A27DB-BD31-4B8C-83A1-F6EECF244321}">
                <p14:modId xmlns:p14="http://schemas.microsoft.com/office/powerpoint/2010/main" val="1444345833"/>
              </p:ext>
            </p:extLst>
          </p:nvPr>
        </p:nvGraphicFramePr>
        <p:xfrm>
          <a:off x="1003299" y="2247897"/>
          <a:ext cx="7369406" cy="4436106"/>
        </p:xfrm>
        <a:graphic>
          <a:graphicData uri="http://schemas.openxmlformats.org/drawingml/2006/table">
            <a:tbl>
              <a:tblPr firstRow="1" bandRow="1">
                <a:tableStyleId>{5C22544A-7EE6-4342-B048-85BDC9FD1C3A}</a:tableStyleId>
              </a:tblPr>
              <a:tblGrid>
                <a:gridCol w="1362637"/>
                <a:gridCol w="2024708"/>
                <a:gridCol w="3982061"/>
              </a:tblGrid>
              <a:tr h="432791">
                <a:tc>
                  <a:txBody>
                    <a:bodyPr/>
                    <a:lstStyle/>
                    <a:p>
                      <a:r>
                        <a:rPr lang="en-US" dirty="0" smtClean="0"/>
                        <a:t>Note</a:t>
                      </a:r>
                      <a:endParaRPr lang="en-US" dirty="0"/>
                    </a:p>
                  </a:txBody>
                  <a:tcPr/>
                </a:tc>
                <a:tc>
                  <a:txBody>
                    <a:bodyPr/>
                    <a:lstStyle/>
                    <a:p>
                      <a:r>
                        <a:rPr lang="en-US" dirty="0" smtClean="0"/>
                        <a:t>Specifically</a:t>
                      </a:r>
                      <a:endParaRPr lang="en-US" dirty="0"/>
                    </a:p>
                  </a:txBody>
                  <a:tcPr/>
                </a:tc>
                <a:tc>
                  <a:txBody>
                    <a:bodyPr/>
                    <a:lstStyle/>
                    <a:p>
                      <a:r>
                        <a:rPr lang="en-US" dirty="0" smtClean="0"/>
                        <a:t>How to Annotate</a:t>
                      </a:r>
                      <a:endParaRPr lang="en-US" dirty="0"/>
                    </a:p>
                  </a:txBody>
                  <a:tcPr/>
                </a:tc>
              </a:tr>
              <a:tr h="1406570">
                <a:tc>
                  <a:txBody>
                    <a:bodyPr/>
                    <a:lstStyle/>
                    <a:p>
                      <a:r>
                        <a:rPr lang="en-US" dirty="0" smtClean="0">
                          <a:solidFill>
                            <a:schemeClr val="bg2">
                              <a:lumMod val="90000"/>
                              <a:lumOff val="10000"/>
                            </a:schemeClr>
                          </a:solidFill>
                        </a:rPr>
                        <a:t>Important</a:t>
                      </a:r>
                      <a:r>
                        <a:rPr lang="en-US" baseline="0" dirty="0" smtClean="0">
                          <a:solidFill>
                            <a:schemeClr val="bg2">
                              <a:lumMod val="90000"/>
                              <a:lumOff val="10000"/>
                            </a:schemeClr>
                          </a:solidFill>
                        </a:rPr>
                        <a:t> Information</a:t>
                      </a:r>
                      <a:endParaRPr lang="en-US" dirty="0">
                        <a:solidFill>
                          <a:schemeClr val="bg2">
                            <a:lumMod val="90000"/>
                            <a:lumOff val="10000"/>
                          </a:schemeClr>
                        </a:solidFill>
                      </a:endParaRPr>
                    </a:p>
                  </a:txBody>
                  <a:tcPr/>
                </a:tc>
                <a:tc>
                  <a:txBody>
                    <a:bodyPr/>
                    <a:lstStyle/>
                    <a:p>
                      <a:r>
                        <a:rPr lang="en-US" dirty="0" smtClean="0">
                          <a:solidFill>
                            <a:schemeClr val="bg2">
                              <a:lumMod val="90000"/>
                              <a:lumOff val="10000"/>
                            </a:schemeClr>
                          </a:solidFill>
                        </a:rPr>
                        <a:t>Definitions,</a:t>
                      </a:r>
                      <a:r>
                        <a:rPr lang="en-US" baseline="0" dirty="0" smtClean="0">
                          <a:solidFill>
                            <a:schemeClr val="bg2">
                              <a:lumMod val="90000"/>
                              <a:lumOff val="10000"/>
                            </a:schemeClr>
                          </a:solidFill>
                        </a:rPr>
                        <a:t> terms, significant examples, helpful diagrams</a:t>
                      </a:r>
                      <a:endParaRPr lang="en-US" dirty="0">
                        <a:solidFill>
                          <a:schemeClr val="bg2">
                            <a:lumMod val="90000"/>
                            <a:lumOff val="10000"/>
                          </a:schemeClr>
                        </a:solidFill>
                      </a:endParaRPr>
                    </a:p>
                  </a:txBody>
                  <a:tcPr/>
                </a:tc>
                <a:tc>
                  <a:txBody>
                    <a:bodyPr/>
                    <a:lstStyle/>
                    <a:p>
                      <a:r>
                        <a:rPr lang="en-US" dirty="0" smtClean="0">
                          <a:solidFill>
                            <a:schemeClr val="bg2">
                              <a:lumMod val="90000"/>
                              <a:lumOff val="10000"/>
                            </a:schemeClr>
                          </a:solidFill>
                        </a:rPr>
                        <a:t>Develop a consistent system</a:t>
                      </a:r>
                      <a:r>
                        <a:rPr lang="en-US" baseline="0" dirty="0" smtClean="0">
                          <a:solidFill>
                            <a:schemeClr val="bg2">
                              <a:lumMod val="90000"/>
                              <a:lumOff val="10000"/>
                            </a:schemeClr>
                          </a:solidFill>
                        </a:rPr>
                        <a:t>. For example, box key terms, star significant examples, and circle helpful diagrams</a:t>
                      </a:r>
                      <a:endParaRPr lang="en-US" dirty="0">
                        <a:solidFill>
                          <a:schemeClr val="bg2">
                            <a:lumMod val="90000"/>
                            <a:lumOff val="10000"/>
                          </a:schemeClr>
                        </a:solidFill>
                      </a:endParaRPr>
                    </a:p>
                  </a:txBody>
                  <a:tcPr/>
                </a:tc>
              </a:tr>
              <a:tr h="757384">
                <a:tc>
                  <a:txBody>
                    <a:bodyPr/>
                    <a:lstStyle/>
                    <a:p>
                      <a:r>
                        <a:rPr lang="en-US" dirty="0" smtClean="0">
                          <a:solidFill>
                            <a:schemeClr val="bg2">
                              <a:lumMod val="90000"/>
                              <a:lumOff val="10000"/>
                            </a:schemeClr>
                          </a:solidFill>
                        </a:rPr>
                        <a:t>Questions</a:t>
                      </a:r>
                      <a:endParaRPr lang="en-US" dirty="0">
                        <a:solidFill>
                          <a:schemeClr val="bg2">
                            <a:lumMod val="90000"/>
                            <a:lumOff val="10000"/>
                          </a:schemeClr>
                        </a:solidFill>
                      </a:endParaRPr>
                    </a:p>
                  </a:txBody>
                  <a:tcPr/>
                </a:tc>
                <a:tc>
                  <a:txBody>
                    <a:bodyPr/>
                    <a:lstStyle/>
                    <a:p>
                      <a:r>
                        <a:rPr lang="en-US" dirty="0" smtClean="0">
                          <a:solidFill>
                            <a:schemeClr val="bg2">
                              <a:lumMod val="90000"/>
                              <a:lumOff val="10000"/>
                            </a:schemeClr>
                          </a:solidFill>
                        </a:rPr>
                        <a:t>Questions</a:t>
                      </a:r>
                      <a:r>
                        <a:rPr lang="en-US" baseline="0" dirty="0" smtClean="0">
                          <a:solidFill>
                            <a:schemeClr val="bg2">
                              <a:lumMod val="90000"/>
                              <a:lumOff val="10000"/>
                            </a:schemeClr>
                          </a:solidFill>
                        </a:rPr>
                        <a:t> you have as you read</a:t>
                      </a:r>
                      <a:endParaRPr lang="en-US" dirty="0">
                        <a:solidFill>
                          <a:schemeClr val="bg2">
                            <a:lumMod val="90000"/>
                            <a:lumOff val="10000"/>
                          </a:schemeClr>
                        </a:solidFill>
                      </a:endParaRPr>
                    </a:p>
                  </a:txBody>
                  <a:tcPr/>
                </a:tc>
                <a:tc>
                  <a:txBody>
                    <a:bodyPr/>
                    <a:lstStyle/>
                    <a:p>
                      <a:r>
                        <a:rPr lang="en-US" dirty="0" smtClean="0">
                          <a:solidFill>
                            <a:schemeClr val="bg2">
                              <a:lumMod val="90000"/>
                              <a:lumOff val="10000"/>
                            </a:schemeClr>
                          </a:solidFill>
                        </a:rPr>
                        <a:t>Write these in the margin or put a question</a:t>
                      </a:r>
                      <a:r>
                        <a:rPr lang="en-US" baseline="0" dirty="0" smtClean="0">
                          <a:solidFill>
                            <a:schemeClr val="bg2">
                              <a:lumMod val="90000"/>
                              <a:lumOff val="10000"/>
                            </a:schemeClr>
                          </a:solidFill>
                        </a:rPr>
                        <a:t> mark in the margin</a:t>
                      </a:r>
                      <a:endParaRPr lang="en-US" dirty="0">
                        <a:solidFill>
                          <a:schemeClr val="bg2">
                            <a:lumMod val="90000"/>
                            <a:lumOff val="10000"/>
                          </a:schemeClr>
                        </a:solidFill>
                      </a:endParaRPr>
                    </a:p>
                  </a:txBody>
                  <a:tcPr/>
                </a:tc>
              </a:tr>
              <a:tr h="1081977">
                <a:tc>
                  <a:txBody>
                    <a:bodyPr/>
                    <a:lstStyle/>
                    <a:p>
                      <a:r>
                        <a:rPr lang="en-US" dirty="0" smtClean="0">
                          <a:solidFill>
                            <a:schemeClr val="bg2">
                              <a:lumMod val="90000"/>
                              <a:lumOff val="10000"/>
                            </a:schemeClr>
                          </a:solidFill>
                        </a:rPr>
                        <a:t>Responses</a:t>
                      </a:r>
                      <a:endParaRPr lang="en-US" dirty="0">
                        <a:solidFill>
                          <a:schemeClr val="bg2">
                            <a:lumMod val="90000"/>
                            <a:lumOff val="10000"/>
                          </a:schemeClr>
                        </a:solidFill>
                      </a:endParaRPr>
                    </a:p>
                  </a:txBody>
                  <a:tcPr/>
                </a:tc>
                <a:tc>
                  <a:txBody>
                    <a:bodyPr/>
                    <a:lstStyle/>
                    <a:p>
                      <a:r>
                        <a:rPr lang="en-US" dirty="0" smtClean="0">
                          <a:solidFill>
                            <a:schemeClr val="bg2">
                              <a:lumMod val="90000"/>
                              <a:lumOff val="10000"/>
                            </a:schemeClr>
                          </a:solidFill>
                        </a:rPr>
                        <a:t>Your reactions to the material</a:t>
                      </a:r>
                      <a:endParaRPr lang="en-US" dirty="0">
                        <a:solidFill>
                          <a:schemeClr val="bg2">
                            <a:lumMod val="90000"/>
                            <a:lumOff val="10000"/>
                          </a:schemeClr>
                        </a:solidFill>
                      </a:endParaRPr>
                    </a:p>
                  </a:txBody>
                  <a:tcPr/>
                </a:tc>
                <a:tc>
                  <a:txBody>
                    <a:bodyPr/>
                    <a:lstStyle/>
                    <a:p>
                      <a:r>
                        <a:rPr lang="en-US" dirty="0" smtClean="0">
                          <a:solidFill>
                            <a:schemeClr val="bg2">
                              <a:lumMod val="90000"/>
                              <a:lumOff val="10000"/>
                            </a:schemeClr>
                          </a:solidFill>
                        </a:rPr>
                        <a:t>Note your feelings or thoughts in words or</a:t>
                      </a:r>
                      <a:r>
                        <a:rPr lang="en-US" baseline="0" dirty="0" smtClean="0">
                          <a:solidFill>
                            <a:schemeClr val="bg2">
                              <a:lumMod val="90000"/>
                              <a:lumOff val="10000"/>
                            </a:schemeClr>
                          </a:solidFill>
                        </a:rPr>
                        <a:t> drawings (smiley faces, exclamation points)</a:t>
                      </a:r>
                      <a:endParaRPr lang="en-US" dirty="0">
                        <a:solidFill>
                          <a:schemeClr val="bg2">
                            <a:lumMod val="90000"/>
                            <a:lumOff val="10000"/>
                          </a:schemeClr>
                        </a:solidFill>
                      </a:endParaRPr>
                    </a:p>
                  </a:txBody>
                  <a:tcPr/>
                </a:tc>
              </a:tr>
              <a:tr h="757384">
                <a:tc>
                  <a:txBody>
                    <a:bodyPr/>
                    <a:lstStyle/>
                    <a:p>
                      <a:r>
                        <a:rPr lang="en-US" dirty="0" smtClean="0">
                          <a:solidFill>
                            <a:schemeClr val="bg2">
                              <a:lumMod val="90000"/>
                              <a:lumOff val="10000"/>
                            </a:schemeClr>
                          </a:solidFill>
                        </a:rPr>
                        <a:t>Conclusions</a:t>
                      </a:r>
                      <a:endParaRPr lang="en-US" dirty="0">
                        <a:solidFill>
                          <a:schemeClr val="bg2">
                            <a:lumMod val="90000"/>
                            <a:lumOff val="10000"/>
                          </a:schemeClr>
                        </a:solidFill>
                      </a:endParaRPr>
                    </a:p>
                  </a:txBody>
                  <a:tcPr/>
                </a:tc>
                <a:tc>
                  <a:txBody>
                    <a:bodyPr/>
                    <a:lstStyle/>
                    <a:p>
                      <a:r>
                        <a:rPr lang="en-US" dirty="0" smtClean="0">
                          <a:solidFill>
                            <a:schemeClr val="bg2">
                              <a:lumMod val="90000"/>
                              <a:lumOff val="10000"/>
                            </a:schemeClr>
                          </a:solidFill>
                        </a:rPr>
                        <a:t>A brief summary</a:t>
                      </a:r>
                      <a:endParaRPr lang="en-US" dirty="0">
                        <a:solidFill>
                          <a:schemeClr val="bg2">
                            <a:lumMod val="90000"/>
                            <a:lumOff val="10000"/>
                          </a:schemeClr>
                        </a:solidFill>
                      </a:endParaRPr>
                    </a:p>
                  </a:txBody>
                  <a:tcPr/>
                </a:tc>
                <a:tc>
                  <a:txBody>
                    <a:bodyPr/>
                    <a:lstStyle/>
                    <a:p>
                      <a:r>
                        <a:rPr lang="en-US" dirty="0" smtClean="0">
                          <a:solidFill>
                            <a:schemeClr val="bg2">
                              <a:lumMod val="90000"/>
                              <a:lumOff val="10000"/>
                            </a:schemeClr>
                          </a:solidFill>
                        </a:rPr>
                        <a:t>Write a few words or</a:t>
                      </a:r>
                      <a:r>
                        <a:rPr lang="en-US" baseline="0" dirty="0" smtClean="0">
                          <a:solidFill>
                            <a:schemeClr val="bg2">
                              <a:lumMod val="90000"/>
                              <a:lumOff val="10000"/>
                            </a:schemeClr>
                          </a:solidFill>
                        </a:rPr>
                        <a:t> sentences per section to summarize the main idea</a:t>
                      </a:r>
                      <a:endParaRPr lang="en-US" dirty="0">
                        <a:solidFill>
                          <a:schemeClr val="bg2">
                            <a:lumMod val="90000"/>
                            <a:lumOff val="10000"/>
                          </a:schemeClr>
                        </a:solidFill>
                      </a:endParaRPr>
                    </a:p>
                  </a:txBody>
                  <a:tcPr/>
                </a:tc>
              </a:tr>
            </a:tbl>
          </a:graphicData>
        </a:graphic>
      </p:graphicFrame>
    </p:spTree>
    <p:extLst>
      <p:ext uri="{BB962C8B-B14F-4D97-AF65-F5344CB8AC3E}">
        <p14:creationId xmlns:p14="http://schemas.microsoft.com/office/powerpoint/2010/main" val="125387088"/>
      </p:ext>
    </p:extLst>
  </p:cSld>
  <p:clrMapOvr>
    <a:masterClrMapping/>
  </p:clrMapOvr>
  <p:transition>
    <p:cut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Annotation</a:t>
            </a:r>
            <a:endParaRPr lang="en-US" dirty="0"/>
          </a:p>
        </p:txBody>
      </p:sp>
      <p:sp>
        <p:nvSpPr>
          <p:cNvPr id="3" name="Content Placeholder 2"/>
          <p:cNvSpPr>
            <a:spLocks noGrp="1"/>
          </p:cNvSpPr>
          <p:nvPr>
            <p:ph sz="half" idx="1"/>
          </p:nvPr>
        </p:nvSpPr>
        <p:spPr/>
        <p:txBody>
          <a:bodyPr/>
          <a:lstStyle/>
          <a:p>
            <a:r>
              <a:rPr lang="en-US" dirty="0" smtClean="0">
                <a:solidFill>
                  <a:schemeClr val="accent6"/>
                </a:solidFill>
              </a:rPr>
              <a:t>Psychology textbook page</a:t>
            </a:r>
          </a:p>
          <a:p>
            <a:pPr marL="0" indent="0">
              <a:buNone/>
            </a:pPr>
            <a:r>
              <a:rPr lang="en-US" dirty="0" smtClean="0">
                <a:hlinkClick r:id="rId2" action="ppaction://hlinkfile"/>
              </a:rPr>
              <a:t>H:\Scanned Documents\Annotation sample textbook.pdf</a:t>
            </a:r>
            <a:endParaRPr lang="en-US" dirty="0"/>
          </a:p>
        </p:txBody>
      </p:sp>
      <p:sp>
        <p:nvSpPr>
          <p:cNvPr id="4" name="Content Placeholder 3"/>
          <p:cNvSpPr>
            <a:spLocks noGrp="1"/>
          </p:cNvSpPr>
          <p:nvPr>
            <p:ph sz="half" idx="2"/>
          </p:nvPr>
        </p:nvSpPr>
        <p:spPr/>
        <p:txBody>
          <a:bodyPr/>
          <a:lstStyle/>
          <a:p>
            <a:r>
              <a:rPr lang="en-US" dirty="0" smtClean="0">
                <a:solidFill>
                  <a:schemeClr val="accent6"/>
                </a:solidFill>
              </a:rPr>
              <a:t>Literature textbook page</a:t>
            </a:r>
          </a:p>
          <a:p>
            <a:r>
              <a:rPr lang="en-US" smtClean="0">
                <a:solidFill>
                  <a:schemeClr val="accent6"/>
                </a:solidFill>
                <a:hlinkClick r:id="rId3" action="ppaction://hlinkfile"/>
              </a:rPr>
              <a:t>H:\Scanned Documents\Myanmar River of Spirits p7.pdf</a:t>
            </a:r>
            <a:endParaRPr lang="en-US" dirty="0">
              <a:solidFill>
                <a:schemeClr val="accent6"/>
              </a:solidFill>
            </a:endParaRPr>
          </a:p>
        </p:txBody>
      </p:sp>
    </p:spTree>
    <p:extLst>
      <p:ext uri="{BB962C8B-B14F-4D97-AF65-F5344CB8AC3E}">
        <p14:creationId xmlns:p14="http://schemas.microsoft.com/office/powerpoint/2010/main" val="93097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3050"/>
            <a:ext cx="7569200" cy="1143000"/>
          </a:xfrm>
        </p:spPr>
        <p:txBody>
          <a:bodyPr anchor="ctr">
            <a:normAutofit/>
          </a:bodyPr>
          <a:lstStyle/>
          <a:p>
            <a:pPr algn="l"/>
            <a:r>
              <a:rPr lang="en-US" sz="4000" baseline="0" dirty="0" smtClean="0">
                <a:latin typeface="+mj-lt"/>
              </a:rPr>
              <a:t>PSA</a:t>
            </a:r>
            <a:r>
              <a:rPr lang="en-US" sz="4000" baseline="0" dirty="0" smtClean="0">
                <a:solidFill>
                  <a:schemeClr val="accent1"/>
                </a:solidFill>
                <a:latin typeface="+mj-lt"/>
              </a:rPr>
              <a:t>R</a:t>
            </a:r>
            <a:endParaRPr lang="en-US" sz="4000" dirty="0">
              <a:solidFill>
                <a:schemeClr val="accent1"/>
              </a:solidFill>
              <a:latin typeface="+mj-lt"/>
            </a:endParaRPr>
          </a:p>
        </p:txBody>
      </p:sp>
      <p:sp>
        <p:nvSpPr>
          <p:cNvPr id="3" name="Content Placeholder 2"/>
          <p:cNvSpPr>
            <a:spLocks noGrp="1"/>
          </p:cNvSpPr>
          <p:nvPr>
            <p:ph sz="half" idx="1"/>
          </p:nvPr>
        </p:nvSpPr>
        <p:spPr>
          <a:xfrm>
            <a:off x="927100" y="1803400"/>
            <a:ext cx="7471006" cy="4525963"/>
          </a:xfrm>
        </p:spPr>
        <p:txBody>
          <a:bodyPr>
            <a:normAutofit/>
          </a:bodyPr>
          <a:lstStyle/>
          <a:p>
            <a:pPr marL="0" indent="0">
              <a:buNone/>
            </a:pPr>
            <a:r>
              <a:rPr lang="en-US" sz="2700" b="1" dirty="0" smtClean="0">
                <a:solidFill>
                  <a:schemeClr val="accent1"/>
                </a:solidFill>
                <a:latin typeface="+mn-lt"/>
                <a:cs typeface="Avenir Heavy"/>
              </a:rPr>
              <a:t>Review</a:t>
            </a:r>
          </a:p>
          <a:p>
            <a:pPr>
              <a:buClr>
                <a:srgbClr val="FF6600"/>
              </a:buClr>
              <a:buFont typeface="Wingdings" charset="2"/>
              <a:buChar char="§"/>
            </a:pPr>
            <a:r>
              <a:rPr lang="en-US" sz="2500" dirty="0" smtClean="0">
                <a:solidFill>
                  <a:srgbClr val="113C78"/>
                </a:solidFill>
                <a:latin typeface="+mn-lt"/>
              </a:rPr>
              <a:t>After reading, review what you’ve read by </a:t>
            </a:r>
          </a:p>
          <a:p>
            <a:pPr lvl="1">
              <a:spcAft>
                <a:spcPts val="600"/>
              </a:spcAft>
              <a:buClr>
                <a:schemeClr val="accent4"/>
              </a:buClr>
              <a:buFont typeface="Arial"/>
              <a:buChar char="•"/>
            </a:pPr>
            <a:r>
              <a:rPr lang="en-US" sz="2100" dirty="0" smtClean="0">
                <a:solidFill>
                  <a:srgbClr val="113C78"/>
                </a:solidFill>
                <a:latin typeface="+mn-lt"/>
              </a:rPr>
              <a:t>Scanning your textbook and notes for important terms, examples or ideas presented during lecture.  Do you know this material or do you still have questions? Annotate any items you may have missed in your first reading.</a:t>
            </a:r>
          </a:p>
          <a:p>
            <a:pPr lvl="1">
              <a:spcAft>
                <a:spcPts val="600"/>
              </a:spcAft>
              <a:buClr>
                <a:schemeClr val="accent4"/>
              </a:buClr>
              <a:buFont typeface="Arial"/>
              <a:buChar char="•"/>
            </a:pPr>
            <a:r>
              <a:rPr lang="en-US" sz="2100" dirty="0" smtClean="0">
                <a:solidFill>
                  <a:srgbClr val="113C78"/>
                </a:solidFill>
                <a:latin typeface="+mn-lt"/>
              </a:rPr>
              <a:t>Look over your annotations during your maintenance studying to keep the ideas fresh in your memory.</a:t>
            </a:r>
          </a:p>
          <a:p>
            <a:pPr lvl="1">
              <a:spcAft>
                <a:spcPts val="600"/>
              </a:spcAft>
              <a:buClr>
                <a:schemeClr val="accent4"/>
              </a:buClr>
              <a:buFont typeface="Arial"/>
              <a:buChar char="•"/>
            </a:pPr>
            <a:r>
              <a:rPr lang="en-US" sz="2100" dirty="0" smtClean="0">
                <a:solidFill>
                  <a:srgbClr val="113C78"/>
                </a:solidFill>
                <a:latin typeface="+mn-lt"/>
              </a:rPr>
              <a:t>Recite your annotations as a means of studying.  </a:t>
            </a:r>
          </a:p>
          <a:p>
            <a:pPr lvl="1">
              <a:spcAft>
                <a:spcPts val="600"/>
              </a:spcAft>
              <a:buClr>
                <a:schemeClr val="accent4"/>
              </a:buClr>
              <a:buFont typeface="Arial"/>
              <a:buChar char="•"/>
            </a:pPr>
            <a:r>
              <a:rPr lang="en-US" sz="2100" dirty="0" smtClean="0">
                <a:solidFill>
                  <a:srgbClr val="113C78"/>
                </a:solidFill>
                <a:latin typeface="+mn-lt"/>
              </a:rPr>
              <a:t>Turn annotations into flashcards or other study aids (see Chapter 8 for tips).</a:t>
            </a:r>
          </a:p>
        </p:txBody>
      </p:sp>
    </p:spTree>
    <p:extLst>
      <p:ext uri="{BB962C8B-B14F-4D97-AF65-F5344CB8AC3E}">
        <p14:creationId xmlns:p14="http://schemas.microsoft.com/office/powerpoint/2010/main" val="708507171"/>
      </p:ext>
    </p:extLst>
  </p:cSld>
  <p:clrMapOvr>
    <a:masterClrMapping/>
  </p:clrMapOvr>
  <p:transition>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87338"/>
            <a:ext cx="7569200" cy="1143000"/>
          </a:xfrm>
        </p:spPr>
        <p:txBody>
          <a:bodyPr anchor="ctr">
            <a:normAutofit/>
          </a:bodyPr>
          <a:lstStyle/>
          <a:p>
            <a:pPr algn="l"/>
            <a:r>
              <a:rPr lang="en-US" sz="4000" baseline="0" dirty="0" smtClean="0">
                <a:latin typeface="+mj-lt"/>
              </a:rPr>
              <a:t>College</a:t>
            </a:r>
            <a:r>
              <a:rPr lang="en-US" sz="4000" dirty="0" smtClean="0">
                <a:latin typeface="+mj-lt"/>
              </a:rPr>
              <a:t> Expectations</a:t>
            </a:r>
            <a:endParaRPr lang="en-US" sz="4000" dirty="0">
              <a:latin typeface="+mj-lt"/>
            </a:endParaRPr>
          </a:p>
        </p:txBody>
      </p:sp>
      <p:sp>
        <p:nvSpPr>
          <p:cNvPr id="3" name="Content Placeholder 2"/>
          <p:cNvSpPr>
            <a:spLocks noGrp="1"/>
          </p:cNvSpPr>
          <p:nvPr>
            <p:ph sz="half" idx="1"/>
          </p:nvPr>
        </p:nvSpPr>
        <p:spPr>
          <a:xfrm>
            <a:off x="927100" y="1828800"/>
            <a:ext cx="4216400" cy="4902200"/>
          </a:xfrm>
        </p:spPr>
        <p:txBody>
          <a:bodyPr>
            <a:normAutofit fontScale="77500" lnSpcReduction="20000"/>
          </a:bodyPr>
          <a:lstStyle/>
          <a:p>
            <a:pPr marL="0" indent="0">
              <a:lnSpc>
                <a:spcPct val="120000"/>
              </a:lnSpc>
              <a:buNone/>
            </a:pPr>
            <a:r>
              <a:rPr lang="en-US" sz="2581" b="1" dirty="0" smtClean="0">
                <a:solidFill>
                  <a:schemeClr val="accent1"/>
                </a:solidFill>
                <a:latin typeface="+mn-lt"/>
                <a:cs typeface="Avenir Heavy"/>
              </a:rPr>
              <a:t>A reading assignment can mean…</a:t>
            </a:r>
            <a:r>
              <a:rPr lang="en-US" sz="2581" dirty="0" smtClean="0">
                <a:solidFill>
                  <a:srgbClr val="113C78"/>
                </a:solidFill>
                <a:latin typeface="+mn-lt"/>
              </a:rPr>
              <a:t> </a:t>
            </a:r>
          </a:p>
          <a:p>
            <a:pPr>
              <a:lnSpc>
                <a:spcPct val="120000"/>
              </a:lnSpc>
              <a:spcAft>
                <a:spcPts val="600"/>
              </a:spcAft>
              <a:buClr>
                <a:schemeClr val="accent2"/>
              </a:buClr>
              <a:buFont typeface="Wingdings" charset="2"/>
              <a:buChar char="§"/>
            </a:pPr>
            <a:r>
              <a:rPr lang="en-US" sz="2581" dirty="0" smtClean="0">
                <a:solidFill>
                  <a:srgbClr val="113C78"/>
                </a:solidFill>
                <a:latin typeface="+mn-lt"/>
              </a:rPr>
              <a:t>Learn the material on the assigned pages and be ready for a quiz.</a:t>
            </a:r>
          </a:p>
          <a:p>
            <a:pPr>
              <a:lnSpc>
                <a:spcPct val="120000"/>
              </a:lnSpc>
              <a:spcAft>
                <a:spcPts val="600"/>
              </a:spcAft>
              <a:buClr>
                <a:schemeClr val="accent2"/>
              </a:buClr>
              <a:buFont typeface="Wingdings" charset="2"/>
              <a:buChar char="§"/>
            </a:pPr>
            <a:r>
              <a:rPr lang="en-US" sz="2581" dirty="0" smtClean="0">
                <a:solidFill>
                  <a:srgbClr val="113C78"/>
                </a:solidFill>
                <a:latin typeface="+mn-lt"/>
              </a:rPr>
              <a:t>Make note of the material on the assigned pages you don’t understand and ask questions in class.</a:t>
            </a:r>
          </a:p>
          <a:p>
            <a:pPr>
              <a:lnSpc>
                <a:spcPct val="120000"/>
              </a:lnSpc>
              <a:spcAft>
                <a:spcPts val="600"/>
              </a:spcAft>
              <a:buClr>
                <a:schemeClr val="accent2"/>
              </a:buClr>
              <a:buFont typeface="Wingdings" charset="2"/>
              <a:buChar char="§"/>
            </a:pPr>
            <a:r>
              <a:rPr lang="en-US" sz="2581" dirty="0" smtClean="0">
                <a:solidFill>
                  <a:srgbClr val="113C78"/>
                </a:solidFill>
                <a:latin typeface="+mn-lt"/>
              </a:rPr>
              <a:t>Begin learning this concept so you’ll be prepared for lecture or class discussion.</a:t>
            </a:r>
          </a:p>
          <a:p>
            <a:pPr>
              <a:lnSpc>
                <a:spcPct val="120000"/>
              </a:lnSpc>
              <a:spcAft>
                <a:spcPts val="600"/>
              </a:spcAft>
              <a:buClr>
                <a:schemeClr val="accent2"/>
              </a:buClr>
              <a:buFont typeface="Wingdings" charset="2"/>
              <a:buChar char="§"/>
            </a:pPr>
            <a:r>
              <a:rPr lang="en-US" sz="2581" dirty="0" smtClean="0">
                <a:solidFill>
                  <a:srgbClr val="113C78"/>
                </a:solidFill>
                <a:latin typeface="+mn-lt"/>
              </a:rPr>
              <a:t>Know this material for an upcoming class activity.</a:t>
            </a:r>
          </a:p>
        </p:txBody>
      </p:sp>
      <p:pic>
        <p:nvPicPr>
          <p:cNvPr id="12" name="Content Placeholder 11" descr="04-03 104931 Female student_SH.jpg"/>
          <p:cNvPicPr>
            <a:picLocks noGrp="1" noChangeAspect="1"/>
          </p:cNvPicPr>
          <p:nvPr>
            <p:ph sz="half" idx="2"/>
          </p:nvPr>
        </p:nvPicPr>
        <p:blipFill>
          <a:blip r:embed="rId3"/>
          <a:stretch>
            <a:fillRect/>
          </a:stretch>
        </p:blipFill>
        <p:spPr>
          <a:xfrm>
            <a:off x="5534564" y="1911624"/>
            <a:ext cx="2863542" cy="4290739"/>
          </a:xfrm>
        </p:spPr>
      </p:pic>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08762778"/>
      </p:ext>
    </p:extLst>
  </p:cSld>
  <p:clrMapOvr>
    <a:masterClrMapping/>
  </p:clrMapOvr>
  <p:transition>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1" descr="04-03 104931 Female student_SH.jpg"/>
          <p:cNvPicPr>
            <a:picLocks noGrp="1" noChangeAspect="1"/>
          </p:cNvPicPr>
          <p:nvPr>
            <p:ph sz="half" idx="2"/>
          </p:nvPr>
        </p:nvPicPr>
        <p:blipFill>
          <a:blip r:embed="rId3"/>
          <a:stretch>
            <a:fillRect/>
          </a:stretch>
        </p:blipFill>
        <p:spPr>
          <a:xfrm>
            <a:off x="3384135" y="2367499"/>
            <a:ext cx="5015560" cy="3645027"/>
          </a:xfrm>
        </p:spPr>
      </p:pic>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61938"/>
            <a:ext cx="7569200" cy="1143000"/>
          </a:xfrm>
        </p:spPr>
        <p:txBody>
          <a:bodyPr anchor="ctr">
            <a:normAutofit/>
          </a:bodyPr>
          <a:lstStyle/>
          <a:p>
            <a:pPr algn="l"/>
            <a:r>
              <a:rPr lang="en-US" sz="4000" dirty="0" smtClean="0">
                <a:latin typeface="+mj-lt"/>
              </a:rPr>
              <a:t>Reading Strategies</a:t>
            </a:r>
            <a:endParaRPr lang="en-US" sz="4000" dirty="0">
              <a:latin typeface="+mj-lt"/>
            </a:endParaRPr>
          </a:p>
        </p:txBody>
      </p:sp>
      <p:sp>
        <p:nvSpPr>
          <p:cNvPr id="3" name="Content Placeholder 2"/>
          <p:cNvSpPr>
            <a:spLocks noGrp="1"/>
          </p:cNvSpPr>
          <p:nvPr>
            <p:ph sz="half" idx="1"/>
          </p:nvPr>
        </p:nvSpPr>
        <p:spPr>
          <a:xfrm>
            <a:off x="927100" y="1803400"/>
            <a:ext cx="7239000" cy="4525963"/>
          </a:xfrm>
        </p:spPr>
        <p:txBody>
          <a:bodyPr>
            <a:normAutofit/>
          </a:bodyPr>
          <a:lstStyle/>
          <a:p>
            <a:pPr>
              <a:spcAft>
                <a:spcPts val="600"/>
              </a:spcAft>
              <a:buClr>
                <a:schemeClr val="accent2"/>
              </a:buClr>
              <a:buFont typeface="Wingdings" charset="2"/>
              <a:buChar char="§"/>
            </a:pPr>
            <a:r>
              <a:rPr lang="en-US" sz="3200" dirty="0" smtClean="0">
                <a:solidFill>
                  <a:srgbClr val="113C78"/>
                </a:solidFill>
                <a:latin typeface="+mn-lt"/>
              </a:rPr>
              <a:t>Active Reading</a:t>
            </a:r>
          </a:p>
          <a:p>
            <a:pPr>
              <a:spcAft>
                <a:spcPts val="600"/>
              </a:spcAft>
              <a:buClr>
                <a:schemeClr val="accent2"/>
              </a:buClr>
              <a:buFont typeface="Wingdings" charset="2"/>
              <a:buChar char="§"/>
            </a:pPr>
            <a:r>
              <a:rPr lang="en-US" sz="3200" dirty="0" smtClean="0">
                <a:solidFill>
                  <a:srgbClr val="113C78"/>
                </a:solidFill>
                <a:latin typeface="+mn-lt"/>
              </a:rPr>
              <a:t>PSAR</a:t>
            </a:r>
          </a:p>
          <a:p>
            <a:pPr lvl="2">
              <a:spcAft>
                <a:spcPts val="600"/>
              </a:spcAft>
              <a:buClr>
                <a:schemeClr val="accent2"/>
              </a:buClr>
              <a:buFont typeface="Wingdings" charset="2"/>
              <a:buChar char="§"/>
            </a:pPr>
            <a:endParaRPr lang="en-US" sz="2800" dirty="0" smtClean="0">
              <a:solidFill>
                <a:srgbClr val="113C78"/>
              </a:solidFill>
              <a:latin typeface="+mn-lt"/>
            </a:endParaRPr>
          </a:p>
          <a:p>
            <a:pPr lvl="2">
              <a:spcAft>
                <a:spcPts val="600"/>
              </a:spcAft>
              <a:buClr>
                <a:schemeClr val="accent2"/>
              </a:buClr>
              <a:buFont typeface="Wingdings" charset="2"/>
              <a:buChar char="§"/>
            </a:pPr>
            <a:endParaRPr lang="en-US" sz="2800" dirty="0" smtClean="0">
              <a:solidFill>
                <a:srgbClr val="113C78"/>
              </a:solidFill>
              <a:latin typeface="+mn-lt"/>
            </a:endParaRPr>
          </a:p>
        </p:txBody>
      </p:sp>
    </p:spTree>
    <p:extLst>
      <p:ext uri="{BB962C8B-B14F-4D97-AF65-F5344CB8AC3E}">
        <p14:creationId xmlns:p14="http://schemas.microsoft.com/office/powerpoint/2010/main" val="2020016344"/>
      </p:ext>
    </p:extLst>
  </p:cSld>
  <p:clrMapOvr>
    <a:masterClrMapping/>
  </p:clrMapOvr>
  <p:transition>
    <p:cut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3050"/>
            <a:ext cx="7569200" cy="1143000"/>
          </a:xfrm>
        </p:spPr>
        <p:txBody>
          <a:bodyPr anchor="ctr">
            <a:normAutofit/>
          </a:bodyPr>
          <a:lstStyle/>
          <a:p>
            <a:pPr algn="l"/>
            <a:r>
              <a:rPr lang="en-US" sz="4000" baseline="0" dirty="0" smtClean="0">
                <a:latin typeface="+mj-lt"/>
              </a:rPr>
              <a:t>Active Reading</a:t>
            </a:r>
            <a:endParaRPr lang="en-US" sz="4000" dirty="0">
              <a:latin typeface="+mj-lt"/>
            </a:endParaRPr>
          </a:p>
        </p:txBody>
      </p:sp>
      <p:sp>
        <p:nvSpPr>
          <p:cNvPr id="3" name="Content Placeholder 2"/>
          <p:cNvSpPr>
            <a:spLocks noGrp="1"/>
          </p:cNvSpPr>
          <p:nvPr>
            <p:ph sz="half" idx="1"/>
          </p:nvPr>
        </p:nvSpPr>
        <p:spPr>
          <a:xfrm>
            <a:off x="927100" y="1866900"/>
            <a:ext cx="7471006" cy="4525963"/>
          </a:xfrm>
        </p:spPr>
        <p:txBody>
          <a:bodyPr>
            <a:normAutofit fontScale="85000" lnSpcReduction="20000"/>
          </a:bodyPr>
          <a:lstStyle/>
          <a:p>
            <a:pPr marL="0" indent="0">
              <a:buNone/>
            </a:pPr>
            <a:r>
              <a:rPr lang="en-US" sz="3484" b="1" dirty="0" smtClean="0">
                <a:solidFill>
                  <a:schemeClr val="accent1"/>
                </a:solidFill>
                <a:latin typeface="+mn-lt"/>
                <a:cs typeface="Avenir Heavy"/>
              </a:rPr>
              <a:t>Be active, not passive!</a:t>
            </a:r>
          </a:p>
          <a:p>
            <a:pPr>
              <a:lnSpc>
                <a:spcPct val="120000"/>
              </a:lnSpc>
              <a:spcAft>
                <a:spcPts val="600"/>
              </a:spcAft>
              <a:buClr>
                <a:schemeClr val="accent2"/>
              </a:buClr>
              <a:buFont typeface="Wingdings" charset="2"/>
              <a:buChar char="§"/>
            </a:pPr>
            <a:r>
              <a:rPr lang="en-US" sz="3000" dirty="0" smtClean="0">
                <a:solidFill>
                  <a:srgbClr val="113C78"/>
                </a:solidFill>
                <a:latin typeface="+mn-lt"/>
              </a:rPr>
              <a:t>Highlighting and underlining are passive reading techniques since neither require you to interact with the text or make sense of it.  You’re merely marking in your book.</a:t>
            </a:r>
          </a:p>
          <a:p>
            <a:pPr>
              <a:lnSpc>
                <a:spcPct val="120000"/>
              </a:lnSpc>
              <a:spcAft>
                <a:spcPts val="600"/>
              </a:spcAft>
              <a:buClr>
                <a:schemeClr val="accent2"/>
              </a:buClr>
              <a:buFont typeface="Wingdings" charset="2"/>
              <a:buChar char="§"/>
            </a:pPr>
            <a:r>
              <a:rPr lang="en-US" sz="3000" dirty="0">
                <a:solidFill>
                  <a:srgbClr val="113C78"/>
                </a:solidFill>
                <a:latin typeface="+mn-lt"/>
              </a:rPr>
              <a:t>Active reading requires the reader to make notes, also known as </a:t>
            </a:r>
            <a:r>
              <a:rPr lang="en-US" sz="3000" b="1" dirty="0">
                <a:solidFill>
                  <a:srgbClr val="113C78"/>
                </a:solidFill>
                <a:latin typeface="+mn-lt"/>
              </a:rPr>
              <a:t>annotations</a:t>
            </a:r>
            <a:r>
              <a:rPr lang="en-US" sz="3000" dirty="0">
                <a:solidFill>
                  <a:srgbClr val="113C78"/>
                </a:solidFill>
                <a:latin typeface="+mn-lt"/>
              </a:rPr>
              <a:t>.</a:t>
            </a:r>
          </a:p>
          <a:p>
            <a:pPr>
              <a:lnSpc>
                <a:spcPct val="120000"/>
              </a:lnSpc>
              <a:spcAft>
                <a:spcPts val="600"/>
              </a:spcAft>
              <a:buClr>
                <a:schemeClr val="accent2"/>
              </a:buClr>
              <a:buFont typeface="Wingdings" charset="2"/>
              <a:buChar char="§"/>
            </a:pPr>
            <a:r>
              <a:rPr lang="en-US" sz="3000" dirty="0" smtClean="0">
                <a:solidFill>
                  <a:srgbClr val="113C78"/>
                </a:solidFill>
                <a:latin typeface="+mn-lt"/>
              </a:rPr>
              <a:t>Every time you read you should have a pen or pencil in hand. Reading isn’t just an activity for your eyes!  </a:t>
            </a:r>
          </a:p>
        </p:txBody>
      </p:sp>
    </p:spTree>
    <p:extLst>
      <p:ext uri="{BB962C8B-B14F-4D97-AF65-F5344CB8AC3E}">
        <p14:creationId xmlns:p14="http://schemas.microsoft.com/office/powerpoint/2010/main" val="3846181130"/>
      </p:ext>
    </p:extLst>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3050"/>
            <a:ext cx="7569200" cy="1143000"/>
          </a:xfrm>
        </p:spPr>
        <p:txBody>
          <a:bodyPr anchor="ctr">
            <a:normAutofit/>
          </a:bodyPr>
          <a:lstStyle/>
          <a:p>
            <a:pPr algn="l"/>
            <a:r>
              <a:rPr lang="en-US" sz="4000" baseline="0" dirty="0" smtClean="0">
                <a:latin typeface="+mj-lt"/>
              </a:rPr>
              <a:t>Active Reading</a:t>
            </a:r>
            <a:endParaRPr lang="en-US" sz="4000" dirty="0">
              <a:latin typeface="+mj-lt"/>
            </a:endParaRPr>
          </a:p>
        </p:txBody>
      </p:sp>
      <p:sp>
        <p:nvSpPr>
          <p:cNvPr id="3" name="Content Placeholder 2"/>
          <p:cNvSpPr>
            <a:spLocks noGrp="1"/>
          </p:cNvSpPr>
          <p:nvPr>
            <p:ph sz="half" idx="1"/>
          </p:nvPr>
        </p:nvSpPr>
        <p:spPr>
          <a:xfrm>
            <a:off x="927100" y="1816100"/>
            <a:ext cx="7471006" cy="4525963"/>
          </a:xfrm>
        </p:spPr>
        <p:txBody>
          <a:bodyPr>
            <a:normAutofit/>
          </a:bodyPr>
          <a:lstStyle/>
          <a:p>
            <a:pPr marL="0" indent="0">
              <a:buNone/>
            </a:pPr>
            <a:r>
              <a:rPr lang="en-US" sz="3000" b="1" dirty="0" smtClean="0">
                <a:solidFill>
                  <a:schemeClr val="accent1"/>
                </a:solidFill>
                <a:latin typeface="+mn-lt"/>
                <a:cs typeface="Avenir Heavy"/>
              </a:rPr>
              <a:t>Be active, not passive!</a:t>
            </a:r>
          </a:p>
          <a:p>
            <a:pPr>
              <a:lnSpc>
                <a:spcPct val="120000"/>
              </a:lnSpc>
              <a:spcAft>
                <a:spcPts val="600"/>
              </a:spcAft>
              <a:buClr>
                <a:schemeClr val="accent2"/>
              </a:buClr>
              <a:buFont typeface="Wingdings" charset="2"/>
              <a:buChar char="§"/>
            </a:pPr>
            <a:r>
              <a:rPr lang="en-US" sz="2600" dirty="0" smtClean="0">
                <a:solidFill>
                  <a:srgbClr val="113C78"/>
                </a:solidFill>
                <a:latin typeface="+mn-lt"/>
              </a:rPr>
              <a:t>One active reading method is </a:t>
            </a:r>
            <a:r>
              <a:rPr lang="en-US" sz="2600" b="1" dirty="0" smtClean="0">
                <a:solidFill>
                  <a:srgbClr val="113C78"/>
                </a:solidFill>
                <a:latin typeface="+mn-lt"/>
              </a:rPr>
              <a:t>PSAR: Prepare, Survey,  Annotate, Review</a:t>
            </a:r>
          </a:p>
        </p:txBody>
      </p:sp>
    </p:spTree>
    <p:extLst>
      <p:ext uri="{BB962C8B-B14F-4D97-AF65-F5344CB8AC3E}">
        <p14:creationId xmlns:p14="http://schemas.microsoft.com/office/powerpoint/2010/main" val="3846181130"/>
      </p:ext>
    </p:extLst>
  </p:cSld>
  <p:clrMapOvr>
    <a:masterClrMapping/>
  </p:clrMapOvr>
  <p:transition>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3050"/>
            <a:ext cx="7569200" cy="1143000"/>
          </a:xfrm>
        </p:spPr>
        <p:txBody>
          <a:bodyPr anchor="ctr">
            <a:normAutofit/>
          </a:bodyPr>
          <a:lstStyle/>
          <a:p>
            <a:pPr algn="l"/>
            <a:r>
              <a:rPr lang="en-US" sz="4000" baseline="0" dirty="0" smtClean="0">
                <a:latin typeface="+mj-lt"/>
              </a:rPr>
              <a:t>PSAR</a:t>
            </a:r>
            <a:endParaRPr lang="en-US" sz="4000" dirty="0">
              <a:latin typeface="+mj-lt"/>
            </a:endParaRPr>
          </a:p>
        </p:txBody>
      </p:sp>
      <p:graphicFrame>
        <p:nvGraphicFramePr>
          <p:cNvPr id="12" name="Content Placeholder 11"/>
          <p:cNvGraphicFramePr>
            <a:graphicFrameLocks noGrp="1"/>
          </p:cNvGraphicFramePr>
          <p:nvPr>
            <p:ph sz="half" idx="1"/>
          </p:nvPr>
        </p:nvGraphicFramePr>
        <p:xfrm>
          <a:off x="2565400" y="1930400"/>
          <a:ext cx="4038600" cy="4437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6181130"/>
      </p:ext>
    </p:extLst>
  </p:cSld>
  <p:clrMapOvr>
    <a:masterClrMapping/>
  </p:clrMapOvr>
  <p:transition>
    <p:cut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4638"/>
            <a:ext cx="7569200" cy="1143000"/>
          </a:xfrm>
        </p:spPr>
        <p:txBody>
          <a:bodyPr anchor="ctr">
            <a:normAutofit/>
          </a:bodyPr>
          <a:lstStyle/>
          <a:p>
            <a:pPr algn="l"/>
            <a:r>
              <a:rPr lang="en-US" sz="4000" baseline="0" dirty="0" smtClean="0">
                <a:solidFill>
                  <a:schemeClr val="accent1"/>
                </a:solidFill>
                <a:latin typeface="+mj-lt"/>
              </a:rPr>
              <a:t>P</a:t>
            </a:r>
            <a:r>
              <a:rPr lang="en-US" sz="4000" baseline="0" dirty="0" smtClean="0">
                <a:latin typeface="+mj-lt"/>
              </a:rPr>
              <a:t>SAR</a:t>
            </a:r>
            <a:endParaRPr lang="en-US" sz="4000" dirty="0">
              <a:latin typeface="+mj-lt"/>
            </a:endParaRPr>
          </a:p>
        </p:txBody>
      </p:sp>
      <p:sp>
        <p:nvSpPr>
          <p:cNvPr id="3" name="Content Placeholder 2"/>
          <p:cNvSpPr>
            <a:spLocks noGrp="1"/>
          </p:cNvSpPr>
          <p:nvPr>
            <p:ph sz="half" idx="1"/>
          </p:nvPr>
        </p:nvSpPr>
        <p:spPr>
          <a:xfrm>
            <a:off x="927100" y="1790700"/>
            <a:ext cx="7471006" cy="4525963"/>
          </a:xfrm>
        </p:spPr>
        <p:txBody>
          <a:bodyPr>
            <a:normAutofit/>
          </a:bodyPr>
          <a:lstStyle/>
          <a:p>
            <a:pPr marL="0" indent="0">
              <a:buNone/>
            </a:pPr>
            <a:r>
              <a:rPr lang="en-US" sz="2700" b="1" dirty="0" smtClean="0">
                <a:solidFill>
                  <a:schemeClr val="accent1"/>
                </a:solidFill>
                <a:latin typeface="+mn-lt"/>
                <a:cs typeface="Avenir Heavy"/>
              </a:rPr>
              <a:t>Prepare yourself </a:t>
            </a:r>
          </a:p>
          <a:p>
            <a:pPr>
              <a:spcAft>
                <a:spcPts val="600"/>
              </a:spcAft>
              <a:buClr>
                <a:srgbClr val="FF6600"/>
              </a:buClr>
              <a:buFont typeface="Wingdings" charset="2"/>
              <a:buChar char="§"/>
            </a:pPr>
            <a:r>
              <a:rPr lang="en-US" sz="2500" dirty="0" smtClean="0">
                <a:solidFill>
                  <a:srgbClr val="113C78"/>
                </a:solidFill>
                <a:latin typeface="+mn-lt"/>
              </a:rPr>
              <a:t>Make sure you have the energy to comprehend the assignment. The end of the day is often not a good time for reading assignments.</a:t>
            </a:r>
          </a:p>
          <a:p>
            <a:pPr>
              <a:spcAft>
                <a:spcPts val="600"/>
              </a:spcAft>
              <a:buClr>
                <a:schemeClr val="accent2"/>
              </a:buClr>
              <a:buFont typeface="Wingdings" charset="2"/>
              <a:buChar char="§"/>
            </a:pPr>
            <a:r>
              <a:rPr lang="en-US" sz="2500" dirty="0" smtClean="0">
                <a:solidFill>
                  <a:srgbClr val="113C78"/>
                </a:solidFill>
                <a:latin typeface="+mn-lt"/>
              </a:rPr>
              <a:t>Plan your time so that you read in small chunks rather than full chapters at a time. </a:t>
            </a:r>
          </a:p>
          <a:p>
            <a:pPr>
              <a:spcAft>
                <a:spcPts val="600"/>
              </a:spcAft>
              <a:buClr>
                <a:schemeClr val="accent2"/>
              </a:buClr>
              <a:buFont typeface="Wingdings" charset="2"/>
              <a:buChar char="§"/>
            </a:pPr>
            <a:r>
              <a:rPr lang="en-US" sz="2500" dirty="0" smtClean="0">
                <a:solidFill>
                  <a:srgbClr val="113C78"/>
                </a:solidFill>
                <a:latin typeface="+mn-lt"/>
              </a:rPr>
              <a:t>Set a realistic goal: how much will you read in what amount of time?</a:t>
            </a:r>
          </a:p>
        </p:txBody>
      </p:sp>
    </p:spTree>
    <p:extLst>
      <p:ext uri="{BB962C8B-B14F-4D97-AF65-F5344CB8AC3E}">
        <p14:creationId xmlns:p14="http://schemas.microsoft.com/office/powerpoint/2010/main" val="2482298159"/>
      </p:ext>
    </p:extLst>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3050"/>
            <a:ext cx="7569200" cy="1143000"/>
          </a:xfrm>
        </p:spPr>
        <p:txBody>
          <a:bodyPr anchor="ctr">
            <a:normAutofit/>
          </a:bodyPr>
          <a:lstStyle/>
          <a:p>
            <a:pPr algn="l"/>
            <a:r>
              <a:rPr lang="en-US" sz="4000" baseline="0" dirty="0" smtClean="0">
                <a:solidFill>
                  <a:schemeClr val="accent1"/>
                </a:solidFill>
                <a:latin typeface="+mj-lt"/>
              </a:rPr>
              <a:t>P</a:t>
            </a:r>
            <a:r>
              <a:rPr lang="en-US" sz="4000" baseline="0" dirty="0" smtClean="0">
                <a:latin typeface="+mj-lt"/>
              </a:rPr>
              <a:t>SAR</a:t>
            </a:r>
            <a:endParaRPr lang="en-US" sz="4000" dirty="0">
              <a:latin typeface="+mj-lt"/>
            </a:endParaRPr>
          </a:p>
        </p:txBody>
      </p:sp>
      <p:sp>
        <p:nvSpPr>
          <p:cNvPr id="3" name="Content Placeholder 2"/>
          <p:cNvSpPr>
            <a:spLocks noGrp="1"/>
          </p:cNvSpPr>
          <p:nvPr>
            <p:ph sz="half" idx="1"/>
          </p:nvPr>
        </p:nvSpPr>
        <p:spPr>
          <a:xfrm>
            <a:off x="927100" y="1866900"/>
            <a:ext cx="7471006" cy="4749800"/>
          </a:xfrm>
        </p:spPr>
        <p:txBody>
          <a:bodyPr>
            <a:normAutofit fontScale="70000" lnSpcReduction="20000"/>
          </a:bodyPr>
          <a:lstStyle/>
          <a:p>
            <a:pPr marL="0" indent="0">
              <a:buNone/>
            </a:pPr>
            <a:r>
              <a:rPr lang="en-US" sz="3857" b="1" dirty="0" smtClean="0">
                <a:solidFill>
                  <a:schemeClr val="accent1"/>
                </a:solidFill>
                <a:latin typeface="+mn-lt"/>
                <a:cs typeface="Avenir Heavy"/>
              </a:rPr>
              <a:t>Prepare yourself </a:t>
            </a:r>
          </a:p>
          <a:p>
            <a:pPr>
              <a:lnSpc>
                <a:spcPct val="120000"/>
              </a:lnSpc>
              <a:spcAft>
                <a:spcPts val="600"/>
              </a:spcAft>
              <a:buClr>
                <a:srgbClr val="FF6600"/>
              </a:buClr>
              <a:buFont typeface="Wingdings" charset="2"/>
              <a:buChar char="§"/>
            </a:pPr>
            <a:r>
              <a:rPr lang="en-US" sz="2968" dirty="0" smtClean="0">
                <a:solidFill>
                  <a:srgbClr val="113C78"/>
                </a:solidFill>
                <a:latin typeface="+mn-lt"/>
              </a:rPr>
              <a:t>Estimate your reading time effectively. Most college students need at least 3 to 4 minutes per page in order to take notes and comprehend what is read. If you’re already familiar with the material, then plan to skim, which means you:</a:t>
            </a:r>
          </a:p>
          <a:p>
            <a:pPr marL="914400" lvl="1" indent="-514350">
              <a:lnSpc>
                <a:spcPct val="120000"/>
              </a:lnSpc>
              <a:spcAft>
                <a:spcPts val="600"/>
              </a:spcAft>
              <a:buClr>
                <a:srgbClr val="FF6600"/>
              </a:buClr>
              <a:buAutoNum type="arabicPeriod"/>
            </a:pPr>
            <a:r>
              <a:rPr lang="en-US" sz="2968" dirty="0" smtClean="0">
                <a:solidFill>
                  <a:srgbClr val="113C78"/>
                </a:solidFill>
                <a:latin typeface="+mn-lt"/>
              </a:rPr>
              <a:t>Read the first paragraph of the chapter</a:t>
            </a:r>
          </a:p>
          <a:p>
            <a:pPr marL="914400" lvl="1" indent="-514350">
              <a:lnSpc>
                <a:spcPct val="120000"/>
              </a:lnSpc>
              <a:spcAft>
                <a:spcPts val="600"/>
              </a:spcAft>
              <a:buClr>
                <a:srgbClr val="FF6600"/>
              </a:buClr>
              <a:buAutoNum type="arabicPeriod"/>
            </a:pPr>
            <a:r>
              <a:rPr lang="en-US" sz="2968" dirty="0" smtClean="0">
                <a:solidFill>
                  <a:srgbClr val="113C78"/>
                </a:solidFill>
                <a:latin typeface="+mn-lt"/>
              </a:rPr>
              <a:t>Read the first two lines and last lines of the other paragraphs</a:t>
            </a:r>
          </a:p>
          <a:p>
            <a:pPr marL="914400" lvl="1" indent="-514350">
              <a:lnSpc>
                <a:spcPct val="120000"/>
              </a:lnSpc>
              <a:spcAft>
                <a:spcPts val="600"/>
              </a:spcAft>
              <a:buClr>
                <a:srgbClr val="FF6600"/>
              </a:buClr>
              <a:buAutoNum type="arabicPeriod"/>
            </a:pPr>
            <a:r>
              <a:rPr lang="en-US" sz="2968" dirty="0" smtClean="0">
                <a:solidFill>
                  <a:srgbClr val="113C78"/>
                </a:solidFill>
                <a:latin typeface="+mn-lt"/>
              </a:rPr>
              <a:t>Read the last paragraph of the chapter</a:t>
            </a:r>
          </a:p>
          <a:p>
            <a:pPr marL="914400" lvl="1" indent="-514350">
              <a:lnSpc>
                <a:spcPct val="120000"/>
              </a:lnSpc>
              <a:spcAft>
                <a:spcPts val="600"/>
              </a:spcAft>
              <a:buClr>
                <a:srgbClr val="FF6600"/>
              </a:buClr>
              <a:buAutoNum type="arabicPeriod"/>
            </a:pPr>
            <a:r>
              <a:rPr lang="en-US" sz="2968" dirty="0" smtClean="0">
                <a:solidFill>
                  <a:srgbClr val="113C78"/>
                </a:solidFill>
                <a:latin typeface="+mn-lt"/>
              </a:rPr>
              <a:t>If any information is unknown or unfamiliar, stop skimming and read those sections </a:t>
            </a:r>
          </a:p>
        </p:txBody>
      </p:sp>
    </p:spTree>
    <p:extLst>
      <p:ext uri="{BB962C8B-B14F-4D97-AF65-F5344CB8AC3E}">
        <p14:creationId xmlns:p14="http://schemas.microsoft.com/office/powerpoint/2010/main" val="3825131913"/>
      </p:ext>
    </p:extLst>
  </p:cSld>
  <p:clrMapOvr>
    <a:masterClrMapping/>
  </p:clrMapOvr>
  <p:transition>
    <p:cut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rot="10800000" flipV="1">
            <a:off x="917760" y="274638"/>
            <a:ext cx="8380358" cy="1143000"/>
          </a:xfrm>
          <a:prstGeom prst="round1Rect">
            <a:avLst/>
          </a:prstGeom>
          <a:solidFill>
            <a:srgbClr val="EB69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sp>
        <p:nvSpPr>
          <p:cNvPr id="9" name="Rectangle 8"/>
          <p:cNvSpPr/>
          <p:nvPr/>
        </p:nvSpPr>
        <p:spPr>
          <a:xfrm>
            <a:off x="8399695" y="274638"/>
            <a:ext cx="898424" cy="1143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Medium"/>
            </a:endParaRPr>
          </a:p>
        </p:txBody>
      </p:sp>
      <p:cxnSp>
        <p:nvCxnSpPr>
          <p:cNvPr id="8" name="Straight Connector 7"/>
          <p:cNvCxnSpPr/>
          <p:nvPr/>
        </p:nvCxnSpPr>
        <p:spPr>
          <a:xfrm rot="5400000">
            <a:off x="5811672" y="2587227"/>
            <a:ext cx="5174457" cy="1589"/>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cxnSp>
        <p:nvCxnSpPr>
          <p:cNvPr id="10" name="Straight Connector 9"/>
          <p:cNvCxnSpPr/>
          <p:nvPr/>
        </p:nvCxnSpPr>
        <p:spPr>
          <a:xfrm>
            <a:off x="-176135" y="1416050"/>
            <a:ext cx="9474254" cy="1588"/>
          </a:xfrm>
          <a:prstGeom prst="line">
            <a:avLst/>
          </a:prstGeom>
          <a:ln>
            <a:solidFill>
              <a:schemeClr val="tx1"/>
            </a:solidFill>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1117600" y="273050"/>
            <a:ext cx="7569200" cy="1143000"/>
          </a:xfrm>
        </p:spPr>
        <p:txBody>
          <a:bodyPr anchor="ctr">
            <a:normAutofit/>
          </a:bodyPr>
          <a:lstStyle/>
          <a:p>
            <a:pPr algn="l"/>
            <a:r>
              <a:rPr lang="en-US" sz="4000" baseline="0" dirty="0" smtClean="0">
                <a:solidFill>
                  <a:schemeClr val="accent1"/>
                </a:solidFill>
                <a:latin typeface="+mj-lt"/>
              </a:rPr>
              <a:t>P</a:t>
            </a:r>
            <a:r>
              <a:rPr lang="en-US" sz="4000" baseline="0" dirty="0" smtClean="0">
                <a:latin typeface="+mj-lt"/>
              </a:rPr>
              <a:t>SAR</a:t>
            </a:r>
            <a:endParaRPr lang="en-US" sz="4000" dirty="0">
              <a:latin typeface="+mj-lt"/>
            </a:endParaRPr>
          </a:p>
        </p:txBody>
      </p:sp>
      <p:sp>
        <p:nvSpPr>
          <p:cNvPr id="3" name="Content Placeholder 2"/>
          <p:cNvSpPr>
            <a:spLocks noGrp="1"/>
          </p:cNvSpPr>
          <p:nvPr>
            <p:ph sz="half" idx="1"/>
          </p:nvPr>
        </p:nvSpPr>
        <p:spPr>
          <a:xfrm>
            <a:off x="927100" y="1790700"/>
            <a:ext cx="7471006" cy="4525963"/>
          </a:xfrm>
        </p:spPr>
        <p:txBody>
          <a:bodyPr>
            <a:normAutofit/>
          </a:bodyPr>
          <a:lstStyle/>
          <a:p>
            <a:pPr marL="0" indent="0">
              <a:buNone/>
            </a:pPr>
            <a:r>
              <a:rPr lang="en-US" sz="2700" b="1" dirty="0" smtClean="0">
                <a:solidFill>
                  <a:schemeClr val="accent1"/>
                </a:solidFill>
                <a:latin typeface="+mn-lt"/>
                <a:cs typeface="Avenir Heavy"/>
              </a:rPr>
              <a:t>Prepare your environment </a:t>
            </a:r>
          </a:p>
          <a:p>
            <a:pPr>
              <a:buClr>
                <a:srgbClr val="FF6600"/>
              </a:buClr>
              <a:buFont typeface="Wingdings" charset="2"/>
              <a:buChar char="§"/>
            </a:pPr>
            <a:r>
              <a:rPr lang="en-US" dirty="0" smtClean="0">
                <a:solidFill>
                  <a:srgbClr val="113C78"/>
                </a:solidFill>
                <a:latin typeface="+mn-lt"/>
              </a:rPr>
              <a:t>Create a space conducive to learning new material</a:t>
            </a:r>
          </a:p>
          <a:p>
            <a:pPr lvl="1">
              <a:buClr>
                <a:schemeClr val="accent4"/>
              </a:buClr>
              <a:buFont typeface="Arial"/>
              <a:buChar char="•"/>
            </a:pPr>
            <a:r>
              <a:rPr lang="en-US" sz="2200" dirty="0" smtClean="0">
                <a:solidFill>
                  <a:srgbClr val="113C78"/>
                </a:solidFill>
                <a:latin typeface="+mn-lt"/>
              </a:rPr>
              <a:t>Turn off your cell phone and store it out of sight.</a:t>
            </a:r>
          </a:p>
          <a:p>
            <a:pPr lvl="1">
              <a:buClr>
                <a:schemeClr val="accent4"/>
              </a:buClr>
              <a:buFont typeface="Arial"/>
              <a:buChar char="•"/>
            </a:pPr>
            <a:r>
              <a:rPr lang="en-US" sz="2200" dirty="0" smtClean="0">
                <a:solidFill>
                  <a:srgbClr val="113C78"/>
                </a:solidFill>
                <a:latin typeface="+mn-lt"/>
              </a:rPr>
              <a:t>Go the library and sit out of view.</a:t>
            </a:r>
          </a:p>
          <a:p>
            <a:pPr lvl="1">
              <a:buClr>
                <a:schemeClr val="accent4"/>
              </a:buClr>
              <a:buFont typeface="Arial"/>
              <a:buChar char="•"/>
            </a:pPr>
            <a:r>
              <a:rPr lang="en-US" sz="2200" dirty="0" smtClean="0">
                <a:solidFill>
                  <a:srgbClr val="113C78"/>
                </a:solidFill>
                <a:latin typeface="+mn-lt"/>
              </a:rPr>
              <a:t>If you must study at home, let your friends and family know you are unavailable and when they can contact you.</a:t>
            </a:r>
          </a:p>
        </p:txBody>
      </p:sp>
    </p:spTree>
    <p:extLst>
      <p:ext uri="{BB962C8B-B14F-4D97-AF65-F5344CB8AC3E}">
        <p14:creationId xmlns:p14="http://schemas.microsoft.com/office/powerpoint/2010/main" val="3164709627"/>
      </p:ext>
    </p:extLst>
  </p:cSld>
  <p:clrMapOvr>
    <a:masterClrMapping/>
  </p:clrMapOvr>
  <p:transition>
    <p:cut thruBlk="1"/>
  </p:transition>
  <p:timing>
    <p:tnLst>
      <p:par>
        <p:cTn id="1" dur="indefinite" restart="never" nodeType="tmRoot"/>
      </p:par>
    </p:tnLst>
  </p:timing>
</p:sld>
</file>

<file path=ppt/theme/theme1.xml><?xml version="1.0" encoding="utf-8"?>
<a:theme xmlns:a="http://schemas.openxmlformats.org/drawingml/2006/main" name="Success by Design.xml">
  <a:themeElements>
    <a:clrScheme name="Custom 2">
      <a:dk1>
        <a:sysClr val="windowText" lastClr="000000"/>
      </a:dk1>
      <a:lt1>
        <a:sysClr val="window" lastClr="FFFFFF"/>
      </a:lt1>
      <a:dk2>
        <a:srgbClr val="0C2A54"/>
      </a:dk2>
      <a:lt2>
        <a:srgbClr val="EEECE1"/>
      </a:lt2>
      <a:accent1>
        <a:srgbClr val="2476BD"/>
      </a:accent1>
      <a:accent2>
        <a:srgbClr val="EB6920"/>
      </a:accent2>
      <a:accent3>
        <a:srgbClr val="B9D633"/>
      </a:accent3>
      <a:accent4>
        <a:srgbClr val="8E43A2"/>
      </a:accent4>
      <a:accent5>
        <a:srgbClr val="F1E273"/>
      </a:accent5>
      <a:accent6>
        <a:srgbClr val="E03D62"/>
      </a:accent6>
      <a:hlink>
        <a:srgbClr val="398ECE"/>
      </a:hlink>
      <a:folHlink>
        <a:srgbClr val="8D43A2"/>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Success by Design.xml</Template>
  <TotalTime>9941</TotalTime>
  <Words>931</Words>
  <Application>Microsoft Office PowerPoint</Application>
  <PresentationFormat>On-screen Show (4:3)</PresentationFormat>
  <Paragraphs>107</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Heavy</vt:lpstr>
      <vt:lpstr>Avenir Medium</vt:lpstr>
      <vt:lpstr>Calibri</vt:lpstr>
      <vt:lpstr>Gill Sans</vt:lpstr>
      <vt:lpstr>Gill Sans MT</vt:lpstr>
      <vt:lpstr>Wingdings</vt:lpstr>
      <vt:lpstr>Success by Design.xml</vt:lpstr>
      <vt:lpstr>Success by Design</vt:lpstr>
      <vt:lpstr>College Expectations</vt:lpstr>
      <vt:lpstr>Reading Strategies</vt:lpstr>
      <vt:lpstr>Active Reading</vt:lpstr>
      <vt:lpstr>Active Reading</vt:lpstr>
      <vt:lpstr>PSAR</vt:lpstr>
      <vt:lpstr>PSAR</vt:lpstr>
      <vt:lpstr>PSAR</vt:lpstr>
      <vt:lpstr>PSAR</vt:lpstr>
      <vt:lpstr>PSAR</vt:lpstr>
      <vt:lpstr>PSAR</vt:lpstr>
      <vt:lpstr>PSAR</vt:lpstr>
      <vt:lpstr>Examples of Annotation</vt:lpstr>
      <vt:lpstr>PSAR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by Design</dc:title>
  <dc:creator>Michele Ostovar</dc:creator>
  <cp:lastModifiedBy>Laura G. Carraway</cp:lastModifiedBy>
  <cp:revision>92</cp:revision>
  <cp:lastPrinted>2014-01-25T20:58:37Z</cp:lastPrinted>
  <dcterms:created xsi:type="dcterms:W3CDTF">2014-04-03T00:59:35Z</dcterms:created>
  <dcterms:modified xsi:type="dcterms:W3CDTF">2016-02-04T14:51:03Z</dcterms:modified>
</cp:coreProperties>
</file>