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42"/>
  </p:notesMasterIdLst>
  <p:handoutMasterIdLst>
    <p:handoutMasterId r:id="rId43"/>
  </p:handoutMasterIdLst>
  <p:sldIdLst>
    <p:sldId id="256" r:id="rId2"/>
    <p:sldId id="257" r:id="rId3"/>
    <p:sldId id="258" r:id="rId4"/>
    <p:sldId id="555" r:id="rId5"/>
    <p:sldId id="587" r:id="rId6"/>
    <p:sldId id="557" r:id="rId7"/>
    <p:sldId id="578" r:id="rId8"/>
    <p:sldId id="558" r:id="rId9"/>
    <p:sldId id="559" r:id="rId10"/>
    <p:sldId id="583" r:id="rId11"/>
    <p:sldId id="579" r:id="rId12"/>
    <p:sldId id="584" r:id="rId13"/>
    <p:sldId id="542" r:id="rId14"/>
    <p:sldId id="580" r:id="rId15"/>
    <p:sldId id="593" r:id="rId16"/>
    <p:sldId id="595" r:id="rId17"/>
    <p:sldId id="596" r:id="rId18"/>
    <p:sldId id="599" r:id="rId19"/>
    <p:sldId id="600" r:id="rId20"/>
    <p:sldId id="601" r:id="rId21"/>
    <p:sldId id="589" r:id="rId22"/>
    <p:sldId id="610" r:id="rId23"/>
    <p:sldId id="602" r:id="rId24"/>
    <p:sldId id="603" r:id="rId25"/>
    <p:sldId id="604" r:id="rId26"/>
    <p:sldId id="611" r:id="rId27"/>
    <p:sldId id="590" r:id="rId28"/>
    <p:sldId id="608" r:id="rId29"/>
    <p:sldId id="613" r:id="rId30"/>
    <p:sldId id="614" r:id="rId31"/>
    <p:sldId id="615" r:id="rId32"/>
    <p:sldId id="609" r:id="rId33"/>
    <p:sldId id="591" r:id="rId34"/>
    <p:sldId id="605" r:id="rId35"/>
    <p:sldId id="592" r:id="rId36"/>
    <p:sldId id="606" r:id="rId37"/>
    <p:sldId id="560" r:id="rId38"/>
    <p:sldId id="586" r:id="rId39"/>
    <p:sldId id="588" r:id="rId40"/>
    <p:sldId id="26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DAE3F3"/>
    <a:srgbClr val="FFFFF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93875" autoAdjust="0"/>
  </p:normalViewPr>
  <p:slideViewPr>
    <p:cSldViewPr snapToGrid="0">
      <p:cViewPr>
        <p:scale>
          <a:sx n="70" d="100"/>
          <a:sy n="70" d="100"/>
        </p:scale>
        <p:origin x="840" y="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374"/>
    </p:cViewPr>
  </p:sorterViewPr>
  <p:notesViewPr>
    <p:cSldViewPr snapToGrid="0">
      <p:cViewPr varScale="1">
        <p:scale>
          <a:sx n="54" d="100"/>
          <a:sy n="54" d="100"/>
        </p:scale>
        <p:origin x="284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ng Lucen" userId="339b97ed69993f7b" providerId="LiveId" clId="{9EAB4EFB-9EBC-EE42-9F0D-BE4A1EF2C3EB}"/>
    <pc:docChg chg="undo redo custSel addSld delSld modSld sldOrd modMainMaster">
      <pc:chgData name="Zhong Lucen" userId="339b97ed69993f7b" providerId="LiveId" clId="{9EAB4EFB-9EBC-EE42-9F0D-BE4A1EF2C3EB}" dt="2022-11-20T02:56:32.466" v="11731" actId="14100"/>
      <pc:docMkLst>
        <pc:docMk/>
      </pc:docMkLst>
      <pc:sldChg chg="modSp mod">
        <pc:chgData name="Zhong Lucen" userId="339b97ed69993f7b" providerId="LiveId" clId="{9EAB4EFB-9EBC-EE42-9F0D-BE4A1EF2C3EB}" dt="2022-11-18T01:38:00.026" v="10619" actId="20577"/>
        <pc:sldMkLst>
          <pc:docMk/>
          <pc:sldMk cId="0" sldId="256"/>
        </pc:sldMkLst>
        <pc:spChg chg="mod">
          <ac:chgData name="Zhong Lucen" userId="339b97ed69993f7b" providerId="LiveId" clId="{9EAB4EFB-9EBC-EE42-9F0D-BE4A1EF2C3EB}" dt="2022-11-15T11:20:29.684" v="209" actId="12788"/>
          <ac:spMkLst>
            <pc:docMk/>
            <pc:sldMk cId="0" sldId="256"/>
            <ac:spMk id="11" creationId="{B1637038-C881-4F9C-B791-001C74C99722}"/>
          </ac:spMkLst>
        </pc:spChg>
        <pc:spChg chg="mod">
          <ac:chgData name="Zhong Lucen" userId="339b97ed69993f7b" providerId="LiveId" clId="{9EAB4EFB-9EBC-EE42-9F0D-BE4A1EF2C3EB}" dt="2022-11-18T01:38:00.026" v="10619" actId="20577"/>
          <ac:spMkLst>
            <pc:docMk/>
            <pc:sldMk cId="0" sldId="256"/>
            <ac:spMk id="16" creationId="{00000000-0000-0000-0000-000000000000}"/>
          </ac:spMkLst>
        </pc:spChg>
        <pc:spChg chg="mod">
          <ac:chgData name="Zhong Lucen" userId="339b97ed69993f7b" providerId="LiveId" clId="{9EAB4EFB-9EBC-EE42-9F0D-BE4A1EF2C3EB}" dt="2022-11-15T11:22:42.306" v="242" actId="20577"/>
          <ac:spMkLst>
            <pc:docMk/>
            <pc:sldMk cId="0" sldId="256"/>
            <ac:spMk id="19" creationId="{00000000-0000-0000-0000-000000000000}"/>
          </ac:spMkLst>
        </pc:spChg>
      </pc:sldChg>
      <pc:sldChg chg="modSp mod">
        <pc:chgData name="Zhong Lucen" userId="339b97ed69993f7b" providerId="LiveId" clId="{9EAB4EFB-9EBC-EE42-9F0D-BE4A1EF2C3EB}" dt="2022-11-15T11:43:11.594" v="584" actId="20577"/>
        <pc:sldMkLst>
          <pc:docMk/>
          <pc:sldMk cId="0" sldId="257"/>
        </pc:sldMkLst>
        <pc:spChg chg="mod">
          <ac:chgData name="Zhong Lucen" userId="339b97ed69993f7b" providerId="LiveId" clId="{9EAB4EFB-9EBC-EE42-9F0D-BE4A1EF2C3EB}" dt="2022-11-15T11:43:11.594" v="584" actId="20577"/>
          <ac:spMkLst>
            <pc:docMk/>
            <pc:sldMk cId="0" sldId="257"/>
            <ac:spMk id="8" creationId="{00000000-0000-0000-0000-000000000000}"/>
          </ac:spMkLst>
        </pc:spChg>
      </pc:sldChg>
      <pc:sldChg chg="modSp mod">
        <pc:chgData name="Zhong Lucen" userId="339b97ed69993f7b" providerId="LiveId" clId="{9EAB4EFB-9EBC-EE42-9F0D-BE4A1EF2C3EB}" dt="2022-11-15T11:35:03.413" v="430" actId="20577"/>
        <pc:sldMkLst>
          <pc:docMk/>
          <pc:sldMk cId="0" sldId="258"/>
        </pc:sldMkLst>
        <pc:spChg chg="mod">
          <ac:chgData name="Zhong Lucen" userId="339b97ed69993f7b" providerId="LiveId" clId="{9EAB4EFB-9EBC-EE42-9F0D-BE4A1EF2C3EB}" dt="2022-11-15T11:35:03.413" v="430" actId="20577"/>
          <ac:spMkLst>
            <pc:docMk/>
            <pc:sldMk cId="0" sldId="258"/>
            <ac:spMk id="16" creationId="{00000000-0000-0000-0000-000000000000}"/>
          </ac:spMkLst>
        </pc:spChg>
      </pc:sldChg>
      <pc:sldChg chg="modSp mod">
        <pc:chgData name="Zhong Lucen" userId="339b97ed69993f7b" providerId="LiveId" clId="{9EAB4EFB-9EBC-EE42-9F0D-BE4A1EF2C3EB}" dt="2022-11-15T11:37:16.659" v="565" actId="20577"/>
        <pc:sldMkLst>
          <pc:docMk/>
          <pc:sldMk cId="0" sldId="262"/>
        </pc:sldMkLst>
        <pc:spChg chg="mod">
          <ac:chgData name="Zhong Lucen" userId="339b97ed69993f7b" providerId="LiveId" clId="{9EAB4EFB-9EBC-EE42-9F0D-BE4A1EF2C3EB}" dt="2022-11-15T11:37:16.659" v="565" actId="20577"/>
          <ac:spMkLst>
            <pc:docMk/>
            <pc:sldMk cId="0" sldId="262"/>
            <ac:spMk id="20" creationId="{00000000-0000-0000-0000-000000000000}"/>
          </ac:spMkLst>
        </pc:spChg>
      </pc:sldChg>
      <pc:sldChg chg="del">
        <pc:chgData name="Zhong Lucen" userId="339b97ed69993f7b" providerId="LiveId" clId="{9EAB4EFB-9EBC-EE42-9F0D-BE4A1EF2C3EB}" dt="2022-11-15T11:36:35.324" v="511" actId="2696"/>
        <pc:sldMkLst>
          <pc:docMk/>
          <pc:sldMk cId="529482105" sldId="424"/>
        </pc:sldMkLst>
      </pc:sldChg>
      <pc:sldChg chg="modSp mod ord">
        <pc:chgData name="Zhong Lucen" userId="339b97ed69993f7b" providerId="LiveId" clId="{9EAB4EFB-9EBC-EE42-9F0D-BE4A1EF2C3EB}" dt="2022-11-18T06:41:02.991" v="11306" actId="12788"/>
        <pc:sldMkLst>
          <pc:docMk/>
          <pc:sldMk cId="1143553583" sldId="474"/>
        </pc:sldMkLst>
        <pc:spChg chg="mod">
          <ac:chgData name="Zhong Lucen" userId="339b97ed69993f7b" providerId="LiveId" clId="{9EAB4EFB-9EBC-EE42-9F0D-BE4A1EF2C3EB}" dt="2022-11-18T06:41:02.991" v="11306" actId="12788"/>
          <ac:spMkLst>
            <pc:docMk/>
            <pc:sldMk cId="1143553583" sldId="474"/>
            <ac:spMk id="2" creationId="{5EB77115-FDCA-43F6-A49C-52232CCBA96E}"/>
          </ac:spMkLst>
        </pc:spChg>
        <pc:spChg chg="mod">
          <ac:chgData name="Zhong Lucen" userId="339b97ed69993f7b" providerId="LiveId" clId="{9EAB4EFB-9EBC-EE42-9F0D-BE4A1EF2C3EB}" dt="2022-11-15T13:00:04.794" v="1666" actId="20577"/>
          <ac:spMkLst>
            <pc:docMk/>
            <pc:sldMk cId="1143553583" sldId="474"/>
            <ac:spMk id="22" creationId="{96B2503D-861C-7045-8A57-B09D43184DEB}"/>
          </ac:spMkLst>
        </pc:spChg>
      </pc:sldChg>
      <pc:sldChg chg="modSp del mod">
        <pc:chgData name="Zhong Lucen" userId="339b97ed69993f7b" providerId="LiveId" clId="{9EAB4EFB-9EBC-EE42-9F0D-BE4A1EF2C3EB}" dt="2022-11-15T11:36:00.517" v="488" actId="2696"/>
        <pc:sldMkLst>
          <pc:docMk/>
          <pc:sldMk cId="3093259014" sldId="485"/>
        </pc:sldMkLst>
        <pc:spChg chg="mod">
          <ac:chgData name="Zhong Lucen" userId="339b97ed69993f7b" providerId="LiveId" clId="{9EAB4EFB-9EBC-EE42-9F0D-BE4A1EF2C3EB}" dt="2022-11-15T11:35:26.152" v="457" actId="20577"/>
          <ac:spMkLst>
            <pc:docMk/>
            <pc:sldMk cId="3093259014" sldId="485"/>
            <ac:spMk id="16" creationId="{00000000-0000-0000-0000-000000000000}"/>
          </ac:spMkLst>
        </pc:spChg>
      </pc:sldChg>
      <pc:sldChg chg="del">
        <pc:chgData name="Zhong Lucen" userId="339b97ed69993f7b" providerId="LiveId" clId="{9EAB4EFB-9EBC-EE42-9F0D-BE4A1EF2C3EB}" dt="2022-11-15T11:37:07.324" v="561" actId="2696"/>
        <pc:sldMkLst>
          <pc:docMk/>
          <pc:sldMk cId="3951722119" sldId="486"/>
        </pc:sldMkLst>
      </pc:sldChg>
      <pc:sldChg chg="modSp mod">
        <pc:chgData name="Zhong Lucen" userId="339b97ed69993f7b" providerId="LiveId" clId="{9EAB4EFB-9EBC-EE42-9F0D-BE4A1EF2C3EB}" dt="2022-11-16T06:25:34.172" v="6691" actId="255"/>
        <pc:sldMkLst>
          <pc:docMk/>
          <pc:sldMk cId="610458214" sldId="539"/>
        </pc:sldMkLst>
        <pc:spChg chg="mod">
          <ac:chgData name="Zhong Lucen" userId="339b97ed69993f7b" providerId="LiveId" clId="{9EAB4EFB-9EBC-EE42-9F0D-BE4A1EF2C3EB}" dt="2022-11-15T13:04:07.076" v="1852" actId="20577"/>
          <ac:spMkLst>
            <pc:docMk/>
            <pc:sldMk cId="610458214" sldId="539"/>
            <ac:spMk id="22" creationId="{96B2503D-861C-7045-8A57-B09D43184DEB}"/>
          </ac:spMkLst>
        </pc:spChg>
        <pc:spChg chg="mod">
          <ac:chgData name="Zhong Lucen" userId="339b97ed69993f7b" providerId="LiveId" clId="{9EAB4EFB-9EBC-EE42-9F0D-BE4A1EF2C3EB}" dt="2022-11-16T06:25:34.172" v="6691" actId="255"/>
          <ac:spMkLst>
            <pc:docMk/>
            <pc:sldMk cId="610458214" sldId="539"/>
            <ac:spMk id="26" creationId="{C1272B03-D3CF-46EA-A451-032B72498874}"/>
          </ac:spMkLst>
        </pc:spChg>
      </pc:sldChg>
      <pc:sldChg chg="modSp mod">
        <pc:chgData name="Zhong Lucen" userId="339b97ed69993f7b" providerId="LiveId" clId="{9EAB4EFB-9EBC-EE42-9F0D-BE4A1EF2C3EB}" dt="2022-11-18T02:04:22.641" v="10996" actId="1076"/>
        <pc:sldMkLst>
          <pc:docMk/>
          <pc:sldMk cId="2245585157" sldId="540"/>
        </pc:sldMkLst>
        <pc:spChg chg="mod">
          <ac:chgData name="Zhong Lucen" userId="339b97ed69993f7b" providerId="LiveId" clId="{9EAB4EFB-9EBC-EE42-9F0D-BE4A1EF2C3EB}" dt="2022-11-15T13:04:44.513" v="1920" actId="20577"/>
          <ac:spMkLst>
            <pc:docMk/>
            <pc:sldMk cId="2245585157" sldId="540"/>
            <ac:spMk id="22" creationId="{96B2503D-861C-7045-8A57-B09D43184DEB}"/>
          </ac:spMkLst>
        </pc:spChg>
        <pc:spChg chg="mod">
          <ac:chgData name="Zhong Lucen" userId="339b97ed69993f7b" providerId="LiveId" clId="{9EAB4EFB-9EBC-EE42-9F0D-BE4A1EF2C3EB}" dt="2022-11-16T13:17:05.559" v="7060" actId="20577"/>
          <ac:spMkLst>
            <pc:docMk/>
            <pc:sldMk cId="2245585157" sldId="540"/>
            <ac:spMk id="37" creationId="{92B2976B-3E5A-4AE7-A138-099426D71553}"/>
          </ac:spMkLst>
        </pc:spChg>
        <pc:spChg chg="mod">
          <ac:chgData name="Zhong Lucen" userId="339b97ed69993f7b" providerId="LiveId" clId="{9EAB4EFB-9EBC-EE42-9F0D-BE4A1EF2C3EB}" dt="2022-11-18T02:04:22.641" v="10996" actId="1076"/>
          <ac:spMkLst>
            <pc:docMk/>
            <pc:sldMk cId="2245585157" sldId="540"/>
            <ac:spMk id="38" creationId="{A308B2CE-6D1F-4B0F-BE33-34767146CE3B}"/>
          </ac:spMkLst>
        </pc:spChg>
      </pc:sldChg>
      <pc:sldChg chg="modSp del mod">
        <pc:chgData name="Zhong Lucen" userId="339b97ed69993f7b" providerId="LiveId" clId="{9EAB4EFB-9EBC-EE42-9F0D-BE4A1EF2C3EB}" dt="2022-11-15T12:45:47.045" v="1531" actId="2696"/>
        <pc:sldMkLst>
          <pc:docMk/>
          <pc:sldMk cId="2432109538" sldId="541"/>
        </pc:sldMkLst>
        <pc:spChg chg="mod">
          <ac:chgData name="Zhong Lucen" userId="339b97ed69993f7b" providerId="LiveId" clId="{9EAB4EFB-9EBC-EE42-9F0D-BE4A1EF2C3EB}" dt="2022-11-15T12:45:34.210" v="1530" actId="20577"/>
          <ac:spMkLst>
            <pc:docMk/>
            <pc:sldMk cId="2432109538" sldId="541"/>
            <ac:spMk id="22" creationId="{96B2503D-861C-7045-8A57-B09D43184DEB}"/>
          </ac:spMkLst>
        </pc:spChg>
      </pc:sldChg>
      <pc:sldChg chg="addSp delSp modSp mod ord">
        <pc:chgData name="Zhong Lucen" userId="339b97ed69993f7b" providerId="LiveId" clId="{9EAB4EFB-9EBC-EE42-9F0D-BE4A1EF2C3EB}" dt="2022-11-16T14:00:38.020" v="9595" actId="20578"/>
        <pc:sldMkLst>
          <pc:docMk/>
          <pc:sldMk cId="1266533845" sldId="542"/>
        </pc:sldMkLst>
        <pc:spChg chg="mod">
          <ac:chgData name="Zhong Lucen" userId="339b97ed69993f7b" providerId="LiveId" clId="{9EAB4EFB-9EBC-EE42-9F0D-BE4A1EF2C3EB}" dt="2022-11-16T13:54:10.789" v="8952" actId="207"/>
          <ac:spMkLst>
            <pc:docMk/>
            <pc:sldMk cId="1266533845" sldId="542"/>
            <ac:spMk id="11" creationId="{0A12A872-30C7-4BEA-A90F-9CEF94357A39}"/>
          </ac:spMkLst>
        </pc:spChg>
        <pc:spChg chg="mod">
          <ac:chgData name="Zhong Lucen" userId="339b97ed69993f7b" providerId="LiveId" clId="{9EAB4EFB-9EBC-EE42-9F0D-BE4A1EF2C3EB}" dt="2022-11-16T13:40:34.228" v="8210" actId="20577"/>
          <ac:spMkLst>
            <pc:docMk/>
            <pc:sldMk cId="1266533845" sldId="542"/>
            <ac:spMk id="13" creationId="{FB52ACB8-EDF8-4DC4-B588-8AF1F080EB25}"/>
          </ac:spMkLst>
        </pc:spChg>
        <pc:spChg chg="mod">
          <ac:chgData name="Zhong Lucen" userId="339b97ed69993f7b" providerId="LiveId" clId="{9EAB4EFB-9EBC-EE42-9F0D-BE4A1EF2C3EB}" dt="2022-11-16T13:57:20.687" v="9271" actId="207"/>
          <ac:spMkLst>
            <pc:docMk/>
            <pc:sldMk cId="1266533845" sldId="542"/>
            <ac:spMk id="17" creationId="{AF6DBCC3-6DB3-42F5-AE7F-E6D0310FC44C}"/>
          </ac:spMkLst>
        </pc:spChg>
        <pc:spChg chg="mod">
          <ac:chgData name="Zhong Lucen" userId="339b97ed69993f7b" providerId="LiveId" clId="{9EAB4EFB-9EBC-EE42-9F0D-BE4A1EF2C3EB}" dt="2022-11-15T12:42:36.600" v="1502" actId="20577"/>
          <ac:spMkLst>
            <pc:docMk/>
            <pc:sldMk cId="1266533845" sldId="542"/>
            <ac:spMk id="22" creationId="{96B2503D-861C-7045-8A57-B09D43184DEB}"/>
          </ac:spMkLst>
        </pc:spChg>
        <pc:spChg chg="mod">
          <ac:chgData name="Zhong Lucen" userId="339b97ed69993f7b" providerId="LiveId" clId="{9EAB4EFB-9EBC-EE42-9F0D-BE4A1EF2C3EB}" dt="2022-11-16T13:40:39.433" v="8220" actId="20577"/>
          <ac:spMkLst>
            <pc:docMk/>
            <pc:sldMk cId="1266533845" sldId="542"/>
            <ac:spMk id="24" creationId="{674DD8A1-800F-451B-9037-32313794FB89}"/>
          </ac:spMkLst>
        </pc:spChg>
        <pc:spChg chg="mod">
          <ac:chgData name="Zhong Lucen" userId="339b97ed69993f7b" providerId="LiveId" clId="{9EAB4EFB-9EBC-EE42-9F0D-BE4A1EF2C3EB}" dt="2022-11-16T13:59:44.364" v="9592" actId="20577"/>
          <ac:spMkLst>
            <pc:docMk/>
            <pc:sldMk cId="1266533845" sldId="542"/>
            <ac:spMk id="28" creationId="{E593FB35-D8C8-47E4-8104-8A4DB1C33246}"/>
          </ac:spMkLst>
        </pc:spChg>
        <pc:spChg chg="mod">
          <ac:chgData name="Zhong Lucen" userId="339b97ed69993f7b" providerId="LiveId" clId="{9EAB4EFB-9EBC-EE42-9F0D-BE4A1EF2C3EB}" dt="2022-11-16T13:40:43.606" v="8230" actId="20577"/>
          <ac:spMkLst>
            <pc:docMk/>
            <pc:sldMk cId="1266533845" sldId="542"/>
            <ac:spMk id="30" creationId="{79D8798D-2BF1-4374-A928-441BD64E1DBF}"/>
          </ac:spMkLst>
        </pc:spChg>
        <pc:grpChg chg="add del">
          <ac:chgData name="Zhong Lucen" userId="339b97ed69993f7b" providerId="LiveId" clId="{9EAB4EFB-9EBC-EE42-9F0D-BE4A1EF2C3EB}" dt="2022-11-16T13:40:27.650" v="8195" actId="478"/>
          <ac:grpSpMkLst>
            <pc:docMk/>
            <pc:sldMk cId="1266533845" sldId="542"/>
            <ac:grpSpMk id="8" creationId="{A39A86A0-4515-40DD-8A01-C9BD7F7428FA}"/>
          </ac:grpSpMkLst>
        </pc:grpChg>
        <pc:grpChg chg="add del">
          <ac:chgData name="Zhong Lucen" userId="339b97ed69993f7b" providerId="LiveId" clId="{9EAB4EFB-9EBC-EE42-9F0D-BE4A1EF2C3EB}" dt="2022-11-16T13:40:27.114" v="8194" actId="478"/>
          <ac:grpSpMkLst>
            <pc:docMk/>
            <pc:sldMk cId="1266533845" sldId="542"/>
            <ac:grpSpMk id="14" creationId="{440474AC-94E1-44D6-AA0D-90A18821503B}"/>
          </ac:grpSpMkLst>
        </pc:grpChg>
        <pc:grpChg chg="add del">
          <ac:chgData name="Zhong Lucen" userId="339b97ed69993f7b" providerId="LiveId" clId="{9EAB4EFB-9EBC-EE42-9F0D-BE4A1EF2C3EB}" dt="2022-11-16T13:40:26.542" v="8193" actId="478"/>
          <ac:grpSpMkLst>
            <pc:docMk/>
            <pc:sldMk cId="1266533845" sldId="542"/>
            <ac:grpSpMk id="25" creationId="{945254D5-5242-4C7C-B7CE-F9F81D6BABF3}"/>
          </ac:grpSpMkLst>
        </pc:grpChg>
      </pc:sldChg>
      <pc:sldChg chg="del">
        <pc:chgData name="Zhong Lucen" userId="339b97ed69993f7b" providerId="LiveId" clId="{9EAB4EFB-9EBC-EE42-9F0D-BE4A1EF2C3EB}" dt="2022-11-15T12:43:03.047" v="1503" actId="2696"/>
        <pc:sldMkLst>
          <pc:docMk/>
          <pc:sldMk cId="3270211006" sldId="545"/>
        </pc:sldMkLst>
      </pc:sldChg>
      <pc:sldChg chg="del">
        <pc:chgData name="Zhong Lucen" userId="339b97ed69993f7b" providerId="LiveId" clId="{9EAB4EFB-9EBC-EE42-9F0D-BE4A1EF2C3EB}" dt="2022-11-15T12:43:03.047" v="1503" actId="2696"/>
        <pc:sldMkLst>
          <pc:docMk/>
          <pc:sldMk cId="2520748714" sldId="547"/>
        </pc:sldMkLst>
      </pc:sldChg>
      <pc:sldChg chg="del">
        <pc:chgData name="Zhong Lucen" userId="339b97ed69993f7b" providerId="LiveId" clId="{9EAB4EFB-9EBC-EE42-9F0D-BE4A1EF2C3EB}" dt="2022-11-15T12:43:03.047" v="1503" actId="2696"/>
        <pc:sldMkLst>
          <pc:docMk/>
          <pc:sldMk cId="613876008" sldId="548"/>
        </pc:sldMkLst>
      </pc:sldChg>
      <pc:sldChg chg="del">
        <pc:chgData name="Zhong Lucen" userId="339b97ed69993f7b" providerId="LiveId" clId="{9EAB4EFB-9EBC-EE42-9F0D-BE4A1EF2C3EB}" dt="2022-11-15T12:43:03.047" v="1503" actId="2696"/>
        <pc:sldMkLst>
          <pc:docMk/>
          <pc:sldMk cId="2006809112" sldId="549"/>
        </pc:sldMkLst>
      </pc:sldChg>
      <pc:sldChg chg="modSp mod">
        <pc:chgData name="Zhong Lucen" userId="339b97ed69993f7b" providerId="LiveId" clId="{9EAB4EFB-9EBC-EE42-9F0D-BE4A1EF2C3EB}" dt="2022-11-15T13:06:10.087" v="2022" actId="20577"/>
        <pc:sldMkLst>
          <pc:docMk/>
          <pc:sldMk cId="2195593604" sldId="550"/>
        </pc:sldMkLst>
        <pc:spChg chg="mod">
          <ac:chgData name="Zhong Lucen" userId="339b97ed69993f7b" providerId="LiveId" clId="{9EAB4EFB-9EBC-EE42-9F0D-BE4A1EF2C3EB}" dt="2022-11-15T13:06:10.087" v="2022" actId="20577"/>
          <ac:spMkLst>
            <pc:docMk/>
            <pc:sldMk cId="2195593604" sldId="550"/>
            <ac:spMk id="22" creationId="{96B2503D-861C-7045-8A57-B09D43184DEB}"/>
          </ac:spMkLst>
        </pc:spChg>
      </pc:sldChg>
      <pc:sldChg chg="del">
        <pc:chgData name="Zhong Lucen" userId="339b97ed69993f7b" providerId="LiveId" clId="{9EAB4EFB-9EBC-EE42-9F0D-BE4A1EF2C3EB}" dt="2022-11-15T12:43:03.047" v="1503" actId="2696"/>
        <pc:sldMkLst>
          <pc:docMk/>
          <pc:sldMk cId="2244304239" sldId="552"/>
        </pc:sldMkLst>
      </pc:sldChg>
      <pc:sldChg chg="del">
        <pc:chgData name="Zhong Lucen" userId="339b97ed69993f7b" providerId="LiveId" clId="{9EAB4EFB-9EBC-EE42-9F0D-BE4A1EF2C3EB}" dt="2022-11-15T12:43:03.047" v="1503" actId="2696"/>
        <pc:sldMkLst>
          <pc:docMk/>
          <pc:sldMk cId="3151922060" sldId="553"/>
        </pc:sldMkLst>
      </pc:sldChg>
      <pc:sldChg chg="modSp mod">
        <pc:chgData name="Zhong Lucen" userId="339b97ed69993f7b" providerId="LiveId" clId="{9EAB4EFB-9EBC-EE42-9F0D-BE4A1EF2C3EB}" dt="2022-11-18T01:39:00.249" v="10621" actId="12788"/>
        <pc:sldMkLst>
          <pc:docMk/>
          <pc:sldMk cId="1481016462" sldId="555"/>
        </pc:sldMkLst>
        <pc:spChg chg="mod">
          <ac:chgData name="Zhong Lucen" userId="339b97ed69993f7b" providerId="LiveId" clId="{9EAB4EFB-9EBC-EE42-9F0D-BE4A1EF2C3EB}" dt="2022-11-18T01:39:00.249" v="10621" actId="12788"/>
          <ac:spMkLst>
            <pc:docMk/>
            <pc:sldMk cId="1481016462" sldId="555"/>
            <ac:spMk id="7" creationId="{06CAC4FB-380B-47C2-B674-DE61EAD2D3EA}"/>
          </ac:spMkLst>
        </pc:spChg>
        <pc:spChg chg="mod">
          <ac:chgData name="Zhong Lucen" userId="339b97ed69993f7b" providerId="LiveId" clId="{9EAB4EFB-9EBC-EE42-9F0D-BE4A1EF2C3EB}" dt="2022-11-16T02:09:08.887" v="2907" actId="20577"/>
          <ac:spMkLst>
            <pc:docMk/>
            <pc:sldMk cId="1481016462" sldId="555"/>
            <ac:spMk id="22" creationId="{96B2503D-861C-7045-8A57-B09D43184DEB}"/>
          </ac:spMkLst>
        </pc:spChg>
      </pc:sldChg>
      <pc:sldChg chg="delSp modSp mod ord">
        <pc:chgData name="Zhong Lucen" userId="339b97ed69993f7b" providerId="LiveId" clId="{9EAB4EFB-9EBC-EE42-9F0D-BE4A1EF2C3EB}" dt="2022-11-18T07:28:47.751" v="11311" actId="20577"/>
        <pc:sldMkLst>
          <pc:docMk/>
          <pc:sldMk cId="3841423677" sldId="557"/>
        </pc:sldMkLst>
        <pc:spChg chg="mod">
          <ac:chgData name="Zhong Lucen" userId="339b97ed69993f7b" providerId="LiveId" clId="{9EAB4EFB-9EBC-EE42-9F0D-BE4A1EF2C3EB}" dt="2022-11-18T07:28:47.751" v="11311" actId="20577"/>
          <ac:spMkLst>
            <pc:docMk/>
            <pc:sldMk cId="3841423677" sldId="557"/>
            <ac:spMk id="10" creationId="{5E24C059-D2C4-4DEF-840B-A66850DBE5E2}"/>
          </ac:spMkLst>
        </pc:spChg>
        <pc:spChg chg="mod">
          <ac:chgData name="Zhong Lucen" userId="339b97ed69993f7b" providerId="LiveId" clId="{9EAB4EFB-9EBC-EE42-9F0D-BE4A1EF2C3EB}" dt="2022-11-15T12:45:29.507" v="1529" actId="20577"/>
          <ac:spMkLst>
            <pc:docMk/>
            <pc:sldMk cId="3841423677" sldId="557"/>
            <ac:spMk id="22" creationId="{96B2503D-861C-7045-8A57-B09D43184DEB}"/>
          </ac:spMkLst>
        </pc:spChg>
        <pc:spChg chg="mod">
          <ac:chgData name="Zhong Lucen" userId="339b97ed69993f7b" providerId="LiveId" clId="{9EAB4EFB-9EBC-EE42-9F0D-BE4A1EF2C3EB}" dt="2022-11-18T01:49:48.593" v="10906" actId="20577"/>
          <ac:spMkLst>
            <pc:docMk/>
            <pc:sldMk cId="3841423677" sldId="557"/>
            <ac:spMk id="36" creationId="{CF8849F2-9CE1-4519-9FE0-C1B0F9DD666A}"/>
          </ac:spMkLst>
        </pc:spChg>
        <pc:grpChg chg="mod">
          <ac:chgData name="Zhong Lucen" userId="339b97ed69993f7b" providerId="LiveId" clId="{9EAB4EFB-9EBC-EE42-9F0D-BE4A1EF2C3EB}" dt="2022-11-16T14:01:22.718" v="9598" actId="1076"/>
          <ac:grpSpMkLst>
            <pc:docMk/>
            <pc:sldMk cId="3841423677" sldId="557"/>
            <ac:grpSpMk id="5" creationId="{4E7F11AE-8739-4342-808B-95B5DD479975}"/>
          </ac:grpSpMkLst>
        </pc:grpChg>
        <pc:grpChg chg="mod">
          <ac:chgData name="Zhong Lucen" userId="339b97ed69993f7b" providerId="LiveId" clId="{9EAB4EFB-9EBC-EE42-9F0D-BE4A1EF2C3EB}" dt="2022-11-16T14:01:22.718" v="9598" actId="1076"/>
          <ac:grpSpMkLst>
            <pc:docMk/>
            <pc:sldMk cId="3841423677" sldId="557"/>
            <ac:grpSpMk id="33" creationId="{DAC8AD71-8EAA-452F-A8C2-A8146C25DB93}"/>
          </ac:grpSpMkLst>
        </pc:grpChg>
        <pc:grpChg chg="mod">
          <ac:chgData name="Zhong Lucen" userId="339b97ed69993f7b" providerId="LiveId" clId="{9EAB4EFB-9EBC-EE42-9F0D-BE4A1EF2C3EB}" dt="2022-11-16T14:01:22.718" v="9598" actId="1076"/>
          <ac:grpSpMkLst>
            <pc:docMk/>
            <pc:sldMk cId="3841423677" sldId="557"/>
            <ac:grpSpMk id="39" creationId="{E40A245C-3A48-4DF4-AFB6-7237F4021100}"/>
          </ac:grpSpMkLst>
        </pc:grpChg>
        <pc:grpChg chg="del">
          <ac:chgData name="Zhong Lucen" userId="339b97ed69993f7b" providerId="LiveId" clId="{9EAB4EFB-9EBC-EE42-9F0D-BE4A1EF2C3EB}" dt="2022-11-16T14:01:12.909" v="9597" actId="478"/>
          <ac:grpSpMkLst>
            <pc:docMk/>
            <pc:sldMk cId="3841423677" sldId="557"/>
            <ac:grpSpMk id="52" creationId="{8C7A44DB-4382-45C7-9EF6-D8DD64096CB3}"/>
          </ac:grpSpMkLst>
        </pc:grpChg>
      </pc:sldChg>
      <pc:sldChg chg="modSp mod">
        <pc:chgData name="Zhong Lucen" userId="339b97ed69993f7b" providerId="LiveId" clId="{9EAB4EFB-9EBC-EE42-9F0D-BE4A1EF2C3EB}" dt="2022-11-15T13:01:10.003" v="1739" actId="20577"/>
        <pc:sldMkLst>
          <pc:docMk/>
          <pc:sldMk cId="3058956739" sldId="558"/>
        </pc:sldMkLst>
        <pc:spChg chg="mod">
          <ac:chgData name="Zhong Lucen" userId="339b97ed69993f7b" providerId="LiveId" clId="{9EAB4EFB-9EBC-EE42-9F0D-BE4A1EF2C3EB}" dt="2022-11-15T12:50:04.098" v="1576" actId="20577"/>
          <ac:spMkLst>
            <pc:docMk/>
            <pc:sldMk cId="3058956739" sldId="558"/>
            <ac:spMk id="8" creationId="{F26D8D28-901D-4453-A779-0460FC486D81}"/>
          </ac:spMkLst>
        </pc:spChg>
        <pc:spChg chg="mod">
          <ac:chgData name="Zhong Lucen" userId="339b97ed69993f7b" providerId="LiveId" clId="{9EAB4EFB-9EBC-EE42-9F0D-BE4A1EF2C3EB}" dt="2022-11-15T13:01:10.003" v="1739" actId="20577"/>
          <ac:spMkLst>
            <pc:docMk/>
            <pc:sldMk cId="3058956739" sldId="558"/>
            <ac:spMk id="22" creationId="{96B2503D-861C-7045-8A57-B09D43184DEB}"/>
          </ac:spMkLst>
        </pc:spChg>
        <pc:spChg chg="mod">
          <ac:chgData name="Zhong Lucen" userId="339b97ed69993f7b" providerId="LiveId" clId="{9EAB4EFB-9EBC-EE42-9F0D-BE4A1EF2C3EB}" dt="2022-11-15T12:50:11.092" v="1579" actId="20577"/>
          <ac:spMkLst>
            <pc:docMk/>
            <pc:sldMk cId="3058956739" sldId="558"/>
            <ac:spMk id="24" creationId="{ADA76D78-D5D2-445D-A952-BD9BEF2C2361}"/>
          </ac:spMkLst>
        </pc:spChg>
        <pc:spChg chg="mod">
          <ac:chgData name="Zhong Lucen" userId="339b97ed69993f7b" providerId="LiveId" clId="{9EAB4EFB-9EBC-EE42-9F0D-BE4A1EF2C3EB}" dt="2022-11-15T12:50:13.525" v="1582" actId="20577"/>
          <ac:spMkLst>
            <pc:docMk/>
            <pc:sldMk cId="3058956739" sldId="558"/>
            <ac:spMk id="32" creationId="{5B07F61D-4162-4923-9BD7-3D29455DAEBB}"/>
          </ac:spMkLst>
        </pc:spChg>
        <pc:spChg chg="mod">
          <ac:chgData name="Zhong Lucen" userId="339b97ed69993f7b" providerId="LiveId" clId="{9EAB4EFB-9EBC-EE42-9F0D-BE4A1EF2C3EB}" dt="2022-11-15T12:50:15.826" v="1585" actId="20577"/>
          <ac:spMkLst>
            <pc:docMk/>
            <pc:sldMk cId="3058956739" sldId="558"/>
            <ac:spMk id="37" creationId="{6257AB56-5860-4E55-B4E4-89229F108360}"/>
          </ac:spMkLst>
        </pc:spChg>
      </pc:sldChg>
      <pc:sldChg chg="addSp delSp modSp mod">
        <pc:chgData name="Zhong Lucen" userId="339b97ed69993f7b" providerId="LiveId" clId="{9EAB4EFB-9EBC-EE42-9F0D-BE4A1EF2C3EB}" dt="2022-11-18T01:55:34.266" v="10924" actId="20577"/>
        <pc:sldMkLst>
          <pc:docMk/>
          <pc:sldMk cId="2740566339" sldId="559"/>
        </pc:sldMkLst>
        <pc:spChg chg="mod">
          <ac:chgData name="Zhong Lucen" userId="339b97ed69993f7b" providerId="LiveId" clId="{9EAB4EFB-9EBC-EE42-9F0D-BE4A1EF2C3EB}" dt="2022-11-15T12:48:58.798" v="1555"/>
          <ac:spMkLst>
            <pc:docMk/>
            <pc:sldMk cId="2740566339" sldId="559"/>
            <ac:spMk id="8" creationId="{E7837EEB-6F0C-1BE9-CD66-F0A9876A8F44}"/>
          </ac:spMkLst>
        </pc:spChg>
        <pc:spChg chg="mod">
          <ac:chgData name="Zhong Lucen" userId="339b97ed69993f7b" providerId="LiveId" clId="{9EAB4EFB-9EBC-EE42-9F0D-BE4A1EF2C3EB}" dt="2022-11-15T12:49:56.760" v="1573" actId="20577"/>
          <ac:spMkLst>
            <pc:docMk/>
            <pc:sldMk cId="2740566339" sldId="559"/>
            <ac:spMk id="9" creationId="{1D559CD2-659B-8428-A83A-299A155AAE6B}"/>
          </ac:spMkLst>
        </pc:spChg>
        <pc:spChg chg="mod">
          <ac:chgData name="Zhong Lucen" userId="339b97ed69993f7b" providerId="LiveId" clId="{9EAB4EFB-9EBC-EE42-9F0D-BE4A1EF2C3EB}" dt="2022-11-15T12:49:36.184" v="1560" actId="1076"/>
          <ac:spMkLst>
            <pc:docMk/>
            <pc:sldMk cId="2740566339" sldId="559"/>
            <ac:spMk id="11" creationId="{B527C136-9804-22C8-B5AB-2794C11C2C85}"/>
          </ac:spMkLst>
        </pc:spChg>
        <pc:spChg chg="mod">
          <ac:chgData name="Zhong Lucen" userId="339b97ed69993f7b" providerId="LiveId" clId="{9EAB4EFB-9EBC-EE42-9F0D-BE4A1EF2C3EB}" dt="2022-11-15T12:51:31.146" v="1593"/>
          <ac:spMkLst>
            <pc:docMk/>
            <pc:sldMk cId="2740566339" sldId="559"/>
            <ac:spMk id="14" creationId="{EED523A3-A7B7-4C8D-ADCC-A364A985AAA9}"/>
          </ac:spMkLst>
        </pc:spChg>
        <pc:spChg chg="mod">
          <ac:chgData name="Zhong Lucen" userId="339b97ed69993f7b" providerId="LiveId" clId="{9EAB4EFB-9EBC-EE42-9F0D-BE4A1EF2C3EB}" dt="2022-11-15T12:50:23.439" v="1591" actId="20577"/>
          <ac:spMkLst>
            <pc:docMk/>
            <pc:sldMk cId="2740566339" sldId="559"/>
            <ac:spMk id="16" creationId="{7C5044AC-06BA-40ED-B1C5-273A931773DB}"/>
          </ac:spMkLst>
        </pc:spChg>
        <pc:spChg chg="mod">
          <ac:chgData name="Zhong Lucen" userId="339b97ed69993f7b" providerId="LiveId" clId="{9EAB4EFB-9EBC-EE42-9F0D-BE4A1EF2C3EB}" dt="2022-11-15T12:52:42.603" v="1606" actId="20577"/>
          <ac:spMkLst>
            <pc:docMk/>
            <pc:sldMk cId="2740566339" sldId="559"/>
            <ac:spMk id="21" creationId="{4DEA9353-6072-280F-747A-B404CFDA1786}"/>
          </ac:spMkLst>
        </pc:spChg>
        <pc:spChg chg="mod">
          <ac:chgData name="Zhong Lucen" userId="339b97ed69993f7b" providerId="LiveId" clId="{9EAB4EFB-9EBC-EE42-9F0D-BE4A1EF2C3EB}" dt="2022-11-15T13:01:14.551" v="1742" actId="20577"/>
          <ac:spMkLst>
            <pc:docMk/>
            <pc:sldMk cId="2740566339" sldId="559"/>
            <ac:spMk id="22" creationId="{96B2503D-861C-7045-8A57-B09D43184DEB}"/>
          </ac:spMkLst>
        </pc:spChg>
        <pc:spChg chg="mod">
          <ac:chgData name="Zhong Lucen" userId="339b97ed69993f7b" providerId="LiveId" clId="{9EAB4EFB-9EBC-EE42-9F0D-BE4A1EF2C3EB}" dt="2022-11-15T12:50:21.336" v="1588" actId="20577"/>
          <ac:spMkLst>
            <pc:docMk/>
            <pc:sldMk cId="2740566339" sldId="559"/>
            <ac:spMk id="25" creationId="{87D60442-D204-4616-9057-7784ACC85A2E}"/>
          </ac:spMkLst>
        </pc:spChg>
        <pc:spChg chg="mod">
          <ac:chgData name="Zhong Lucen" userId="339b97ed69993f7b" providerId="LiveId" clId="{9EAB4EFB-9EBC-EE42-9F0D-BE4A1EF2C3EB}" dt="2022-11-15T12:49:44.370" v="1564" actId="20577"/>
          <ac:spMkLst>
            <pc:docMk/>
            <pc:sldMk cId="2740566339" sldId="559"/>
            <ac:spMk id="29" creationId="{F39D9159-3B62-4C81-8772-DC8548AFD075}"/>
          </ac:spMkLst>
        </pc:spChg>
        <pc:spChg chg="mod">
          <ac:chgData name="Zhong Lucen" userId="339b97ed69993f7b" providerId="LiveId" clId="{9EAB4EFB-9EBC-EE42-9F0D-BE4A1EF2C3EB}" dt="2022-11-16T11:02:03.281" v="7043" actId="20577"/>
          <ac:spMkLst>
            <pc:docMk/>
            <pc:sldMk cId="2740566339" sldId="559"/>
            <ac:spMk id="38" creationId="{F7545372-9A62-4AA3-AEBB-A03C05326CCD}"/>
          </ac:spMkLst>
        </pc:spChg>
        <pc:spChg chg="mod">
          <ac:chgData name="Zhong Lucen" userId="339b97ed69993f7b" providerId="LiveId" clId="{9EAB4EFB-9EBC-EE42-9F0D-BE4A1EF2C3EB}" dt="2022-11-18T01:55:34.266" v="10924" actId="20577"/>
          <ac:spMkLst>
            <pc:docMk/>
            <pc:sldMk cId="2740566339" sldId="559"/>
            <ac:spMk id="39" creationId="{D7AD425E-59DE-4E57-95DD-D7684A606CA2}"/>
          </ac:spMkLst>
        </pc:spChg>
        <pc:spChg chg="mod">
          <ac:chgData name="Zhong Lucen" userId="339b97ed69993f7b" providerId="LiveId" clId="{9EAB4EFB-9EBC-EE42-9F0D-BE4A1EF2C3EB}" dt="2022-11-16T04:06:29.421" v="6321" actId="20577"/>
          <ac:spMkLst>
            <pc:docMk/>
            <pc:sldMk cId="2740566339" sldId="559"/>
            <ac:spMk id="40" creationId="{057F340D-48C7-D683-3D2B-3893B66E44E4}"/>
          </ac:spMkLst>
        </pc:spChg>
        <pc:grpChg chg="add mod">
          <ac:chgData name="Zhong Lucen" userId="339b97ed69993f7b" providerId="LiveId" clId="{9EAB4EFB-9EBC-EE42-9F0D-BE4A1EF2C3EB}" dt="2022-11-15T12:52:36.018" v="1604" actId="555"/>
          <ac:grpSpMkLst>
            <pc:docMk/>
            <pc:sldMk cId="2740566339" sldId="559"/>
            <ac:grpSpMk id="2" creationId="{15EA3446-5565-8157-C885-E8448C4E4188}"/>
          </ac:grpSpMkLst>
        </pc:grpChg>
        <pc:grpChg chg="mod">
          <ac:chgData name="Zhong Lucen" userId="339b97ed69993f7b" providerId="LiveId" clId="{9EAB4EFB-9EBC-EE42-9F0D-BE4A1EF2C3EB}" dt="2022-11-15T12:52:36.018" v="1604" actId="555"/>
          <ac:grpSpMkLst>
            <pc:docMk/>
            <pc:sldMk cId="2740566339" sldId="559"/>
            <ac:grpSpMk id="3" creationId="{45532ABF-8A9E-465F-A985-9C4702EDE170}"/>
          </ac:grpSpMkLst>
        </pc:grpChg>
        <pc:grpChg chg="mod">
          <ac:chgData name="Zhong Lucen" userId="339b97ed69993f7b" providerId="LiveId" clId="{9EAB4EFB-9EBC-EE42-9F0D-BE4A1EF2C3EB}" dt="2022-11-15T12:51:58.916" v="1596" actId="554"/>
          <ac:grpSpMkLst>
            <pc:docMk/>
            <pc:sldMk cId="2740566339" sldId="559"/>
            <ac:grpSpMk id="5" creationId="{A2566A21-38DE-41A3-AB5E-6F216D03BFD0}"/>
          </ac:grpSpMkLst>
        </pc:grpChg>
        <pc:grpChg chg="add mod">
          <ac:chgData name="Zhong Lucen" userId="339b97ed69993f7b" providerId="LiveId" clId="{9EAB4EFB-9EBC-EE42-9F0D-BE4A1EF2C3EB}" dt="2022-11-15T12:51:58.916" v="1596" actId="554"/>
          <ac:grpSpMkLst>
            <pc:docMk/>
            <pc:sldMk cId="2740566339" sldId="559"/>
            <ac:grpSpMk id="13" creationId="{4C5B771C-9CCD-9996-245F-A89FC97F9C1D}"/>
          </ac:grpSpMkLst>
        </pc:grpChg>
        <pc:grpChg chg="del">
          <ac:chgData name="Zhong Lucen" userId="339b97ed69993f7b" providerId="LiveId" clId="{9EAB4EFB-9EBC-EE42-9F0D-BE4A1EF2C3EB}" dt="2022-11-15T12:48:48.534" v="1554" actId="478"/>
          <ac:grpSpMkLst>
            <pc:docMk/>
            <pc:sldMk cId="2740566339" sldId="559"/>
            <ac:grpSpMk id="32" creationId="{FE8131A3-9DEE-4748-ABD1-A1E5C84A69F7}"/>
          </ac:grpSpMkLst>
        </pc:grpChg>
        <pc:picChg chg="add del">
          <ac:chgData name="Zhong Lucen" userId="339b97ed69993f7b" providerId="LiveId" clId="{9EAB4EFB-9EBC-EE42-9F0D-BE4A1EF2C3EB}" dt="2022-11-16T07:14:41.271" v="6930" actId="478"/>
          <ac:picMkLst>
            <pc:docMk/>
            <pc:sldMk cId="2740566339" sldId="559"/>
            <ac:picMk id="20" creationId="{BC516F53-CADF-B646-B697-ABE9FF19E868}"/>
          </ac:picMkLst>
        </pc:picChg>
        <pc:cxnChg chg="mod">
          <ac:chgData name="Zhong Lucen" userId="339b97ed69993f7b" providerId="LiveId" clId="{9EAB4EFB-9EBC-EE42-9F0D-BE4A1EF2C3EB}" dt="2022-11-15T12:51:47.642" v="1595" actId="14100"/>
          <ac:cxnSpMkLst>
            <pc:docMk/>
            <pc:sldMk cId="2740566339" sldId="559"/>
            <ac:cxnSpMk id="4" creationId="{4C1FAB25-D424-443A-9A01-B3CBBED96E95}"/>
          </ac:cxnSpMkLst>
        </pc:cxnChg>
        <pc:cxnChg chg="mod">
          <ac:chgData name="Zhong Lucen" userId="339b97ed69993f7b" providerId="LiveId" clId="{9EAB4EFB-9EBC-EE42-9F0D-BE4A1EF2C3EB}" dt="2022-11-15T12:48:58.798" v="1555"/>
          <ac:cxnSpMkLst>
            <pc:docMk/>
            <pc:sldMk cId="2740566339" sldId="559"/>
            <ac:cxnSpMk id="10" creationId="{434126FE-EC67-19B7-AF69-70C5C514DB01}"/>
          </ac:cxnSpMkLst>
        </pc:cxnChg>
        <pc:cxnChg chg="mod">
          <ac:chgData name="Zhong Lucen" userId="339b97ed69993f7b" providerId="LiveId" clId="{9EAB4EFB-9EBC-EE42-9F0D-BE4A1EF2C3EB}" dt="2022-11-15T12:51:31.146" v="1593"/>
          <ac:cxnSpMkLst>
            <pc:docMk/>
            <pc:sldMk cId="2740566339" sldId="559"/>
            <ac:cxnSpMk id="27" creationId="{1AFC5187-4DE5-DEBA-D300-AD733AC73DB6}"/>
          </ac:cxnSpMkLst>
        </pc:cxnChg>
      </pc:sldChg>
      <pc:sldChg chg="modSp mod">
        <pc:chgData name="Zhong Lucen" userId="339b97ed69993f7b" providerId="LiveId" clId="{9EAB4EFB-9EBC-EE42-9F0D-BE4A1EF2C3EB}" dt="2022-11-16T14:46:52.514" v="10572" actId="1076"/>
        <pc:sldMkLst>
          <pc:docMk/>
          <pc:sldMk cId="1323095871" sldId="560"/>
        </pc:sldMkLst>
        <pc:spChg chg="mod">
          <ac:chgData name="Zhong Lucen" userId="339b97ed69993f7b" providerId="LiveId" clId="{9EAB4EFB-9EBC-EE42-9F0D-BE4A1EF2C3EB}" dt="2022-11-16T14:46:52.514" v="10572" actId="1076"/>
          <ac:spMkLst>
            <pc:docMk/>
            <pc:sldMk cId="1323095871" sldId="560"/>
            <ac:spMk id="2" creationId="{0451C7B3-1F13-440B-AF4B-3918E4F09532}"/>
          </ac:spMkLst>
        </pc:spChg>
        <pc:spChg chg="mod">
          <ac:chgData name="Zhong Lucen" userId="339b97ed69993f7b" providerId="LiveId" clId="{9EAB4EFB-9EBC-EE42-9F0D-BE4A1EF2C3EB}" dt="2022-11-16T02:00:10.217" v="2736" actId="20577"/>
          <ac:spMkLst>
            <pc:docMk/>
            <pc:sldMk cId="1323095871" sldId="560"/>
            <ac:spMk id="22" creationId="{96B2503D-861C-7045-8A57-B09D43184DEB}"/>
          </ac:spMkLst>
        </pc:spChg>
      </pc:sldChg>
      <pc:sldChg chg="modSp mod">
        <pc:chgData name="Zhong Lucen" userId="339b97ed69993f7b" providerId="LiveId" clId="{9EAB4EFB-9EBC-EE42-9F0D-BE4A1EF2C3EB}" dt="2022-11-18T02:03:02.361" v="10974" actId="14734"/>
        <pc:sldMkLst>
          <pc:docMk/>
          <pc:sldMk cId="1345664521" sldId="561"/>
        </pc:sldMkLst>
        <pc:spChg chg="mod">
          <ac:chgData name="Zhong Lucen" userId="339b97ed69993f7b" providerId="LiveId" clId="{9EAB4EFB-9EBC-EE42-9F0D-BE4A1EF2C3EB}" dt="2022-11-15T13:03:50.592" v="1836" actId="20577"/>
          <ac:spMkLst>
            <pc:docMk/>
            <pc:sldMk cId="1345664521" sldId="561"/>
            <ac:spMk id="22" creationId="{96B2503D-861C-7045-8A57-B09D43184DEB}"/>
          </ac:spMkLst>
        </pc:spChg>
        <pc:graphicFrameChg chg="mod modGraphic">
          <ac:chgData name="Zhong Lucen" userId="339b97ed69993f7b" providerId="LiveId" clId="{9EAB4EFB-9EBC-EE42-9F0D-BE4A1EF2C3EB}" dt="2022-11-18T02:03:02.361" v="10974" actId="14734"/>
          <ac:graphicFrameMkLst>
            <pc:docMk/>
            <pc:sldMk cId="1345664521" sldId="561"/>
            <ac:graphicFrameMk id="3" creationId="{D3DC8B6F-47BE-4F2D-ADE1-B2D96CE4F69B}"/>
          </ac:graphicFrameMkLst>
        </pc:graphicFrameChg>
      </pc:sldChg>
      <pc:sldChg chg="addSp delSp modSp mod">
        <pc:chgData name="Zhong Lucen" userId="339b97ed69993f7b" providerId="LiveId" clId="{9EAB4EFB-9EBC-EE42-9F0D-BE4A1EF2C3EB}" dt="2022-11-18T02:23:39.254" v="11305" actId="20577"/>
        <pc:sldMkLst>
          <pc:docMk/>
          <pc:sldMk cId="1716828384" sldId="562"/>
        </pc:sldMkLst>
        <pc:spChg chg="mod">
          <ac:chgData name="Zhong Lucen" userId="339b97ed69993f7b" providerId="LiveId" clId="{9EAB4EFB-9EBC-EE42-9F0D-BE4A1EF2C3EB}" dt="2022-11-18T02:23:39.254" v="11305" actId="20577"/>
          <ac:spMkLst>
            <pc:docMk/>
            <pc:sldMk cId="1716828384" sldId="562"/>
            <ac:spMk id="2" creationId="{836BCAAA-82F9-4BA3-8766-6400B7853EE0}"/>
          </ac:spMkLst>
        </pc:spChg>
        <pc:spChg chg="mod">
          <ac:chgData name="Zhong Lucen" userId="339b97ed69993f7b" providerId="LiveId" clId="{9EAB4EFB-9EBC-EE42-9F0D-BE4A1EF2C3EB}" dt="2022-11-15T11:48:20.445" v="610" actId="20577"/>
          <ac:spMkLst>
            <pc:docMk/>
            <pc:sldMk cId="1716828384" sldId="562"/>
            <ac:spMk id="22" creationId="{96B2503D-861C-7045-8A57-B09D43184DEB}"/>
          </ac:spMkLst>
        </pc:spChg>
        <pc:picChg chg="add mod">
          <ac:chgData name="Zhong Lucen" userId="339b97ed69993f7b" providerId="LiveId" clId="{9EAB4EFB-9EBC-EE42-9F0D-BE4A1EF2C3EB}" dt="2022-11-15T12:08:57.690" v="1097" actId="1076"/>
          <ac:picMkLst>
            <pc:docMk/>
            <pc:sldMk cId="1716828384" sldId="562"/>
            <ac:picMk id="5" creationId="{33F1D7B5-CDA2-75B3-ABD2-0295E9757829}"/>
          </ac:picMkLst>
        </pc:picChg>
        <pc:picChg chg="add del mod">
          <ac:chgData name="Zhong Lucen" userId="339b97ed69993f7b" providerId="LiveId" clId="{9EAB4EFB-9EBC-EE42-9F0D-BE4A1EF2C3EB}" dt="2022-11-15T12:08:11.413" v="1091" actId="478"/>
          <ac:picMkLst>
            <pc:docMk/>
            <pc:sldMk cId="1716828384" sldId="562"/>
            <ac:picMk id="7" creationId="{16894B23-5322-3CB2-BCB2-C44DA11A98A6}"/>
          </ac:picMkLst>
        </pc:picChg>
        <pc:picChg chg="add mod modCrop">
          <ac:chgData name="Zhong Lucen" userId="339b97ed69993f7b" providerId="LiveId" clId="{9EAB4EFB-9EBC-EE42-9F0D-BE4A1EF2C3EB}" dt="2022-11-15T12:08:53.539" v="1096" actId="1076"/>
          <ac:picMkLst>
            <pc:docMk/>
            <pc:sldMk cId="1716828384" sldId="562"/>
            <ac:picMk id="8" creationId="{F5E03B99-C4BC-A60F-F439-B974E661F77D}"/>
          </ac:picMkLst>
        </pc:picChg>
      </pc:sldChg>
      <pc:sldChg chg="modSp mod">
        <pc:chgData name="Zhong Lucen" userId="339b97ed69993f7b" providerId="LiveId" clId="{9EAB4EFB-9EBC-EE42-9F0D-BE4A1EF2C3EB}" dt="2022-11-15T13:03:41.226" v="1835" actId="20577"/>
        <pc:sldMkLst>
          <pc:docMk/>
          <pc:sldMk cId="1833583033" sldId="563"/>
        </pc:sldMkLst>
        <pc:spChg chg="mod">
          <ac:chgData name="Zhong Lucen" userId="339b97ed69993f7b" providerId="LiveId" clId="{9EAB4EFB-9EBC-EE42-9F0D-BE4A1EF2C3EB}" dt="2022-11-15T13:03:41.226" v="1835" actId="20577"/>
          <ac:spMkLst>
            <pc:docMk/>
            <pc:sldMk cId="1833583033" sldId="563"/>
            <ac:spMk id="22" creationId="{96B2503D-861C-7045-8A57-B09D43184DEB}"/>
          </ac:spMkLst>
        </pc:spChg>
      </pc:sldChg>
      <pc:sldChg chg="modSp mod">
        <pc:chgData name="Zhong Lucen" userId="339b97ed69993f7b" providerId="LiveId" clId="{9EAB4EFB-9EBC-EE42-9F0D-BE4A1EF2C3EB}" dt="2022-11-18T02:11:02.310" v="11208" actId="14100"/>
        <pc:sldMkLst>
          <pc:docMk/>
          <pc:sldMk cId="3839967411" sldId="567"/>
        </pc:sldMkLst>
        <pc:spChg chg="mod">
          <ac:chgData name="Zhong Lucen" userId="339b97ed69993f7b" providerId="LiveId" clId="{9EAB4EFB-9EBC-EE42-9F0D-BE4A1EF2C3EB}" dt="2022-11-18T02:11:02.310" v="11208" actId="14100"/>
          <ac:spMkLst>
            <pc:docMk/>
            <pc:sldMk cId="3839967411" sldId="567"/>
            <ac:spMk id="8" creationId="{D11C2302-1E94-4640-8B18-7C6EC5E4971B}"/>
          </ac:spMkLst>
        </pc:spChg>
        <pc:spChg chg="mod">
          <ac:chgData name="Zhong Lucen" userId="339b97ed69993f7b" providerId="LiveId" clId="{9EAB4EFB-9EBC-EE42-9F0D-BE4A1EF2C3EB}" dt="2022-11-15T12:54:13.197" v="1637" actId="20577"/>
          <ac:spMkLst>
            <pc:docMk/>
            <pc:sldMk cId="3839967411" sldId="567"/>
            <ac:spMk id="22" creationId="{96B2503D-861C-7045-8A57-B09D43184DEB}"/>
          </ac:spMkLst>
        </pc:spChg>
      </pc:sldChg>
      <pc:sldChg chg="modSp mod">
        <pc:chgData name="Zhong Lucen" userId="339b97ed69993f7b" providerId="LiveId" clId="{9EAB4EFB-9EBC-EE42-9F0D-BE4A1EF2C3EB}" dt="2022-11-16T06:25:39.796" v="6692" actId="255"/>
        <pc:sldMkLst>
          <pc:docMk/>
          <pc:sldMk cId="4175984941" sldId="568"/>
        </pc:sldMkLst>
        <pc:spChg chg="mod">
          <ac:chgData name="Zhong Lucen" userId="339b97ed69993f7b" providerId="LiveId" clId="{9EAB4EFB-9EBC-EE42-9F0D-BE4A1EF2C3EB}" dt="2022-11-15T13:04:17.792" v="1864" actId="20577"/>
          <ac:spMkLst>
            <pc:docMk/>
            <pc:sldMk cId="4175984941" sldId="568"/>
            <ac:spMk id="22" creationId="{96B2503D-861C-7045-8A57-B09D43184DEB}"/>
          </ac:spMkLst>
        </pc:spChg>
        <pc:spChg chg="mod">
          <ac:chgData name="Zhong Lucen" userId="339b97ed69993f7b" providerId="LiveId" clId="{9EAB4EFB-9EBC-EE42-9F0D-BE4A1EF2C3EB}" dt="2022-11-16T06:25:39.796" v="6692" actId="255"/>
          <ac:spMkLst>
            <pc:docMk/>
            <pc:sldMk cId="4175984941" sldId="568"/>
            <ac:spMk id="26" creationId="{C1272B03-D3CF-46EA-A451-032B72498874}"/>
          </ac:spMkLst>
        </pc:spChg>
      </pc:sldChg>
      <pc:sldChg chg="addSp delSp modSp mod">
        <pc:chgData name="Zhong Lucen" userId="339b97ed69993f7b" providerId="LiveId" clId="{9EAB4EFB-9EBC-EE42-9F0D-BE4A1EF2C3EB}" dt="2022-11-16T06:27:14.409" v="6926" actId="20577"/>
        <pc:sldMkLst>
          <pc:docMk/>
          <pc:sldMk cId="424754245" sldId="569"/>
        </pc:sldMkLst>
        <pc:spChg chg="mod">
          <ac:chgData name="Zhong Lucen" userId="339b97ed69993f7b" providerId="LiveId" clId="{9EAB4EFB-9EBC-EE42-9F0D-BE4A1EF2C3EB}" dt="2022-11-15T13:04:28.509" v="1887" actId="20577"/>
          <ac:spMkLst>
            <pc:docMk/>
            <pc:sldMk cId="424754245" sldId="569"/>
            <ac:spMk id="22" creationId="{96B2503D-861C-7045-8A57-B09D43184DEB}"/>
          </ac:spMkLst>
        </pc:spChg>
        <pc:spChg chg="mod">
          <ac:chgData name="Zhong Lucen" userId="339b97ed69993f7b" providerId="LiveId" clId="{9EAB4EFB-9EBC-EE42-9F0D-BE4A1EF2C3EB}" dt="2022-11-16T06:27:14.409" v="6926" actId="20577"/>
          <ac:spMkLst>
            <pc:docMk/>
            <pc:sldMk cId="424754245" sldId="569"/>
            <ac:spMk id="26" creationId="{C1272B03-D3CF-46EA-A451-032B72498874}"/>
          </ac:spMkLst>
        </pc:spChg>
        <pc:grpChg chg="del">
          <ac:chgData name="Zhong Lucen" userId="339b97ed69993f7b" providerId="LiveId" clId="{9EAB4EFB-9EBC-EE42-9F0D-BE4A1EF2C3EB}" dt="2022-11-16T03:36:14.919" v="5244" actId="165"/>
          <ac:grpSpMkLst>
            <pc:docMk/>
            <pc:sldMk cId="424754245" sldId="569"/>
            <ac:grpSpMk id="6" creationId="{FF7E518B-4CA0-4089-89FB-DA0866683D45}"/>
          </ac:grpSpMkLst>
        </pc:grpChg>
        <pc:grpChg chg="add mod">
          <ac:chgData name="Zhong Lucen" userId="339b97ed69993f7b" providerId="LiveId" clId="{9EAB4EFB-9EBC-EE42-9F0D-BE4A1EF2C3EB}" dt="2022-11-16T03:36:44.257" v="5255" actId="1076"/>
          <ac:grpSpMkLst>
            <pc:docMk/>
            <pc:sldMk cId="424754245" sldId="569"/>
            <ac:grpSpMk id="8" creationId="{7F399939-95C2-04ED-E85F-54CEC66F7340}"/>
          </ac:grpSpMkLst>
        </pc:grpChg>
        <pc:picChg chg="del mod topLvl">
          <ac:chgData name="Zhong Lucen" userId="339b97ed69993f7b" providerId="LiveId" clId="{9EAB4EFB-9EBC-EE42-9F0D-BE4A1EF2C3EB}" dt="2022-11-16T03:36:17.054" v="5245" actId="478"/>
          <ac:picMkLst>
            <pc:docMk/>
            <pc:sldMk cId="424754245" sldId="569"/>
            <ac:picMk id="4" creationId="{ABBC2EE3-8081-4A3D-B921-D5395E6A08CD}"/>
          </ac:picMkLst>
        </pc:picChg>
        <pc:picChg chg="mod topLvl">
          <ac:chgData name="Zhong Lucen" userId="339b97ed69993f7b" providerId="LiveId" clId="{9EAB4EFB-9EBC-EE42-9F0D-BE4A1EF2C3EB}" dt="2022-11-16T03:36:41.650" v="5254" actId="164"/>
          <ac:picMkLst>
            <pc:docMk/>
            <pc:sldMk cId="424754245" sldId="569"/>
            <ac:picMk id="5" creationId="{F083092B-9757-4CC8-8D12-AA4F05C7672C}"/>
          </ac:picMkLst>
        </pc:picChg>
        <pc:picChg chg="add mod">
          <ac:chgData name="Zhong Lucen" userId="339b97ed69993f7b" providerId="LiveId" clId="{9EAB4EFB-9EBC-EE42-9F0D-BE4A1EF2C3EB}" dt="2022-11-16T03:36:41.650" v="5254" actId="164"/>
          <ac:picMkLst>
            <pc:docMk/>
            <pc:sldMk cId="424754245" sldId="569"/>
            <ac:picMk id="7" creationId="{4252015C-E7EA-839B-2324-D30145C8007E}"/>
          </ac:picMkLst>
        </pc:picChg>
      </pc:sldChg>
      <pc:sldChg chg="modSp mod">
        <pc:chgData name="Zhong Lucen" userId="339b97ed69993f7b" providerId="LiveId" clId="{9EAB4EFB-9EBC-EE42-9F0D-BE4A1EF2C3EB}" dt="2022-11-18T02:04:38.324" v="11011" actId="20577"/>
        <pc:sldMkLst>
          <pc:docMk/>
          <pc:sldMk cId="2832332239" sldId="573"/>
        </pc:sldMkLst>
        <pc:spChg chg="mod">
          <ac:chgData name="Zhong Lucen" userId="339b97ed69993f7b" providerId="LiveId" clId="{9EAB4EFB-9EBC-EE42-9F0D-BE4A1EF2C3EB}" dt="2022-11-15T13:04:54.654" v="1937" actId="20577"/>
          <ac:spMkLst>
            <pc:docMk/>
            <pc:sldMk cId="2832332239" sldId="573"/>
            <ac:spMk id="22" creationId="{96B2503D-861C-7045-8A57-B09D43184DEB}"/>
          </ac:spMkLst>
        </pc:spChg>
        <pc:spChg chg="mod">
          <ac:chgData name="Zhong Lucen" userId="339b97ed69993f7b" providerId="LiveId" clId="{9EAB4EFB-9EBC-EE42-9F0D-BE4A1EF2C3EB}" dt="2022-11-18T02:04:32.369" v="11003" actId="20577"/>
          <ac:spMkLst>
            <pc:docMk/>
            <pc:sldMk cId="2832332239" sldId="573"/>
            <ac:spMk id="34" creationId="{B7F1C29F-CA5F-431E-A7AE-B3694DBA847F}"/>
          </ac:spMkLst>
        </pc:spChg>
        <pc:spChg chg="mod">
          <ac:chgData name="Zhong Lucen" userId="339b97ed69993f7b" providerId="LiveId" clId="{9EAB4EFB-9EBC-EE42-9F0D-BE4A1EF2C3EB}" dt="2022-11-18T02:04:38.324" v="11011" actId="20577"/>
          <ac:spMkLst>
            <pc:docMk/>
            <pc:sldMk cId="2832332239" sldId="573"/>
            <ac:spMk id="44" creationId="{C7E25449-1E31-4F43-92E9-ED352D48544B}"/>
          </ac:spMkLst>
        </pc:spChg>
      </pc:sldChg>
      <pc:sldChg chg="modSp mod">
        <pc:chgData name="Zhong Lucen" userId="339b97ed69993f7b" providerId="LiveId" clId="{9EAB4EFB-9EBC-EE42-9F0D-BE4A1EF2C3EB}" dt="2022-11-15T13:05:21.257" v="1964" actId="20577"/>
        <pc:sldMkLst>
          <pc:docMk/>
          <pc:sldMk cId="2356155965" sldId="574"/>
        </pc:sldMkLst>
        <pc:spChg chg="mod">
          <ac:chgData name="Zhong Lucen" userId="339b97ed69993f7b" providerId="LiveId" clId="{9EAB4EFB-9EBC-EE42-9F0D-BE4A1EF2C3EB}" dt="2022-11-15T13:05:21.257" v="1964" actId="20577"/>
          <ac:spMkLst>
            <pc:docMk/>
            <pc:sldMk cId="2356155965" sldId="574"/>
            <ac:spMk id="22" creationId="{96B2503D-861C-7045-8A57-B09D43184DEB}"/>
          </ac:spMkLst>
        </pc:spChg>
      </pc:sldChg>
      <pc:sldChg chg="modSp mod">
        <pc:chgData name="Zhong Lucen" userId="339b97ed69993f7b" providerId="LiveId" clId="{9EAB4EFB-9EBC-EE42-9F0D-BE4A1EF2C3EB}" dt="2022-11-18T02:07:00.188" v="11030" actId="20577"/>
        <pc:sldMkLst>
          <pc:docMk/>
          <pc:sldMk cId="1779541301" sldId="575"/>
        </pc:sldMkLst>
        <pc:spChg chg="mod">
          <ac:chgData name="Zhong Lucen" userId="339b97ed69993f7b" providerId="LiveId" clId="{9EAB4EFB-9EBC-EE42-9F0D-BE4A1EF2C3EB}" dt="2022-11-18T02:07:00.188" v="11030" actId="20577"/>
          <ac:spMkLst>
            <pc:docMk/>
            <pc:sldMk cId="1779541301" sldId="575"/>
            <ac:spMk id="3" creationId="{DEEA4C17-F000-472B-858E-2E354EAACF6C}"/>
          </ac:spMkLst>
        </pc:spChg>
        <pc:spChg chg="mod">
          <ac:chgData name="Zhong Lucen" userId="339b97ed69993f7b" providerId="LiveId" clId="{9EAB4EFB-9EBC-EE42-9F0D-BE4A1EF2C3EB}" dt="2022-11-15T13:05:54.219" v="2020" actId="20577"/>
          <ac:spMkLst>
            <pc:docMk/>
            <pc:sldMk cId="1779541301" sldId="575"/>
            <ac:spMk id="22" creationId="{96B2503D-861C-7045-8A57-B09D43184DEB}"/>
          </ac:spMkLst>
        </pc:spChg>
        <pc:spChg chg="mod">
          <ac:chgData name="Zhong Lucen" userId="339b97ed69993f7b" providerId="LiveId" clId="{9EAB4EFB-9EBC-EE42-9F0D-BE4A1EF2C3EB}" dt="2022-11-18T02:06:55.502" v="11023" actId="20577"/>
          <ac:spMkLst>
            <pc:docMk/>
            <pc:sldMk cId="1779541301" sldId="575"/>
            <ac:spMk id="24" creationId="{09DF96E3-7F4E-4785-8AD9-4A298D55CE5C}"/>
          </ac:spMkLst>
        </pc:spChg>
      </pc:sldChg>
      <pc:sldChg chg="modSp mod">
        <pc:chgData name="Zhong Lucen" userId="339b97ed69993f7b" providerId="LiveId" clId="{9EAB4EFB-9EBC-EE42-9F0D-BE4A1EF2C3EB}" dt="2022-11-18T02:06:42.751" v="11016" actId="20577"/>
        <pc:sldMkLst>
          <pc:docMk/>
          <pc:sldMk cId="3038503133" sldId="576"/>
        </pc:sldMkLst>
        <pc:spChg chg="mod">
          <ac:chgData name="Zhong Lucen" userId="339b97ed69993f7b" providerId="LiveId" clId="{9EAB4EFB-9EBC-EE42-9F0D-BE4A1EF2C3EB}" dt="2022-11-18T02:06:42.751" v="11016" actId="20577"/>
          <ac:spMkLst>
            <pc:docMk/>
            <pc:sldMk cId="3038503133" sldId="576"/>
            <ac:spMk id="4" creationId="{7A9EB880-885E-4ED0-B5C7-6FD4018797C8}"/>
          </ac:spMkLst>
        </pc:spChg>
        <pc:spChg chg="mod">
          <ac:chgData name="Zhong Lucen" userId="339b97ed69993f7b" providerId="LiveId" clId="{9EAB4EFB-9EBC-EE42-9F0D-BE4A1EF2C3EB}" dt="2022-11-15T13:05:30.155" v="1983" actId="20577"/>
          <ac:spMkLst>
            <pc:docMk/>
            <pc:sldMk cId="3038503133" sldId="576"/>
            <ac:spMk id="22" creationId="{96B2503D-861C-7045-8A57-B09D43184DEB}"/>
          </ac:spMkLst>
        </pc:spChg>
      </pc:sldChg>
      <pc:sldChg chg="modSp mod">
        <pc:chgData name="Zhong Lucen" userId="339b97ed69993f7b" providerId="LiveId" clId="{9EAB4EFB-9EBC-EE42-9F0D-BE4A1EF2C3EB}" dt="2022-11-15T13:06:00.782" v="2021" actId="20577"/>
        <pc:sldMkLst>
          <pc:docMk/>
          <pc:sldMk cId="3713471644" sldId="577"/>
        </pc:sldMkLst>
        <pc:spChg chg="mod">
          <ac:chgData name="Zhong Lucen" userId="339b97ed69993f7b" providerId="LiveId" clId="{9EAB4EFB-9EBC-EE42-9F0D-BE4A1EF2C3EB}" dt="2022-11-15T13:06:00.782" v="2021" actId="20577"/>
          <ac:spMkLst>
            <pc:docMk/>
            <pc:sldMk cId="3713471644" sldId="577"/>
            <ac:spMk id="22" creationId="{96B2503D-861C-7045-8A57-B09D43184DEB}"/>
          </ac:spMkLst>
        </pc:spChg>
      </pc:sldChg>
      <pc:sldChg chg="modSp add del mod ord setBg">
        <pc:chgData name="Zhong Lucen" userId="339b97ed69993f7b" providerId="LiveId" clId="{9EAB4EFB-9EBC-EE42-9F0D-BE4A1EF2C3EB}" dt="2022-11-15T11:35:53.849" v="487" actId="20577"/>
        <pc:sldMkLst>
          <pc:docMk/>
          <pc:sldMk cId="3180006714" sldId="578"/>
        </pc:sldMkLst>
        <pc:spChg chg="mod">
          <ac:chgData name="Zhong Lucen" userId="339b97ed69993f7b" providerId="LiveId" clId="{9EAB4EFB-9EBC-EE42-9F0D-BE4A1EF2C3EB}" dt="2022-11-15T11:35:53.849" v="487" actId="20577"/>
          <ac:spMkLst>
            <pc:docMk/>
            <pc:sldMk cId="3180006714" sldId="578"/>
            <ac:spMk id="16" creationId="{00000000-0000-0000-0000-000000000000}"/>
          </ac:spMkLst>
        </pc:spChg>
        <pc:spChg chg="mod">
          <ac:chgData name="Zhong Lucen" userId="339b97ed69993f7b" providerId="LiveId" clId="{9EAB4EFB-9EBC-EE42-9F0D-BE4A1EF2C3EB}" dt="2022-11-15T11:35:47.342" v="461" actId="20577"/>
          <ac:spMkLst>
            <pc:docMk/>
            <pc:sldMk cId="3180006714" sldId="578"/>
            <ac:spMk id="17" creationId="{00000000-0000-0000-0000-000000000000}"/>
          </ac:spMkLst>
        </pc:spChg>
        <pc:spChg chg="mod">
          <ac:chgData name="Zhong Lucen" userId="339b97ed69993f7b" providerId="LiveId" clId="{9EAB4EFB-9EBC-EE42-9F0D-BE4A1EF2C3EB}" dt="2022-11-15T11:19:03.279" v="192" actId="20577"/>
          <ac:spMkLst>
            <pc:docMk/>
            <pc:sldMk cId="3180006714" sldId="578"/>
            <ac:spMk id="19" creationId="{00000000-0000-0000-0000-000000000000}"/>
          </ac:spMkLst>
        </pc:spChg>
      </pc:sldChg>
      <pc:sldChg chg="modSp add mod ord">
        <pc:chgData name="Zhong Lucen" userId="339b97ed69993f7b" providerId="LiveId" clId="{9EAB4EFB-9EBC-EE42-9F0D-BE4A1EF2C3EB}" dt="2022-11-18T08:08:06.531" v="11313" actId="20577"/>
        <pc:sldMkLst>
          <pc:docMk/>
          <pc:sldMk cId="3734467026" sldId="579"/>
        </pc:sldMkLst>
        <pc:spChg chg="mod">
          <ac:chgData name="Zhong Lucen" userId="339b97ed69993f7b" providerId="LiveId" clId="{9EAB4EFB-9EBC-EE42-9F0D-BE4A1EF2C3EB}" dt="2022-11-15T11:36:29.065" v="510" actId="20577"/>
          <ac:spMkLst>
            <pc:docMk/>
            <pc:sldMk cId="3734467026" sldId="579"/>
            <ac:spMk id="16" creationId="{00000000-0000-0000-0000-000000000000}"/>
          </ac:spMkLst>
        </pc:spChg>
        <pc:spChg chg="mod">
          <ac:chgData name="Zhong Lucen" userId="339b97ed69993f7b" providerId="LiveId" clId="{9EAB4EFB-9EBC-EE42-9F0D-BE4A1EF2C3EB}" dt="2022-11-18T08:08:06.531" v="11313" actId="20577"/>
          <ac:spMkLst>
            <pc:docMk/>
            <pc:sldMk cId="3734467026" sldId="579"/>
            <ac:spMk id="17" creationId="{00000000-0000-0000-0000-000000000000}"/>
          </ac:spMkLst>
        </pc:spChg>
      </pc:sldChg>
      <pc:sldChg chg="modSp add mod ord">
        <pc:chgData name="Zhong Lucen" userId="339b97ed69993f7b" providerId="LiveId" clId="{9EAB4EFB-9EBC-EE42-9F0D-BE4A1EF2C3EB}" dt="2022-11-18T08:08:11.072" v="11315" actId="20577"/>
        <pc:sldMkLst>
          <pc:docMk/>
          <pc:sldMk cId="3997183945" sldId="580"/>
        </pc:sldMkLst>
        <pc:spChg chg="mod">
          <ac:chgData name="Zhong Lucen" userId="339b97ed69993f7b" providerId="LiveId" clId="{9EAB4EFB-9EBC-EE42-9F0D-BE4A1EF2C3EB}" dt="2022-11-15T11:37:01.077" v="560" actId="14100"/>
          <ac:spMkLst>
            <pc:docMk/>
            <pc:sldMk cId="3997183945" sldId="580"/>
            <ac:spMk id="16" creationId="{00000000-0000-0000-0000-000000000000}"/>
          </ac:spMkLst>
        </pc:spChg>
        <pc:spChg chg="mod">
          <ac:chgData name="Zhong Lucen" userId="339b97ed69993f7b" providerId="LiveId" clId="{9EAB4EFB-9EBC-EE42-9F0D-BE4A1EF2C3EB}" dt="2022-11-18T08:08:11.072" v="11315" actId="20577"/>
          <ac:spMkLst>
            <pc:docMk/>
            <pc:sldMk cId="3997183945" sldId="580"/>
            <ac:spMk id="17" creationId="{00000000-0000-0000-0000-000000000000}"/>
          </ac:spMkLst>
        </pc:spChg>
      </pc:sldChg>
      <pc:sldChg chg="addSp modSp add mod">
        <pc:chgData name="Zhong Lucen" userId="339b97ed69993f7b" providerId="LiveId" clId="{9EAB4EFB-9EBC-EE42-9F0D-BE4A1EF2C3EB}" dt="2022-11-16T14:48:33.282" v="10595" actId="20577"/>
        <pc:sldMkLst>
          <pc:docMk/>
          <pc:sldMk cId="423861135" sldId="581"/>
        </pc:sldMkLst>
        <pc:spChg chg="mod">
          <ac:chgData name="Zhong Lucen" userId="339b97ed69993f7b" providerId="LiveId" clId="{9EAB4EFB-9EBC-EE42-9F0D-BE4A1EF2C3EB}" dt="2022-11-16T14:48:33.282" v="10595" actId="20577"/>
          <ac:spMkLst>
            <pc:docMk/>
            <pc:sldMk cId="423861135" sldId="581"/>
            <ac:spMk id="2" creationId="{836BCAAA-82F9-4BA3-8766-6400B7853EE0}"/>
          </ac:spMkLst>
        </pc:spChg>
        <pc:spChg chg="add mod">
          <ac:chgData name="Zhong Lucen" userId="339b97ed69993f7b" providerId="LiveId" clId="{9EAB4EFB-9EBC-EE42-9F0D-BE4A1EF2C3EB}" dt="2022-11-16T14:15:31.997" v="10557" actId="164"/>
          <ac:spMkLst>
            <pc:docMk/>
            <pc:sldMk cId="423861135" sldId="581"/>
            <ac:spMk id="5" creationId="{EF177F21-1A87-5FA4-308F-2500D231B72B}"/>
          </ac:spMkLst>
        </pc:spChg>
        <pc:spChg chg="mod">
          <ac:chgData name="Zhong Lucen" userId="339b97ed69993f7b" providerId="LiveId" clId="{9EAB4EFB-9EBC-EE42-9F0D-BE4A1EF2C3EB}" dt="2022-11-15T11:48:24.248" v="611" actId="20577"/>
          <ac:spMkLst>
            <pc:docMk/>
            <pc:sldMk cId="423861135" sldId="581"/>
            <ac:spMk id="22" creationId="{96B2503D-861C-7045-8A57-B09D43184DEB}"/>
          </ac:spMkLst>
        </pc:spChg>
        <pc:grpChg chg="add mod">
          <ac:chgData name="Zhong Lucen" userId="339b97ed69993f7b" providerId="LiveId" clId="{9EAB4EFB-9EBC-EE42-9F0D-BE4A1EF2C3EB}" dt="2022-11-16T14:15:48.306" v="10561" actId="12789"/>
          <ac:grpSpMkLst>
            <pc:docMk/>
            <pc:sldMk cId="423861135" sldId="581"/>
            <ac:grpSpMk id="6" creationId="{CA58F267-0479-1D41-9936-2EFD4981980C}"/>
          </ac:grpSpMkLst>
        </pc:grpChg>
      </pc:sldChg>
      <pc:sldChg chg="delSp modSp add del mod">
        <pc:chgData name="Zhong Lucen" userId="339b97ed69993f7b" providerId="LiveId" clId="{9EAB4EFB-9EBC-EE42-9F0D-BE4A1EF2C3EB}" dt="2022-11-16T14:00:03.043" v="9593" actId="2696"/>
        <pc:sldMkLst>
          <pc:docMk/>
          <pc:sldMk cId="2469952237" sldId="582"/>
        </pc:sldMkLst>
        <pc:spChg chg="mod">
          <ac:chgData name="Zhong Lucen" userId="339b97ed69993f7b" providerId="LiveId" clId="{9EAB4EFB-9EBC-EE42-9F0D-BE4A1EF2C3EB}" dt="2022-11-15T12:43:47.440" v="1514" actId="20577"/>
          <ac:spMkLst>
            <pc:docMk/>
            <pc:sldMk cId="2469952237" sldId="582"/>
            <ac:spMk id="22" creationId="{96B2503D-861C-7045-8A57-B09D43184DEB}"/>
          </ac:spMkLst>
        </pc:spChg>
        <pc:grpChg chg="del">
          <ac:chgData name="Zhong Lucen" userId="339b97ed69993f7b" providerId="LiveId" clId="{9EAB4EFB-9EBC-EE42-9F0D-BE4A1EF2C3EB}" dt="2022-11-15T12:43:51.991" v="1515" actId="478"/>
          <ac:grpSpMkLst>
            <pc:docMk/>
            <pc:sldMk cId="2469952237" sldId="582"/>
            <ac:grpSpMk id="8" creationId="{A39A86A0-4515-40DD-8A01-C9BD7F7428FA}"/>
          </ac:grpSpMkLst>
        </pc:grpChg>
        <pc:grpChg chg="del">
          <ac:chgData name="Zhong Lucen" userId="339b97ed69993f7b" providerId="LiveId" clId="{9EAB4EFB-9EBC-EE42-9F0D-BE4A1EF2C3EB}" dt="2022-11-15T12:43:51.991" v="1515" actId="478"/>
          <ac:grpSpMkLst>
            <pc:docMk/>
            <pc:sldMk cId="2469952237" sldId="582"/>
            <ac:grpSpMk id="14" creationId="{440474AC-94E1-44D6-AA0D-90A18821503B}"/>
          </ac:grpSpMkLst>
        </pc:grpChg>
        <pc:grpChg chg="del">
          <ac:chgData name="Zhong Lucen" userId="339b97ed69993f7b" providerId="LiveId" clId="{9EAB4EFB-9EBC-EE42-9F0D-BE4A1EF2C3EB}" dt="2022-11-15T12:43:51.991" v="1515" actId="478"/>
          <ac:grpSpMkLst>
            <pc:docMk/>
            <pc:sldMk cId="2469952237" sldId="582"/>
            <ac:grpSpMk id="25" creationId="{945254D5-5242-4C7C-B7CE-F9F81D6BABF3}"/>
          </ac:grpSpMkLst>
        </pc:grpChg>
      </pc:sldChg>
      <pc:sldChg chg="addSp delSp modSp add mod">
        <pc:chgData name="Zhong Lucen" userId="339b97ed69993f7b" providerId="LiveId" clId="{9EAB4EFB-9EBC-EE42-9F0D-BE4A1EF2C3EB}" dt="2022-11-18T01:51:56.909" v="10908" actId="255"/>
        <pc:sldMkLst>
          <pc:docMk/>
          <pc:sldMk cId="1734415195" sldId="583"/>
        </pc:sldMkLst>
        <pc:spChg chg="add del mod">
          <ac:chgData name="Zhong Lucen" userId="339b97ed69993f7b" providerId="LiveId" clId="{9EAB4EFB-9EBC-EE42-9F0D-BE4A1EF2C3EB}" dt="2022-11-16T03:20:59.652" v="4384" actId="478"/>
          <ac:spMkLst>
            <pc:docMk/>
            <pc:sldMk cId="1734415195" sldId="583"/>
            <ac:spMk id="2" creationId="{D11835BB-CC1F-11A0-FCFF-5750E6DF6D0D}"/>
          </ac:spMkLst>
        </pc:spChg>
        <pc:spChg chg="add mod">
          <ac:chgData name="Zhong Lucen" userId="339b97ed69993f7b" providerId="LiveId" clId="{9EAB4EFB-9EBC-EE42-9F0D-BE4A1EF2C3EB}" dt="2022-11-18T01:51:56.909" v="10908" actId="255"/>
          <ac:spMkLst>
            <pc:docMk/>
            <pc:sldMk cId="1734415195" sldId="583"/>
            <ac:spMk id="3" creationId="{4EA93B81-2CCA-0511-90E2-4A7D35D6B4A4}"/>
          </ac:spMkLst>
        </pc:spChg>
        <pc:spChg chg="add del mod">
          <ac:chgData name="Zhong Lucen" userId="339b97ed69993f7b" providerId="LiveId" clId="{9EAB4EFB-9EBC-EE42-9F0D-BE4A1EF2C3EB}" dt="2022-11-16T03:52:14.306" v="6126"/>
          <ac:spMkLst>
            <pc:docMk/>
            <pc:sldMk cId="1734415195" sldId="583"/>
            <ac:spMk id="4" creationId="{423C1871-2102-8B6B-92A4-1EEE1884BCDA}"/>
          </ac:spMkLst>
        </pc:spChg>
        <pc:spChg chg="mod">
          <ac:chgData name="Zhong Lucen" userId="339b97ed69993f7b" providerId="LiveId" clId="{9EAB4EFB-9EBC-EE42-9F0D-BE4A1EF2C3EB}" dt="2022-11-15T12:48:35.388" v="1549" actId="20577"/>
          <ac:spMkLst>
            <pc:docMk/>
            <pc:sldMk cId="1734415195" sldId="583"/>
            <ac:spMk id="22" creationId="{96B2503D-861C-7045-8A57-B09D43184DEB}"/>
          </ac:spMkLst>
        </pc:spChg>
        <pc:grpChg chg="del">
          <ac:chgData name="Zhong Lucen" userId="339b97ed69993f7b" providerId="LiveId" clId="{9EAB4EFB-9EBC-EE42-9F0D-BE4A1EF2C3EB}" dt="2022-11-15T12:48:39.945" v="1550" actId="478"/>
          <ac:grpSpMkLst>
            <pc:docMk/>
            <pc:sldMk cId="1734415195" sldId="583"/>
            <ac:grpSpMk id="3" creationId="{45532ABF-8A9E-465F-A985-9C4702EDE170}"/>
          </ac:grpSpMkLst>
        </pc:grpChg>
        <pc:grpChg chg="del">
          <ac:chgData name="Zhong Lucen" userId="339b97ed69993f7b" providerId="LiveId" clId="{9EAB4EFB-9EBC-EE42-9F0D-BE4A1EF2C3EB}" dt="2022-11-15T12:48:42.461" v="1551" actId="478"/>
          <ac:grpSpMkLst>
            <pc:docMk/>
            <pc:sldMk cId="1734415195" sldId="583"/>
            <ac:grpSpMk id="5" creationId="{A2566A21-38DE-41A3-AB5E-6F216D03BFD0}"/>
          </ac:grpSpMkLst>
        </pc:grpChg>
        <pc:grpChg chg="del">
          <ac:chgData name="Zhong Lucen" userId="339b97ed69993f7b" providerId="LiveId" clId="{9EAB4EFB-9EBC-EE42-9F0D-BE4A1EF2C3EB}" dt="2022-11-15T12:48:45.131" v="1553" actId="478"/>
          <ac:grpSpMkLst>
            <pc:docMk/>
            <pc:sldMk cId="1734415195" sldId="583"/>
            <ac:grpSpMk id="6" creationId="{022C44BD-30C8-4C5E-9F7E-7A0F30197676}"/>
          </ac:grpSpMkLst>
        </pc:grpChg>
        <pc:grpChg chg="del">
          <ac:chgData name="Zhong Lucen" userId="339b97ed69993f7b" providerId="LiveId" clId="{9EAB4EFB-9EBC-EE42-9F0D-BE4A1EF2C3EB}" dt="2022-11-16T03:27:42.832" v="4989" actId="478"/>
          <ac:grpSpMkLst>
            <pc:docMk/>
            <pc:sldMk cId="1734415195" sldId="583"/>
            <ac:grpSpMk id="32" creationId="{FE8131A3-9DEE-4748-ABD1-A1E5C84A69F7}"/>
          </ac:grpSpMkLst>
        </pc:grpChg>
        <pc:cxnChg chg="del">
          <ac:chgData name="Zhong Lucen" userId="339b97ed69993f7b" providerId="LiveId" clId="{9EAB4EFB-9EBC-EE42-9F0D-BE4A1EF2C3EB}" dt="2022-11-15T12:48:43.680" v="1552" actId="478"/>
          <ac:cxnSpMkLst>
            <pc:docMk/>
            <pc:sldMk cId="1734415195" sldId="583"/>
            <ac:cxnSpMk id="4" creationId="{4C1FAB25-D424-443A-9A01-B3CBBED96E95}"/>
          </ac:cxnSpMkLst>
        </pc:cxnChg>
      </pc:sldChg>
      <pc:sldChg chg="addSp delSp modSp add mod ord">
        <pc:chgData name="Zhong Lucen" userId="339b97ed69993f7b" providerId="LiveId" clId="{9EAB4EFB-9EBC-EE42-9F0D-BE4A1EF2C3EB}" dt="2022-11-18T02:22:25.275" v="11212" actId="207"/>
        <pc:sldMkLst>
          <pc:docMk/>
          <pc:sldMk cId="2940167113" sldId="584"/>
        </pc:sldMkLst>
        <pc:spChg chg="add mod">
          <ac:chgData name="Zhong Lucen" userId="339b97ed69993f7b" providerId="LiveId" clId="{9EAB4EFB-9EBC-EE42-9F0D-BE4A1EF2C3EB}" dt="2022-11-18T02:22:25.275" v="11212" actId="207"/>
          <ac:spMkLst>
            <pc:docMk/>
            <pc:sldMk cId="2940167113" sldId="584"/>
            <ac:spMk id="2" creationId="{84CB5386-046A-5C4B-8CC3-6A1051ABDF90}"/>
          </ac:spMkLst>
        </pc:spChg>
        <pc:spChg chg="add del mod">
          <ac:chgData name="Zhong Lucen" userId="339b97ed69993f7b" providerId="LiveId" clId="{9EAB4EFB-9EBC-EE42-9F0D-BE4A1EF2C3EB}" dt="2022-11-16T13:48:40.196" v="8599"/>
          <ac:spMkLst>
            <pc:docMk/>
            <pc:sldMk cId="2940167113" sldId="584"/>
            <ac:spMk id="4" creationId="{3117A876-F7B2-A8BC-82CB-9EE4809E315E}"/>
          </ac:spMkLst>
        </pc:spChg>
        <pc:spChg chg="del">
          <ac:chgData name="Zhong Lucen" userId="339b97ed69993f7b" providerId="LiveId" clId="{9EAB4EFB-9EBC-EE42-9F0D-BE4A1EF2C3EB}" dt="2022-11-15T12:54:36.592" v="1647" actId="478"/>
          <ac:spMkLst>
            <pc:docMk/>
            <pc:sldMk cId="2940167113" sldId="584"/>
            <ac:spMk id="8" creationId="{D11C2302-1E94-4640-8B18-7C6EC5E4971B}"/>
          </ac:spMkLst>
        </pc:spChg>
        <pc:spChg chg="mod">
          <ac:chgData name="Zhong Lucen" userId="339b97ed69993f7b" providerId="LiveId" clId="{9EAB4EFB-9EBC-EE42-9F0D-BE4A1EF2C3EB}" dt="2022-11-15T12:54:33.359" v="1646" actId="20577"/>
          <ac:spMkLst>
            <pc:docMk/>
            <pc:sldMk cId="2940167113" sldId="584"/>
            <ac:spMk id="22" creationId="{96B2503D-861C-7045-8A57-B09D43184DEB}"/>
          </ac:spMkLst>
        </pc:spChg>
      </pc:sldChg>
      <pc:sldChg chg="addSp delSp modSp add mod ord">
        <pc:chgData name="Zhong Lucen" userId="339b97ed69993f7b" providerId="LiveId" clId="{9EAB4EFB-9EBC-EE42-9F0D-BE4A1EF2C3EB}" dt="2022-11-16T02:09:16.981" v="2911" actId="20577"/>
        <pc:sldMkLst>
          <pc:docMk/>
          <pc:sldMk cId="721407693" sldId="585"/>
        </pc:sldMkLst>
        <pc:spChg chg="mod">
          <ac:chgData name="Zhong Lucen" userId="339b97ed69993f7b" providerId="LiveId" clId="{9EAB4EFB-9EBC-EE42-9F0D-BE4A1EF2C3EB}" dt="2022-11-16T02:08:29.342" v="2868" actId="164"/>
          <ac:spMkLst>
            <pc:docMk/>
            <pc:sldMk cId="721407693" sldId="585"/>
            <ac:spMk id="2" creationId="{5EB77115-FDCA-43F6-A49C-52232CCBA96E}"/>
          </ac:spMkLst>
        </pc:spChg>
        <pc:spChg chg="add mod">
          <ac:chgData name="Zhong Lucen" userId="339b97ed69993f7b" providerId="LiveId" clId="{9EAB4EFB-9EBC-EE42-9F0D-BE4A1EF2C3EB}" dt="2022-11-16T01:55:59.395" v="2668" actId="164"/>
          <ac:spMkLst>
            <pc:docMk/>
            <pc:sldMk cId="721407693" sldId="585"/>
            <ac:spMk id="7" creationId="{F3FEA33E-FFA8-5C30-049E-025729B8DE21}"/>
          </ac:spMkLst>
        </pc:spChg>
        <pc:spChg chg="mod">
          <ac:chgData name="Zhong Lucen" userId="339b97ed69993f7b" providerId="LiveId" clId="{9EAB4EFB-9EBC-EE42-9F0D-BE4A1EF2C3EB}" dt="2022-11-16T02:09:16.981" v="2911" actId="20577"/>
          <ac:spMkLst>
            <pc:docMk/>
            <pc:sldMk cId="721407693" sldId="585"/>
            <ac:spMk id="22" creationId="{96B2503D-861C-7045-8A57-B09D43184DEB}"/>
          </ac:spMkLst>
        </pc:spChg>
        <pc:grpChg chg="add mod">
          <ac:chgData name="Zhong Lucen" userId="339b97ed69993f7b" providerId="LiveId" clId="{9EAB4EFB-9EBC-EE42-9F0D-BE4A1EF2C3EB}" dt="2022-11-16T02:08:29.342" v="2868" actId="164"/>
          <ac:grpSpMkLst>
            <pc:docMk/>
            <pc:sldMk cId="721407693" sldId="585"/>
            <ac:grpSpMk id="8" creationId="{C05D2444-D852-40E5-926C-579E233F42CB}"/>
          </ac:grpSpMkLst>
        </pc:grpChg>
        <pc:grpChg chg="add mod">
          <ac:chgData name="Zhong Lucen" userId="339b97ed69993f7b" providerId="LiveId" clId="{9EAB4EFB-9EBC-EE42-9F0D-BE4A1EF2C3EB}" dt="2022-11-16T02:08:29.342" v="2868" actId="164"/>
          <ac:grpSpMkLst>
            <pc:docMk/>
            <pc:sldMk cId="721407693" sldId="585"/>
            <ac:grpSpMk id="9" creationId="{7E4F0369-BC06-48EC-8184-6EAF4C6DFFD2}"/>
          </ac:grpSpMkLst>
        </pc:grpChg>
        <pc:picChg chg="add del mod">
          <ac:chgData name="Zhong Lucen" userId="339b97ed69993f7b" providerId="LiveId" clId="{9EAB4EFB-9EBC-EE42-9F0D-BE4A1EF2C3EB}" dt="2022-11-16T01:54:25.577" v="2584" actId="478"/>
          <ac:picMkLst>
            <pc:docMk/>
            <pc:sldMk cId="721407693" sldId="585"/>
            <ac:picMk id="5" creationId="{7450BA98-46F1-B025-98CD-A4B5DF7944DD}"/>
          </ac:picMkLst>
        </pc:picChg>
        <pc:picChg chg="add mod">
          <ac:chgData name="Zhong Lucen" userId="339b97ed69993f7b" providerId="LiveId" clId="{9EAB4EFB-9EBC-EE42-9F0D-BE4A1EF2C3EB}" dt="2022-11-16T01:55:59.395" v="2668" actId="164"/>
          <ac:picMkLst>
            <pc:docMk/>
            <pc:sldMk cId="721407693" sldId="585"/>
            <ac:picMk id="6" creationId="{C77C46C8-8BD7-C2A6-1B13-3D6D88BBC193}"/>
          </ac:picMkLst>
        </pc:picChg>
      </pc:sldChg>
      <pc:sldChg chg="modSp add mod">
        <pc:chgData name="Zhong Lucen" userId="339b97ed69993f7b" providerId="LiveId" clId="{9EAB4EFB-9EBC-EE42-9F0D-BE4A1EF2C3EB}" dt="2022-11-16T14:47:56.161" v="10575" actId="11"/>
        <pc:sldMkLst>
          <pc:docMk/>
          <pc:sldMk cId="389290856" sldId="586"/>
        </pc:sldMkLst>
        <pc:spChg chg="mod">
          <ac:chgData name="Zhong Lucen" userId="339b97ed69993f7b" providerId="LiveId" clId="{9EAB4EFB-9EBC-EE42-9F0D-BE4A1EF2C3EB}" dt="2022-11-16T14:47:56.161" v="10575" actId="11"/>
          <ac:spMkLst>
            <pc:docMk/>
            <pc:sldMk cId="389290856" sldId="586"/>
            <ac:spMk id="2" creationId="{0451C7B3-1F13-440B-AF4B-3918E4F09532}"/>
          </ac:spMkLst>
        </pc:spChg>
        <pc:spChg chg="mod">
          <ac:chgData name="Zhong Lucen" userId="339b97ed69993f7b" providerId="LiveId" clId="{9EAB4EFB-9EBC-EE42-9F0D-BE4A1EF2C3EB}" dt="2022-11-16T02:00:27.394" v="2741" actId="20577"/>
          <ac:spMkLst>
            <pc:docMk/>
            <pc:sldMk cId="389290856" sldId="586"/>
            <ac:spMk id="22" creationId="{96B2503D-861C-7045-8A57-B09D43184DEB}"/>
          </ac:spMkLst>
        </pc:spChg>
      </pc:sldChg>
      <pc:sldChg chg="addSp delSp modSp add mod">
        <pc:chgData name="Zhong Lucen" userId="339b97ed69993f7b" providerId="LiveId" clId="{9EAB4EFB-9EBC-EE42-9F0D-BE4A1EF2C3EB}" dt="2022-11-18T01:44:14.280" v="10796" actId="1076"/>
        <pc:sldMkLst>
          <pc:docMk/>
          <pc:sldMk cId="3739122337" sldId="587"/>
        </pc:sldMkLst>
        <pc:spChg chg="add mod">
          <ac:chgData name="Zhong Lucen" userId="339b97ed69993f7b" providerId="LiveId" clId="{9EAB4EFB-9EBC-EE42-9F0D-BE4A1EF2C3EB}" dt="2022-11-18T01:44:14.280" v="10796" actId="1076"/>
          <ac:spMkLst>
            <pc:docMk/>
            <pc:sldMk cId="3739122337" sldId="587"/>
            <ac:spMk id="4" creationId="{5232A38F-9560-27D5-A351-7147F38B224B}"/>
          </ac:spMkLst>
        </pc:spChg>
        <pc:spChg chg="del">
          <ac:chgData name="Zhong Lucen" userId="339b97ed69993f7b" providerId="LiveId" clId="{9EAB4EFB-9EBC-EE42-9F0D-BE4A1EF2C3EB}" dt="2022-11-16T02:09:50.537" v="2925" actId="478"/>
          <ac:spMkLst>
            <pc:docMk/>
            <pc:sldMk cId="3739122337" sldId="587"/>
            <ac:spMk id="7" creationId="{06CAC4FB-380B-47C2-B674-DE61EAD2D3EA}"/>
          </ac:spMkLst>
        </pc:spChg>
        <pc:spChg chg="mod">
          <ac:chgData name="Zhong Lucen" userId="339b97ed69993f7b" providerId="LiveId" clId="{9EAB4EFB-9EBC-EE42-9F0D-BE4A1EF2C3EB}" dt="2022-11-16T02:09:46.395" v="2924" actId="20577"/>
          <ac:spMkLst>
            <pc:docMk/>
            <pc:sldMk cId="3739122337" sldId="587"/>
            <ac:spMk id="22" creationId="{96B2503D-861C-7045-8A57-B09D43184DEB}"/>
          </ac:spMkLst>
        </pc:spChg>
        <pc:grpChg chg="add mod">
          <ac:chgData name="Zhong Lucen" userId="339b97ed69993f7b" providerId="LiveId" clId="{9EAB4EFB-9EBC-EE42-9F0D-BE4A1EF2C3EB}" dt="2022-11-18T01:44:14.280" v="10796" actId="1076"/>
          <ac:grpSpMkLst>
            <pc:docMk/>
            <pc:sldMk cId="3739122337" sldId="587"/>
            <ac:grpSpMk id="2" creationId="{C5DCFF61-7A1F-F9EA-EC2B-CEE3E655146E}"/>
          </ac:grpSpMkLst>
        </pc:grpChg>
        <pc:grpChg chg="add mod">
          <ac:chgData name="Zhong Lucen" userId="339b97ed69993f7b" providerId="LiveId" clId="{9EAB4EFB-9EBC-EE42-9F0D-BE4A1EF2C3EB}" dt="2022-11-18T01:44:14.280" v="10796" actId="1076"/>
          <ac:grpSpMkLst>
            <pc:docMk/>
            <pc:sldMk cId="3739122337" sldId="587"/>
            <ac:grpSpMk id="5" creationId="{62DC0BAF-E737-8B37-4C2D-301621B1C9CF}"/>
          </ac:grpSpMkLst>
        </pc:grpChg>
        <pc:picChg chg="add mod">
          <ac:chgData name="Zhong Lucen" userId="339b97ed69993f7b" providerId="LiveId" clId="{9EAB4EFB-9EBC-EE42-9F0D-BE4A1EF2C3EB}" dt="2022-11-18T01:44:14.280" v="10796" actId="1076"/>
          <ac:picMkLst>
            <pc:docMk/>
            <pc:sldMk cId="3739122337" sldId="587"/>
            <ac:picMk id="1026" creationId="{1A109734-868C-F500-65FE-70C22DB2B3FC}"/>
          </ac:picMkLst>
        </pc:picChg>
        <pc:picChg chg="add mod">
          <ac:chgData name="Zhong Lucen" userId="339b97ed69993f7b" providerId="LiveId" clId="{9EAB4EFB-9EBC-EE42-9F0D-BE4A1EF2C3EB}" dt="2022-11-18T01:44:14.280" v="10796" actId="1076"/>
          <ac:picMkLst>
            <pc:docMk/>
            <pc:sldMk cId="3739122337" sldId="587"/>
            <ac:picMk id="1028" creationId="{86A61F6C-B3D8-1D7F-3079-124420A33066}"/>
          </ac:picMkLst>
        </pc:picChg>
      </pc:sldChg>
      <pc:sldChg chg="add del">
        <pc:chgData name="Zhong Lucen" userId="339b97ed69993f7b" providerId="LiveId" clId="{9EAB4EFB-9EBC-EE42-9F0D-BE4A1EF2C3EB}" dt="2022-11-16T07:12:57.100" v="6928"/>
        <pc:sldMkLst>
          <pc:docMk/>
          <pc:sldMk cId="39605925" sldId="588"/>
        </pc:sldMkLst>
      </pc:sldChg>
      <pc:sldChg chg="addSp delSp modSp new mod">
        <pc:chgData name="Zhong Lucen" userId="339b97ed69993f7b" providerId="LiveId" clId="{9EAB4EFB-9EBC-EE42-9F0D-BE4A1EF2C3EB}" dt="2022-11-20T02:56:32.466" v="11731" actId="14100"/>
        <pc:sldMkLst>
          <pc:docMk/>
          <pc:sldMk cId="3103576354" sldId="588"/>
        </pc:sldMkLst>
        <pc:spChg chg="del">
          <ac:chgData name="Zhong Lucen" userId="339b97ed69993f7b" providerId="LiveId" clId="{9EAB4EFB-9EBC-EE42-9F0D-BE4A1EF2C3EB}" dt="2022-11-18T08:56:27.857" v="11317" actId="478"/>
          <ac:spMkLst>
            <pc:docMk/>
            <pc:sldMk cId="3103576354" sldId="588"/>
            <ac:spMk id="2" creationId="{24A49C5E-23A2-F62D-14EA-98A67BF3CA32}"/>
          </ac:spMkLst>
        </pc:spChg>
        <pc:spChg chg="del mod">
          <ac:chgData name="Zhong Lucen" userId="339b97ed69993f7b" providerId="LiveId" clId="{9EAB4EFB-9EBC-EE42-9F0D-BE4A1EF2C3EB}" dt="2022-11-18T08:56:29.880" v="11319" actId="478"/>
          <ac:spMkLst>
            <pc:docMk/>
            <pc:sldMk cId="3103576354" sldId="588"/>
            <ac:spMk id="3" creationId="{CAE8BE4E-58FA-B4C2-AF2B-66D4E380A7A4}"/>
          </ac:spMkLst>
        </pc:spChg>
        <pc:spChg chg="add mod">
          <ac:chgData name="Zhong Lucen" userId="339b97ed69993f7b" providerId="LiveId" clId="{9EAB4EFB-9EBC-EE42-9F0D-BE4A1EF2C3EB}" dt="2022-11-20T02:56:32.466" v="11731" actId="14100"/>
          <ac:spMkLst>
            <pc:docMk/>
            <pc:sldMk cId="3103576354" sldId="588"/>
            <ac:spMk id="5" creationId="{CF1ED6E4-CAFF-CE6C-829D-308DC278E96C}"/>
          </ac:spMkLst>
        </pc:spChg>
      </pc:sldChg>
      <pc:sldMasterChg chg="modSldLayout">
        <pc:chgData name="Zhong Lucen" userId="339b97ed69993f7b" providerId="LiveId" clId="{9EAB4EFB-9EBC-EE42-9F0D-BE4A1EF2C3EB}" dt="2022-11-16T04:02:50.464" v="6270" actId="20577"/>
        <pc:sldMasterMkLst>
          <pc:docMk/>
          <pc:sldMasterMk cId="1705028850" sldId="2147483660"/>
        </pc:sldMasterMkLst>
        <pc:sldLayoutChg chg="modSp mod">
          <pc:chgData name="Zhong Lucen" userId="339b97ed69993f7b" providerId="LiveId" clId="{9EAB4EFB-9EBC-EE42-9F0D-BE4A1EF2C3EB}" dt="2022-11-16T04:02:50.464" v="6270" actId="20577"/>
          <pc:sldLayoutMkLst>
            <pc:docMk/>
            <pc:sldMasterMk cId="1705028850" sldId="2147483660"/>
            <pc:sldLayoutMk cId="551535512" sldId="2147483661"/>
          </pc:sldLayoutMkLst>
          <pc:spChg chg="mod">
            <ac:chgData name="Zhong Lucen" userId="339b97ed69993f7b" providerId="LiveId" clId="{9EAB4EFB-9EBC-EE42-9F0D-BE4A1EF2C3EB}" dt="2022-11-16T04:02:50.464" v="6270" actId="20577"/>
            <ac:spMkLst>
              <pc:docMk/>
              <pc:sldMasterMk cId="1705028850" sldId="2147483660"/>
              <pc:sldLayoutMk cId="551535512" sldId="2147483661"/>
              <ac:spMk id="5" creationId="{D4BC4E0A-1CA8-0E4A-A158-84A23D684720}"/>
            </ac:spMkLst>
          </pc:spChg>
        </pc:sldLayoutChg>
        <pc:sldLayoutChg chg="delSp">
          <pc:chgData name="Zhong Lucen" userId="339b97ed69993f7b" providerId="LiveId" clId="{9EAB4EFB-9EBC-EE42-9F0D-BE4A1EF2C3EB}" dt="2022-11-16T04:01:45.378" v="6229" actId="478"/>
          <pc:sldLayoutMkLst>
            <pc:docMk/>
            <pc:sldMasterMk cId="1705028850" sldId="2147483660"/>
            <pc:sldLayoutMk cId="560152251" sldId="2147483664"/>
          </pc:sldLayoutMkLst>
          <pc:picChg chg="del">
            <ac:chgData name="Zhong Lucen" userId="339b97ed69993f7b" providerId="LiveId" clId="{9EAB4EFB-9EBC-EE42-9F0D-BE4A1EF2C3EB}" dt="2022-11-16T04:01:45.378" v="6229" actId="478"/>
            <ac:picMkLst>
              <pc:docMk/>
              <pc:sldMasterMk cId="1705028850" sldId="2147483660"/>
              <pc:sldLayoutMk cId="560152251" sldId="2147483664"/>
              <ac:picMk id="8" creationId="{3E807F21-4086-3846-9807-388FCC20B929}"/>
            </ac:picMkLst>
          </pc:picChg>
        </pc:sldLayoutChg>
        <pc:sldLayoutChg chg="delSp">
          <pc:chgData name="Zhong Lucen" userId="339b97ed69993f7b" providerId="LiveId" clId="{9EAB4EFB-9EBC-EE42-9F0D-BE4A1EF2C3EB}" dt="2022-11-16T04:01:50.571" v="6230" actId="478"/>
          <pc:sldLayoutMkLst>
            <pc:docMk/>
            <pc:sldMasterMk cId="1705028850" sldId="2147483660"/>
            <pc:sldLayoutMk cId="1855815221" sldId="2147483665"/>
          </pc:sldLayoutMkLst>
          <pc:picChg chg="del">
            <ac:chgData name="Zhong Lucen" userId="339b97ed69993f7b" providerId="LiveId" clId="{9EAB4EFB-9EBC-EE42-9F0D-BE4A1EF2C3EB}" dt="2022-11-16T04:01:50.571" v="6230" actId="478"/>
            <ac:picMkLst>
              <pc:docMk/>
              <pc:sldMasterMk cId="1705028850" sldId="2147483660"/>
              <pc:sldLayoutMk cId="1855815221" sldId="2147483665"/>
              <ac:picMk id="10" creationId="{C2FD7AE2-E1B9-F84C-9401-6AC044070101}"/>
            </ac:picMkLst>
          </pc:picChg>
        </pc:sldLayoutChg>
        <pc:sldLayoutChg chg="delSp">
          <pc:chgData name="Zhong Lucen" userId="339b97ed69993f7b" providerId="LiveId" clId="{9EAB4EFB-9EBC-EE42-9F0D-BE4A1EF2C3EB}" dt="2022-11-16T04:01:53.171" v="6231" actId="478"/>
          <pc:sldLayoutMkLst>
            <pc:docMk/>
            <pc:sldMasterMk cId="1705028850" sldId="2147483660"/>
            <pc:sldLayoutMk cId="176437452" sldId="2147483666"/>
          </pc:sldLayoutMkLst>
          <pc:picChg chg="del">
            <ac:chgData name="Zhong Lucen" userId="339b97ed69993f7b" providerId="LiveId" clId="{9EAB4EFB-9EBC-EE42-9F0D-BE4A1EF2C3EB}" dt="2022-11-16T04:01:53.171" v="6231" actId="478"/>
            <ac:picMkLst>
              <pc:docMk/>
              <pc:sldMasterMk cId="1705028850" sldId="2147483660"/>
              <pc:sldLayoutMk cId="176437452" sldId="2147483666"/>
              <ac:picMk id="6" creationId="{86043BA7-185F-9949-9FD5-69FE09ED2728}"/>
            </ac:picMkLst>
          </pc:picChg>
        </pc:sldLayoutChg>
        <pc:sldLayoutChg chg="delSp">
          <pc:chgData name="Zhong Lucen" userId="339b97ed69993f7b" providerId="LiveId" clId="{9EAB4EFB-9EBC-EE42-9F0D-BE4A1EF2C3EB}" dt="2022-11-16T04:01:55.446" v="6232" actId="478"/>
          <pc:sldLayoutMkLst>
            <pc:docMk/>
            <pc:sldMasterMk cId="1705028850" sldId="2147483660"/>
            <pc:sldLayoutMk cId="2102251506" sldId="2147483667"/>
          </pc:sldLayoutMkLst>
          <pc:picChg chg="del">
            <ac:chgData name="Zhong Lucen" userId="339b97ed69993f7b" providerId="LiveId" clId="{9EAB4EFB-9EBC-EE42-9F0D-BE4A1EF2C3EB}" dt="2022-11-16T04:01:55.446" v="6232" actId="478"/>
            <ac:picMkLst>
              <pc:docMk/>
              <pc:sldMasterMk cId="1705028850" sldId="2147483660"/>
              <pc:sldLayoutMk cId="2102251506" sldId="2147483667"/>
              <ac:picMk id="5" creationId="{813F8D2F-112A-1F45-B849-121CFB9371A5}"/>
            </ac:picMkLst>
          </pc:picChg>
        </pc:sldLayoutChg>
        <pc:sldLayoutChg chg="delSp">
          <pc:chgData name="Zhong Lucen" userId="339b97ed69993f7b" providerId="LiveId" clId="{9EAB4EFB-9EBC-EE42-9F0D-BE4A1EF2C3EB}" dt="2022-11-16T04:01:58.336" v="6233" actId="478"/>
          <pc:sldLayoutMkLst>
            <pc:docMk/>
            <pc:sldMasterMk cId="1705028850" sldId="2147483660"/>
            <pc:sldLayoutMk cId="448863240" sldId="2147483668"/>
          </pc:sldLayoutMkLst>
          <pc:picChg chg="del">
            <ac:chgData name="Zhong Lucen" userId="339b97ed69993f7b" providerId="LiveId" clId="{9EAB4EFB-9EBC-EE42-9F0D-BE4A1EF2C3EB}" dt="2022-11-16T04:01:58.336" v="6233" actId="478"/>
            <ac:picMkLst>
              <pc:docMk/>
              <pc:sldMasterMk cId="1705028850" sldId="2147483660"/>
              <pc:sldLayoutMk cId="448863240" sldId="2147483668"/>
              <ac:picMk id="8" creationId="{2EC4F9D0-DB79-EB48-A3AB-FA5879AFB423}"/>
            </ac:picMkLst>
          </pc:picChg>
        </pc:sldLayoutChg>
        <pc:sldLayoutChg chg="delSp">
          <pc:chgData name="Zhong Lucen" userId="339b97ed69993f7b" providerId="LiveId" clId="{9EAB4EFB-9EBC-EE42-9F0D-BE4A1EF2C3EB}" dt="2022-11-16T04:02:00.359" v="6234" actId="478"/>
          <pc:sldLayoutMkLst>
            <pc:docMk/>
            <pc:sldMasterMk cId="1705028850" sldId="2147483660"/>
            <pc:sldLayoutMk cId="838504058" sldId="2147483669"/>
          </pc:sldLayoutMkLst>
          <pc:picChg chg="del">
            <ac:chgData name="Zhong Lucen" userId="339b97ed69993f7b" providerId="LiveId" clId="{9EAB4EFB-9EBC-EE42-9F0D-BE4A1EF2C3EB}" dt="2022-11-16T04:02:00.359" v="6234" actId="478"/>
            <ac:picMkLst>
              <pc:docMk/>
              <pc:sldMasterMk cId="1705028850" sldId="2147483660"/>
              <pc:sldLayoutMk cId="838504058" sldId="2147483669"/>
              <ac:picMk id="8" creationId="{E82AC5E2-466D-284E-A049-8953CAD92BB5}"/>
            </ac:picMkLst>
          </pc:picChg>
        </pc:sldLayoutChg>
        <pc:sldLayoutChg chg="delSp">
          <pc:chgData name="Zhong Lucen" userId="339b97ed69993f7b" providerId="LiveId" clId="{9EAB4EFB-9EBC-EE42-9F0D-BE4A1EF2C3EB}" dt="2022-11-16T04:02:02.436" v="6235" actId="478"/>
          <pc:sldLayoutMkLst>
            <pc:docMk/>
            <pc:sldMasterMk cId="1705028850" sldId="2147483660"/>
            <pc:sldLayoutMk cId="765829719" sldId="2147483670"/>
          </pc:sldLayoutMkLst>
          <pc:picChg chg="del">
            <ac:chgData name="Zhong Lucen" userId="339b97ed69993f7b" providerId="LiveId" clId="{9EAB4EFB-9EBC-EE42-9F0D-BE4A1EF2C3EB}" dt="2022-11-16T04:02:02.436" v="6235" actId="478"/>
            <ac:picMkLst>
              <pc:docMk/>
              <pc:sldMasterMk cId="1705028850" sldId="2147483660"/>
              <pc:sldLayoutMk cId="765829719" sldId="2147483670"/>
              <ac:picMk id="7" creationId="{CD6C847B-95F9-2240-9FA6-1985E1CC9C5D}"/>
            </ac:picMkLst>
          </pc:picChg>
        </pc:sldLayoutChg>
        <pc:sldLayoutChg chg="delSp">
          <pc:chgData name="Zhong Lucen" userId="339b97ed69993f7b" providerId="LiveId" clId="{9EAB4EFB-9EBC-EE42-9F0D-BE4A1EF2C3EB}" dt="2022-11-16T04:02:04.959" v="6236" actId="478"/>
          <pc:sldLayoutMkLst>
            <pc:docMk/>
            <pc:sldMasterMk cId="1705028850" sldId="2147483660"/>
            <pc:sldLayoutMk cId="694387184" sldId="2147483671"/>
          </pc:sldLayoutMkLst>
          <pc:picChg chg="del">
            <ac:chgData name="Zhong Lucen" userId="339b97ed69993f7b" providerId="LiveId" clId="{9EAB4EFB-9EBC-EE42-9F0D-BE4A1EF2C3EB}" dt="2022-11-16T04:02:04.959" v="6236" actId="478"/>
            <ac:picMkLst>
              <pc:docMk/>
              <pc:sldMasterMk cId="1705028850" sldId="2147483660"/>
              <pc:sldLayoutMk cId="694387184" sldId="2147483671"/>
              <ac:picMk id="7" creationId="{75E4BE1C-3EEE-F647-A712-0F2A6BFD10A9}"/>
            </ac:picMkLst>
          </pc:picChg>
        </pc:sldLayout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F42D9B2-20DC-F04D-86B2-81CB2923CE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CC01F853-5CC2-7841-9401-90D7CA51C2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C2FB2-43E4-964B-BF9C-381730D70355}" type="datetimeFigureOut">
              <a:rPr kumimoji="1" lang="zh-CN" altLang="en-US" smtClean="0"/>
              <a:t>2023/7/12</a:t>
            </a:fld>
            <a:endParaRPr kumimoji="1" lang="zh-CN" altLang="en-US"/>
          </a:p>
        </p:txBody>
      </p:sp>
      <p:sp>
        <p:nvSpPr>
          <p:cNvPr id="4" name="页脚占位符 3">
            <a:extLst>
              <a:ext uri="{FF2B5EF4-FFF2-40B4-BE49-F238E27FC236}">
                <a16:creationId xmlns:a16="http://schemas.microsoft.com/office/drawing/2014/main" id="{2345A922-15A4-FC44-82CC-EBBCD33D98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B6A3F7C4-1345-0C45-AA5F-31962AA3DB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011399-246F-4F41-B5FC-478D9D4414F1}" type="slidenum">
              <a:rPr kumimoji="1" lang="zh-CN" altLang="en-US" smtClean="0"/>
              <a:t>‹#›</a:t>
            </a:fld>
            <a:endParaRPr kumimoji="1" lang="zh-CN" altLang="en-US"/>
          </a:p>
        </p:txBody>
      </p:sp>
    </p:spTree>
    <p:extLst>
      <p:ext uri="{BB962C8B-B14F-4D97-AF65-F5344CB8AC3E}">
        <p14:creationId xmlns:p14="http://schemas.microsoft.com/office/powerpoint/2010/main" val="2603550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t>2023/7/12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t>‹#›</a:t>
            </a:fld>
            <a:endParaRPr lang="zh-CN" altLang="en-US" dirty="0"/>
          </a:p>
        </p:txBody>
      </p:sp>
    </p:spTree>
    <p:extLst>
      <p:ext uri="{BB962C8B-B14F-4D97-AF65-F5344CB8AC3E}">
        <p14:creationId xmlns:p14="http://schemas.microsoft.com/office/powerpoint/2010/main" val="331105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大模型能力很强，可以跳过预训练的步骤。</a:t>
            </a:r>
          </a:p>
        </p:txBody>
      </p:sp>
      <p:sp>
        <p:nvSpPr>
          <p:cNvPr id="4" name="灯片编号占位符 3"/>
          <p:cNvSpPr>
            <a:spLocks noGrp="1"/>
          </p:cNvSpPr>
          <p:nvPr>
            <p:ph type="sldNum" sz="quarter" idx="10"/>
          </p:nvPr>
        </p:nvSpPr>
        <p:spPr/>
        <p:txBody>
          <a:bodyPr/>
          <a:lstStyle/>
          <a:p>
            <a:fld id="{D09BF7BD-8C5F-4F0C-83E1-4E200CF5A64B}" type="slidenum">
              <a:rPr lang="zh-CN" altLang="en-US" smtClean="0"/>
              <a:t>10</a:t>
            </a:fld>
            <a:endParaRPr lang="zh-CN" altLang="en-US" dirty="0"/>
          </a:p>
        </p:txBody>
      </p:sp>
    </p:spTree>
    <p:extLst>
      <p:ext uri="{BB962C8B-B14F-4D97-AF65-F5344CB8AC3E}">
        <p14:creationId xmlns:p14="http://schemas.microsoft.com/office/powerpoint/2010/main" val="386182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11</a:t>
            </a:fld>
            <a:endParaRPr lang="zh-CN" altLang="en-US" dirty="0"/>
          </a:p>
        </p:txBody>
      </p:sp>
    </p:spTree>
    <p:extLst>
      <p:ext uri="{BB962C8B-B14F-4D97-AF65-F5344CB8AC3E}">
        <p14:creationId xmlns:p14="http://schemas.microsoft.com/office/powerpoint/2010/main" val="269915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12</a:t>
            </a:fld>
            <a:endParaRPr lang="zh-CN" altLang="en-US" dirty="0"/>
          </a:p>
        </p:txBody>
      </p:sp>
    </p:spTree>
    <p:extLst>
      <p:ext uri="{BB962C8B-B14F-4D97-AF65-F5344CB8AC3E}">
        <p14:creationId xmlns:p14="http://schemas.microsoft.com/office/powerpoint/2010/main" val="369698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13</a:t>
            </a:fld>
            <a:endParaRPr lang="zh-CN" altLang="en-US" dirty="0"/>
          </a:p>
        </p:txBody>
      </p:sp>
    </p:spTree>
    <p:extLst>
      <p:ext uri="{BB962C8B-B14F-4D97-AF65-F5344CB8AC3E}">
        <p14:creationId xmlns:p14="http://schemas.microsoft.com/office/powerpoint/2010/main" val="87555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14</a:t>
            </a:fld>
            <a:endParaRPr lang="zh-CN" altLang="en-US" dirty="0"/>
          </a:p>
        </p:txBody>
      </p:sp>
    </p:spTree>
    <p:extLst>
      <p:ext uri="{BB962C8B-B14F-4D97-AF65-F5344CB8AC3E}">
        <p14:creationId xmlns:p14="http://schemas.microsoft.com/office/powerpoint/2010/main" val="3183778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基础模型：</a:t>
            </a:r>
            <a:r>
              <a:rPr lang="en-US" altLang="zh-CN" dirty="0"/>
              <a:t>T5-small</a:t>
            </a:r>
          </a:p>
          <a:p>
            <a:r>
              <a:rPr lang="zh-CN" altLang="en-US" dirty="0"/>
              <a:t>三种标注信息的充分利用：多阶段预训练</a:t>
            </a:r>
            <a:endParaRPr lang="en-US" altLang="zh-CN" dirty="0"/>
          </a:p>
          <a:p>
            <a:r>
              <a:rPr lang="zh-CN" altLang="en-US" dirty="0"/>
              <a:t>基于策略的建模：两个维度的损失函数</a:t>
            </a:r>
          </a:p>
        </p:txBody>
      </p:sp>
      <p:sp>
        <p:nvSpPr>
          <p:cNvPr id="4" name="灯片编号占位符 3"/>
          <p:cNvSpPr>
            <a:spLocks noGrp="1"/>
          </p:cNvSpPr>
          <p:nvPr>
            <p:ph type="sldNum" sz="quarter" idx="10"/>
          </p:nvPr>
        </p:nvSpPr>
        <p:spPr/>
        <p:txBody>
          <a:bodyPr/>
          <a:lstStyle/>
          <a:p>
            <a:fld id="{D09BF7BD-8C5F-4F0C-83E1-4E200CF5A64B}" type="slidenum">
              <a:rPr lang="zh-CN" altLang="en-US" smtClean="0"/>
              <a:t>15</a:t>
            </a:fld>
            <a:endParaRPr lang="zh-CN" altLang="en-US" dirty="0"/>
          </a:p>
        </p:txBody>
      </p:sp>
    </p:spTree>
    <p:extLst>
      <p:ext uri="{BB962C8B-B14F-4D97-AF65-F5344CB8AC3E}">
        <p14:creationId xmlns:p14="http://schemas.microsoft.com/office/powerpoint/2010/main" val="295569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16</a:t>
            </a:fld>
            <a:endParaRPr lang="zh-CN" altLang="en-US" dirty="0"/>
          </a:p>
        </p:txBody>
      </p:sp>
    </p:spTree>
    <p:extLst>
      <p:ext uri="{BB962C8B-B14F-4D97-AF65-F5344CB8AC3E}">
        <p14:creationId xmlns:p14="http://schemas.microsoft.com/office/powerpoint/2010/main" val="103496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17</a:t>
            </a:fld>
            <a:endParaRPr lang="zh-CN" altLang="en-US" dirty="0"/>
          </a:p>
        </p:txBody>
      </p:sp>
    </p:spTree>
    <p:extLst>
      <p:ext uri="{BB962C8B-B14F-4D97-AF65-F5344CB8AC3E}">
        <p14:creationId xmlns:p14="http://schemas.microsoft.com/office/powerpoint/2010/main" val="3879438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18</a:t>
            </a:fld>
            <a:endParaRPr lang="zh-CN" altLang="en-US" dirty="0"/>
          </a:p>
        </p:txBody>
      </p:sp>
    </p:spTree>
    <p:extLst>
      <p:ext uri="{BB962C8B-B14F-4D97-AF65-F5344CB8AC3E}">
        <p14:creationId xmlns:p14="http://schemas.microsoft.com/office/powerpoint/2010/main" val="2264375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19</a:t>
            </a:fld>
            <a:endParaRPr lang="zh-CN" altLang="en-US" dirty="0"/>
          </a:p>
        </p:txBody>
      </p:sp>
    </p:spTree>
    <p:extLst>
      <p:ext uri="{BB962C8B-B14F-4D97-AF65-F5344CB8AC3E}">
        <p14:creationId xmlns:p14="http://schemas.microsoft.com/office/powerpoint/2010/main" val="416652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20</a:t>
            </a:fld>
            <a:endParaRPr lang="zh-CN" altLang="en-US" dirty="0"/>
          </a:p>
        </p:txBody>
      </p:sp>
    </p:spTree>
    <p:extLst>
      <p:ext uri="{BB962C8B-B14F-4D97-AF65-F5344CB8AC3E}">
        <p14:creationId xmlns:p14="http://schemas.microsoft.com/office/powerpoint/2010/main" val="3854485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21</a:t>
            </a:fld>
            <a:endParaRPr lang="zh-CN" altLang="en-US" dirty="0"/>
          </a:p>
        </p:txBody>
      </p:sp>
    </p:spTree>
    <p:extLst>
      <p:ext uri="{BB962C8B-B14F-4D97-AF65-F5344CB8AC3E}">
        <p14:creationId xmlns:p14="http://schemas.microsoft.com/office/powerpoint/2010/main" val="2448529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22</a:t>
            </a:fld>
            <a:endParaRPr lang="zh-CN" altLang="en-US" dirty="0"/>
          </a:p>
        </p:txBody>
      </p:sp>
    </p:spTree>
    <p:extLst>
      <p:ext uri="{BB962C8B-B14F-4D97-AF65-F5344CB8AC3E}">
        <p14:creationId xmlns:p14="http://schemas.microsoft.com/office/powerpoint/2010/main" val="219118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23</a:t>
            </a:fld>
            <a:endParaRPr lang="zh-CN" altLang="en-US" dirty="0"/>
          </a:p>
        </p:txBody>
      </p:sp>
    </p:spTree>
    <p:extLst>
      <p:ext uri="{BB962C8B-B14F-4D97-AF65-F5344CB8AC3E}">
        <p14:creationId xmlns:p14="http://schemas.microsoft.com/office/powerpoint/2010/main" val="2019614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24</a:t>
            </a:fld>
            <a:endParaRPr lang="zh-CN" altLang="en-US" dirty="0"/>
          </a:p>
        </p:txBody>
      </p:sp>
    </p:spTree>
    <p:extLst>
      <p:ext uri="{BB962C8B-B14F-4D97-AF65-F5344CB8AC3E}">
        <p14:creationId xmlns:p14="http://schemas.microsoft.com/office/powerpoint/2010/main" val="47982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25</a:t>
            </a:fld>
            <a:endParaRPr lang="zh-CN" altLang="en-US" dirty="0"/>
          </a:p>
        </p:txBody>
      </p:sp>
    </p:spTree>
    <p:extLst>
      <p:ext uri="{BB962C8B-B14F-4D97-AF65-F5344CB8AC3E}">
        <p14:creationId xmlns:p14="http://schemas.microsoft.com/office/powerpoint/2010/main" val="3378771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26</a:t>
            </a:fld>
            <a:endParaRPr lang="zh-CN" altLang="en-US" dirty="0"/>
          </a:p>
        </p:txBody>
      </p:sp>
    </p:spTree>
    <p:extLst>
      <p:ext uri="{BB962C8B-B14F-4D97-AF65-F5344CB8AC3E}">
        <p14:creationId xmlns:p14="http://schemas.microsoft.com/office/powerpoint/2010/main" val="2618732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27</a:t>
            </a:fld>
            <a:endParaRPr lang="zh-CN" altLang="en-US" dirty="0"/>
          </a:p>
        </p:txBody>
      </p:sp>
    </p:spTree>
    <p:extLst>
      <p:ext uri="{BB962C8B-B14F-4D97-AF65-F5344CB8AC3E}">
        <p14:creationId xmlns:p14="http://schemas.microsoft.com/office/powerpoint/2010/main" val="141109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ChatGPT</a:t>
            </a:r>
            <a:r>
              <a:rPr lang="zh-CN" altLang="en-US" dirty="0"/>
              <a:t>可以实现理想的任务型对话了吗？</a:t>
            </a:r>
          </a:p>
        </p:txBody>
      </p:sp>
      <p:sp>
        <p:nvSpPr>
          <p:cNvPr id="4" name="灯片编号占位符 3"/>
          <p:cNvSpPr>
            <a:spLocks noGrp="1"/>
          </p:cNvSpPr>
          <p:nvPr>
            <p:ph type="sldNum" sz="quarter" idx="10"/>
          </p:nvPr>
        </p:nvSpPr>
        <p:spPr/>
        <p:txBody>
          <a:bodyPr/>
          <a:lstStyle/>
          <a:p>
            <a:fld id="{D09BF7BD-8C5F-4F0C-83E1-4E200CF5A64B}" type="slidenum">
              <a:rPr lang="zh-CN" altLang="en-US" smtClean="0"/>
              <a:t>28</a:t>
            </a:fld>
            <a:endParaRPr lang="zh-CN" altLang="en-US" dirty="0"/>
          </a:p>
        </p:txBody>
      </p:sp>
    </p:spTree>
    <p:extLst>
      <p:ext uri="{BB962C8B-B14F-4D97-AF65-F5344CB8AC3E}">
        <p14:creationId xmlns:p14="http://schemas.microsoft.com/office/powerpoint/2010/main" val="1423177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一个来自</a:t>
            </a:r>
            <a:r>
              <a:rPr lang="en-US" altLang="zh-CN" dirty="0"/>
              <a:t>ChatGPT</a:t>
            </a:r>
            <a:r>
              <a:rPr lang="zh-CN" altLang="en-US" dirty="0"/>
              <a:t>的回答，可以看到</a:t>
            </a:r>
            <a:r>
              <a:rPr lang="en-US" altLang="zh-CN" dirty="0"/>
              <a:t>ChatGPT</a:t>
            </a:r>
            <a:r>
              <a:rPr lang="zh-CN" altLang="en-US" dirty="0"/>
              <a:t>并没有区分任务型对话和闲聊对话，并没有对外部数据库的依赖。</a:t>
            </a:r>
          </a:p>
        </p:txBody>
      </p:sp>
      <p:sp>
        <p:nvSpPr>
          <p:cNvPr id="4" name="灯片编号占位符 3"/>
          <p:cNvSpPr>
            <a:spLocks noGrp="1"/>
          </p:cNvSpPr>
          <p:nvPr>
            <p:ph type="sldNum" sz="quarter" idx="10"/>
          </p:nvPr>
        </p:nvSpPr>
        <p:spPr/>
        <p:txBody>
          <a:bodyPr/>
          <a:lstStyle/>
          <a:p>
            <a:fld id="{D09BF7BD-8C5F-4F0C-83E1-4E200CF5A64B}" type="slidenum">
              <a:rPr lang="zh-CN" altLang="en-US" smtClean="0"/>
              <a:t>29</a:t>
            </a:fld>
            <a:endParaRPr lang="zh-CN" altLang="en-US" dirty="0"/>
          </a:p>
        </p:txBody>
      </p:sp>
    </p:spTree>
    <p:extLst>
      <p:ext uri="{BB962C8B-B14F-4D97-AF65-F5344CB8AC3E}">
        <p14:creationId xmlns:p14="http://schemas.microsoft.com/office/powerpoint/2010/main" val="53350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a:t>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30</a:t>
            </a:fld>
            <a:endParaRPr lang="zh-CN" altLang="en-US" dirty="0"/>
          </a:p>
        </p:txBody>
      </p:sp>
    </p:spTree>
    <p:extLst>
      <p:ext uri="{BB962C8B-B14F-4D97-AF65-F5344CB8AC3E}">
        <p14:creationId xmlns:p14="http://schemas.microsoft.com/office/powerpoint/2010/main" val="1172556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31</a:t>
            </a:fld>
            <a:endParaRPr lang="zh-CN" altLang="en-US" dirty="0"/>
          </a:p>
        </p:txBody>
      </p:sp>
    </p:spTree>
    <p:extLst>
      <p:ext uri="{BB962C8B-B14F-4D97-AF65-F5344CB8AC3E}">
        <p14:creationId xmlns:p14="http://schemas.microsoft.com/office/powerpoint/2010/main" val="678089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可以针对</a:t>
            </a:r>
            <a:r>
              <a:rPr lang="en-US" altLang="zh-CN" dirty="0"/>
              <a:t>TOD</a:t>
            </a:r>
            <a:r>
              <a:rPr lang="zh-CN" altLang="en-US" dirty="0"/>
              <a:t>设计一套</a:t>
            </a:r>
            <a:r>
              <a:rPr lang="en-US" altLang="zh-CN" dirty="0"/>
              <a:t>instruction</a:t>
            </a:r>
            <a:r>
              <a:rPr lang="zh-CN" altLang="en-US" dirty="0"/>
              <a:t>吗？</a:t>
            </a:r>
          </a:p>
        </p:txBody>
      </p:sp>
      <p:sp>
        <p:nvSpPr>
          <p:cNvPr id="4" name="灯片编号占位符 3"/>
          <p:cNvSpPr>
            <a:spLocks noGrp="1"/>
          </p:cNvSpPr>
          <p:nvPr>
            <p:ph type="sldNum" sz="quarter" idx="10"/>
          </p:nvPr>
        </p:nvSpPr>
        <p:spPr/>
        <p:txBody>
          <a:bodyPr/>
          <a:lstStyle/>
          <a:p>
            <a:fld id="{D09BF7BD-8C5F-4F0C-83E1-4E200CF5A64B}" type="slidenum">
              <a:rPr lang="zh-CN" altLang="en-US" smtClean="0"/>
              <a:t>32</a:t>
            </a:fld>
            <a:endParaRPr lang="zh-CN" altLang="en-US" dirty="0"/>
          </a:p>
        </p:txBody>
      </p:sp>
    </p:spTree>
    <p:extLst>
      <p:ext uri="{BB962C8B-B14F-4D97-AF65-F5344CB8AC3E}">
        <p14:creationId xmlns:p14="http://schemas.microsoft.com/office/powerpoint/2010/main" val="4091082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33</a:t>
            </a:fld>
            <a:endParaRPr lang="zh-CN" altLang="en-US" dirty="0"/>
          </a:p>
        </p:txBody>
      </p:sp>
    </p:spTree>
    <p:extLst>
      <p:ext uri="{BB962C8B-B14F-4D97-AF65-F5344CB8AC3E}">
        <p14:creationId xmlns:p14="http://schemas.microsoft.com/office/powerpoint/2010/main" val="2243669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34</a:t>
            </a:fld>
            <a:endParaRPr lang="zh-CN" altLang="en-US" dirty="0"/>
          </a:p>
        </p:txBody>
      </p:sp>
    </p:spTree>
    <p:extLst>
      <p:ext uri="{BB962C8B-B14F-4D97-AF65-F5344CB8AC3E}">
        <p14:creationId xmlns:p14="http://schemas.microsoft.com/office/powerpoint/2010/main" val="33610231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35</a:t>
            </a:fld>
            <a:endParaRPr lang="zh-CN" altLang="en-US" dirty="0"/>
          </a:p>
        </p:txBody>
      </p:sp>
    </p:spTree>
    <p:extLst>
      <p:ext uri="{BB962C8B-B14F-4D97-AF65-F5344CB8AC3E}">
        <p14:creationId xmlns:p14="http://schemas.microsoft.com/office/powerpoint/2010/main" val="2670199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36</a:t>
            </a:fld>
            <a:endParaRPr lang="zh-CN" altLang="en-US" dirty="0"/>
          </a:p>
        </p:txBody>
      </p:sp>
    </p:spTree>
    <p:extLst>
      <p:ext uri="{BB962C8B-B14F-4D97-AF65-F5344CB8AC3E}">
        <p14:creationId xmlns:p14="http://schemas.microsoft.com/office/powerpoint/2010/main" val="915899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37</a:t>
            </a:fld>
            <a:endParaRPr lang="zh-CN" altLang="en-US" dirty="0"/>
          </a:p>
        </p:txBody>
      </p:sp>
    </p:spTree>
    <p:extLst>
      <p:ext uri="{BB962C8B-B14F-4D97-AF65-F5344CB8AC3E}">
        <p14:creationId xmlns:p14="http://schemas.microsoft.com/office/powerpoint/2010/main" val="273265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38</a:t>
            </a:fld>
            <a:endParaRPr lang="zh-CN" altLang="en-US" dirty="0"/>
          </a:p>
        </p:txBody>
      </p:sp>
    </p:spTree>
    <p:extLst>
      <p:ext uri="{BB962C8B-B14F-4D97-AF65-F5344CB8AC3E}">
        <p14:creationId xmlns:p14="http://schemas.microsoft.com/office/powerpoint/2010/main" val="2598678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39</a:t>
            </a:fld>
            <a:endParaRPr lang="zh-CN" altLang="en-US" dirty="0"/>
          </a:p>
        </p:txBody>
      </p:sp>
    </p:spTree>
    <p:extLst>
      <p:ext uri="{BB962C8B-B14F-4D97-AF65-F5344CB8AC3E}">
        <p14:creationId xmlns:p14="http://schemas.microsoft.com/office/powerpoint/2010/main" val="69170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传统的</a:t>
            </a:r>
            <a:r>
              <a:rPr lang="en-US" altLang="zh-CN" dirty="0"/>
              <a:t>Pipeline</a:t>
            </a:r>
            <a:r>
              <a:rPr lang="zh-CN" altLang="en-US" dirty="0"/>
              <a:t>方法：误差累积、优化困难</a:t>
            </a:r>
            <a:endParaRPr lang="en-US" altLang="zh-CN" dirty="0"/>
          </a:p>
          <a:p>
            <a:pPr marL="228600" indent="-228600">
              <a:buAutoNum type="arabicPeriod"/>
            </a:pPr>
            <a:r>
              <a:rPr lang="zh-CN" altLang="en-US" dirty="0"/>
              <a:t>预训练模型：统一的建模方式，端到端优化</a:t>
            </a:r>
            <a:endParaRPr lang="en-US" altLang="zh-CN" dirty="0"/>
          </a:p>
          <a:p>
            <a:pPr marL="228600" indent="-228600">
              <a:buAutoNum type="arabicPeriod"/>
            </a:pPr>
            <a:r>
              <a:rPr lang="zh-CN" altLang="en-US" dirty="0"/>
              <a:t>任务型对话预训练：面向任务型对话特点的预训练方式、任务设计，高效建模</a:t>
            </a:r>
            <a:r>
              <a:rPr lang="en-US" altLang="zh-CN" dirty="0"/>
              <a:t>TOD</a:t>
            </a:r>
            <a:r>
              <a:rPr lang="zh-CN" altLang="en-US" dirty="0"/>
              <a:t>数据</a:t>
            </a:r>
          </a:p>
        </p:txBody>
      </p:sp>
      <p:sp>
        <p:nvSpPr>
          <p:cNvPr id="4" name="灯片编号占位符 3"/>
          <p:cNvSpPr>
            <a:spLocks noGrp="1"/>
          </p:cNvSpPr>
          <p:nvPr>
            <p:ph type="sldNum" sz="quarter" idx="10"/>
          </p:nvPr>
        </p:nvSpPr>
        <p:spPr/>
        <p:txBody>
          <a:bodyPr/>
          <a:lstStyle/>
          <a:p>
            <a:fld id="{D09BF7BD-8C5F-4F0C-83E1-4E200CF5A64B}" type="slidenum">
              <a:rPr lang="zh-CN" altLang="en-US" smtClean="0"/>
              <a:t>4</a:t>
            </a:fld>
            <a:endParaRPr lang="zh-CN" altLang="en-US" dirty="0"/>
          </a:p>
        </p:txBody>
      </p:sp>
    </p:spTree>
    <p:extLst>
      <p:ext uri="{BB962C8B-B14F-4D97-AF65-F5344CB8AC3E}">
        <p14:creationId xmlns:p14="http://schemas.microsoft.com/office/powerpoint/2010/main" val="495288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40</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5</a:t>
            </a:fld>
            <a:endParaRPr lang="zh-CN" altLang="en-US" dirty="0"/>
          </a:p>
        </p:txBody>
      </p:sp>
    </p:spTree>
    <p:extLst>
      <p:ext uri="{BB962C8B-B14F-4D97-AF65-F5344CB8AC3E}">
        <p14:creationId xmlns:p14="http://schemas.microsoft.com/office/powerpoint/2010/main" val="400392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6</a:t>
            </a:fld>
            <a:endParaRPr lang="zh-CN" altLang="en-US" dirty="0"/>
          </a:p>
        </p:txBody>
      </p:sp>
    </p:spTree>
    <p:extLst>
      <p:ext uri="{BB962C8B-B14F-4D97-AF65-F5344CB8AC3E}">
        <p14:creationId xmlns:p14="http://schemas.microsoft.com/office/powerpoint/2010/main" val="2451136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7</a:t>
            </a:fld>
            <a:endParaRPr lang="zh-CN" altLang="en-US" dirty="0"/>
          </a:p>
        </p:txBody>
      </p:sp>
    </p:spTree>
    <p:extLst>
      <p:ext uri="{BB962C8B-B14F-4D97-AF65-F5344CB8AC3E}">
        <p14:creationId xmlns:p14="http://schemas.microsoft.com/office/powerpoint/2010/main" val="1566187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8</a:t>
            </a:fld>
            <a:endParaRPr lang="zh-CN" altLang="en-US" dirty="0"/>
          </a:p>
        </p:txBody>
      </p:sp>
    </p:spTree>
    <p:extLst>
      <p:ext uri="{BB962C8B-B14F-4D97-AF65-F5344CB8AC3E}">
        <p14:creationId xmlns:p14="http://schemas.microsoft.com/office/powerpoint/2010/main" val="3432313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评估工作：依赖尽心设计的</a:t>
            </a:r>
            <a:r>
              <a:rPr lang="en-US" altLang="zh-CN" dirty="0"/>
              <a:t>prompt</a:t>
            </a:r>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9</a:t>
            </a:fld>
            <a:endParaRPr lang="zh-CN" altLang="en-US" dirty="0"/>
          </a:p>
        </p:txBody>
      </p:sp>
    </p:spTree>
    <p:extLst>
      <p:ext uri="{BB962C8B-B14F-4D97-AF65-F5344CB8AC3E}">
        <p14:creationId xmlns:p14="http://schemas.microsoft.com/office/powerpoint/2010/main" val="1908528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7F5E5-C40A-F843-9029-FCDC0A98C1F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C3F3D87-53FE-044D-8684-7A5EA4275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1D456E3-D080-4E4C-BB5B-D061D432E69B}"/>
              </a:ext>
            </a:extLst>
          </p:cNvPr>
          <p:cNvSpPr>
            <a:spLocks noGrp="1"/>
          </p:cNvSpPr>
          <p:nvPr>
            <p:ph type="dt" sz="half" idx="10"/>
          </p:nvPr>
        </p:nvSpPr>
        <p:spPr/>
        <p:txBody>
          <a:bodyPr/>
          <a:lstStyle/>
          <a:p>
            <a:fld id="{44CFD26A-7E0E-4071-8FEE-950E4CBA7DE3}" type="datetime1">
              <a:rPr lang="zh-CN" altLang="en-US" smtClean="0"/>
              <a:t>2023/7/12</a:t>
            </a:fld>
            <a:endParaRPr lang="zh-CN" altLang="en-US"/>
          </a:p>
        </p:txBody>
      </p:sp>
      <p:sp>
        <p:nvSpPr>
          <p:cNvPr id="5" name="页脚占位符 4">
            <a:extLst>
              <a:ext uri="{FF2B5EF4-FFF2-40B4-BE49-F238E27FC236}">
                <a16:creationId xmlns:a16="http://schemas.microsoft.com/office/drawing/2014/main" id="{D4BC4E0A-1CA8-0E4A-A158-84A23D684720}"/>
              </a:ext>
            </a:extLst>
          </p:cNvPr>
          <p:cNvSpPr>
            <a:spLocks noGrp="1"/>
          </p:cNvSpPr>
          <p:nvPr>
            <p:ph type="ftr" sz="quarter" idx="11"/>
          </p:nvPr>
        </p:nvSpPr>
        <p:spPr/>
        <p:txBody>
          <a:bodyPr/>
          <a:lstStyle/>
          <a:p>
            <a:r>
              <a:rPr lang="zh-CN" altLang="en-US" dirty="0"/>
              <a:t>端到端任务型对话预训练</a:t>
            </a:r>
          </a:p>
        </p:txBody>
      </p:sp>
      <p:sp>
        <p:nvSpPr>
          <p:cNvPr id="6" name="灯片编号占位符 5">
            <a:extLst>
              <a:ext uri="{FF2B5EF4-FFF2-40B4-BE49-F238E27FC236}">
                <a16:creationId xmlns:a16="http://schemas.microsoft.com/office/drawing/2014/main" id="{DE3C5D5B-F3EF-774C-9401-4459C4111CF4}"/>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55153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1634D-C510-234C-807A-79619951852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C47EF3C-8569-DB47-A7C0-3C013D89BE1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4CC5DB3-A204-164E-BF67-A09E3971F14F}"/>
              </a:ext>
            </a:extLst>
          </p:cNvPr>
          <p:cNvSpPr>
            <a:spLocks noGrp="1"/>
          </p:cNvSpPr>
          <p:nvPr>
            <p:ph type="dt" sz="half" idx="10"/>
          </p:nvPr>
        </p:nvSpPr>
        <p:spPr/>
        <p:txBody>
          <a:bodyPr/>
          <a:lstStyle/>
          <a:p>
            <a:fld id="{DBF075AD-3BFD-4B29-9E36-825E47537B02}" type="datetime1">
              <a:rPr lang="zh-CN" altLang="en-US" smtClean="0"/>
              <a:t>2023/7/12</a:t>
            </a:fld>
            <a:endParaRPr lang="zh-CN" altLang="en-US"/>
          </a:p>
        </p:txBody>
      </p:sp>
      <p:sp>
        <p:nvSpPr>
          <p:cNvPr id="5" name="页脚占位符 4">
            <a:extLst>
              <a:ext uri="{FF2B5EF4-FFF2-40B4-BE49-F238E27FC236}">
                <a16:creationId xmlns:a16="http://schemas.microsoft.com/office/drawing/2014/main" id="{6C474144-1241-0E4C-981C-E3A3823EF3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E7926E-48FC-A84A-AF9F-4F5B47E22A23}"/>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76582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39A9ED-3CFC-4E44-8B63-9E8D4F89C06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39B007A-2FE5-E14F-A107-87054AD7650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6DE9E1-C52D-414A-A0AB-936BDB81A1AE}"/>
              </a:ext>
            </a:extLst>
          </p:cNvPr>
          <p:cNvSpPr>
            <a:spLocks noGrp="1"/>
          </p:cNvSpPr>
          <p:nvPr>
            <p:ph type="dt" sz="half" idx="10"/>
          </p:nvPr>
        </p:nvSpPr>
        <p:spPr/>
        <p:txBody>
          <a:bodyPr/>
          <a:lstStyle/>
          <a:p>
            <a:fld id="{4015ED2D-F9A0-470E-8F98-3A1A987E6AC4}" type="datetime1">
              <a:rPr lang="zh-CN" altLang="en-US" smtClean="0"/>
              <a:t>2023/7/12</a:t>
            </a:fld>
            <a:endParaRPr lang="zh-CN" altLang="en-US"/>
          </a:p>
        </p:txBody>
      </p:sp>
      <p:sp>
        <p:nvSpPr>
          <p:cNvPr id="5" name="页脚占位符 4">
            <a:extLst>
              <a:ext uri="{FF2B5EF4-FFF2-40B4-BE49-F238E27FC236}">
                <a16:creationId xmlns:a16="http://schemas.microsoft.com/office/drawing/2014/main" id="{6F7AC5A0-B184-5246-A0D0-23887DAF3E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15E73A-5D40-3148-B02A-8BF9CA7487BF}"/>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69438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EC4A5-E355-C444-ABF2-DFB4174735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326EEE6-EE7A-6745-A401-3A25B04362A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7F4C383-BCA8-6D4C-A86E-AC18E3FFB73E}"/>
              </a:ext>
            </a:extLst>
          </p:cNvPr>
          <p:cNvSpPr>
            <a:spLocks noGrp="1"/>
          </p:cNvSpPr>
          <p:nvPr>
            <p:ph type="dt" sz="half" idx="10"/>
          </p:nvPr>
        </p:nvSpPr>
        <p:spPr/>
        <p:txBody>
          <a:bodyPr/>
          <a:lstStyle/>
          <a:p>
            <a:fld id="{E390DBAF-F98F-4CB4-89EC-246D5D3A1E15}" type="datetime1">
              <a:rPr lang="zh-CN" altLang="en-US" smtClean="0"/>
              <a:t>2023/7/12</a:t>
            </a:fld>
            <a:endParaRPr lang="zh-CN" altLang="en-US"/>
          </a:p>
        </p:txBody>
      </p:sp>
      <p:sp>
        <p:nvSpPr>
          <p:cNvPr id="5" name="页脚占位符 4">
            <a:extLst>
              <a:ext uri="{FF2B5EF4-FFF2-40B4-BE49-F238E27FC236}">
                <a16:creationId xmlns:a16="http://schemas.microsoft.com/office/drawing/2014/main" id="{2BCE17DD-EC32-D948-8522-74EB15675B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76D81F-0CDD-3D4E-99A7-91F715AD6140}"/>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7633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6D099-5414-804A-B0B3-2B628F2844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FD93032-E789-8940-873F-D3B3DDAC6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9B59F20-384A-3D4C-A47E-D1C0F5D5FC30}"/>
              </a:ext>
            </a:extLst>
          </p:cNvPr>
          <p:cNvSpPr>
            <a:spLocks noGrp="1"/>
          </p:cNvSpPr>
          <p:nvPr>
            <p:ph type="dt" sz="half" idx="10"/>
          </p:nvPr>
        </p:nvSpPr>
        <p:spPr/>
        <p:txBody>
          <a:bodyPr/>
          <a:lstStyle/>
          <a:p>
            <a:fld id="{2F45F757-081C-45FA-9E86-6496358FCDF5}" type="datetime1">
              <a:rPr lang="zh-CN" altLang="en-US" smtClean="0"/>
              <a:t>2023/7/12</a:t>
            </a:fld>
            <a:endParaRPr lang="zh-CN" altLang="en-US"/>
          </a:p>
        </p:txBody>
      </p:sp>
      <p:sp>
        <p:nvSpPr>
          <p:cNvPr id="5" name="页脚占位符 4">
            <a:extLst>
              <a:ext uri="{FF2B5EF4-FFF2-40B4-BE49-F238E27FC236}">
                <a16:creationId xmlns:a16="http://schemas.microsoft.com/office/drawing/2014/main" id="{E90C3CD6-DB93-8449-9ED4-BAAB9E5564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474392-6B6B-AF43-B8BF-AFE4E9243F91}"/>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93080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4D1F3-7D36-2E4E-88BE-01959407C2D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0B4667B-2646-3A43-A695-FF4E097825B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4EFECB4-11CD-234A-AD00-3178CCAACEF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294F059-58A3-E74A-917B-DC53ED64B985}"/>
              </a:ext>
            </a:extLst>
          </p:cNvPr>
          <p:cNvSpPr>
            <a:spLocks noGrp="1"/>
          </p:cNvSpPr>
          <p:nvPr>
            <p:ph type="dt" sz="half" idx="10"/>
          </p:nvPr>
        </p:nvSpPr>
        <p:spPr/>
        <p:txBody>
          <a:bodyPr/>
          <a:lstStyle/>
          <a:p>
            <a:fld id="{DF0BA35F-E6EC-4254-B83D-23AB1A0338AF}" type="datetime1">
              <a:rPr lang="zh-CN" altLang="en-US" smtClean="0"/>
              <a:t>2023/7/12</a:t>
            </a:fld>
            <a:endParaRPr lang="zh-CN" altLang="en-US"/>
          </a:p>
        </p:txBody>
      </p:sp>
      <p:sp>
        <p:nvSpPr>
          <p:cNvPr id="6" name="页脚占位符 5">
            <a:extLst>
              <a:ext uri="{FF2B5EF4-FFF2-40B4-BE49-F238E27FC236}">
                <a16:creationId xmlns:a16="http://schemas.microsoft.com/office/drawing/2014/main" id="{083C9C4C-FDEF-1840-BE82-DAD3D1C4CB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E36CC8-9547-3640-B533-9E127F7494CF}"/>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56015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01F0A-017E-C64B-834F-3A60ED27582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A09F519-FF97-674B-93E5-6B1D3878F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0D99226-F988-2941-815D-931A23CC8DD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72EB81-3B8D-0B45-9E60-E7D3F4222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68B718F-9DE2-9947-BB5E-A153F0898D3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A22F54D-93CF-9646-93A8-6A9D825892DD}"/>
              </a:ext>
            </a:extLst>
          </p:cNvPr>
          <p:cNvSpPr>
            <a:spLocks noGrp="1"/>
          </p:cNvSpPr>
          <p:nvPr>
            <p:ph type="dt" sz="half" idx="10"/>
          </p:nvPr>
        </p:nvSpPr>
        <p:spPr/>
        <p:txBody>
          <a:bodyPr/>
          <a:lstStyle/>
          <a:p>
            <a:fld id="{95DAA598-B4C7-420A-879F-C8F3DF2C9C39}" type="datetime1">
              <a:rPr lang="zh-CN" altLang="en-US" smtClean="0"/>
              <a:t>2023/7/12</a:t>
            </a:fld>
            <a:endParaRPr lang="zh-CN" altLang="en-US"/>
          </a:p>
        </p:txBody>
      </p:sp>
      <p:sp>
        <p:nvSpPr>
          <p:cNvPr id="8" name="页脚占位符 7">
            <a:extLst>
              <a:ext uri="{FF2B5EF4-FFF2-40B4-BE49-F238E27FC236}">
                <a16:creationId xmlns:a16="http://schemas.microsoft.com/office/drawing/2014/main" id="{5966F9AE-8473-3D48-978C-7018781E4E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9123B9-EE12-BB42-A374-D6E23843BE85}"/>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85581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85712-D805-C045-9F41-AB26BE0B0A7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67985E2-A8F1-3B4A-997E-2BB54CCCFF49}"/>
              </a:ext>
            </a:extLst>
          </p:cNvPr>
          <p:cNvSpPr>
            <a:spLocks noGrp="1"/>
          </p:cNvSpPr>
          <p:nvPr>
            <p:ph type="dt" sz="half" idx="10"/>
          </p:nvPr>
        </p:nvSpPr>
        <p:spPr/>
        <p:txBody>
          <a:bodyPr/>
          <a:lstStyle/>
          <a:p>
            <a:fld id="{42CA73B4-2EEB-4EE8-9094-BB16A40BAD19}" type="datetime1">
              <a:rPr lang="zh-CN" altLang="en-US" smtClean="0"/>
              <a:t>2023/7/12</a:t>
            </a:fld>
            <a:endParaRPr lang="zh-CN" altLang="en-US"/>
          </a:p>
        </p:txBody>
      </p:sp>
      <p:sp>
        <p:nvSpPr>
          <p:cNvPr id="4" name="页脚占位符 3">
            <a:extLst>
              <a:ext uri="{FF2B5EF4-FFF2-40B4-BE49-F238E27FC236}">
                <a16:creationId xmlns:a16="http://schemas.microsoft.com/office/drawing/2014/main" id="{BB3A8BFE-F852-1340-917A-C8E2D37540D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C82DE6-8D34-5748-B63B-7E0ACE8DD739}"/>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7643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EF0BFF-8455-0F48-852B-5591E9AE7BED}"/>
              </a:ext>
            </a:extLst>
          </p:cNvPr>
          <p:cNvSpPr>
            <a:spLocks noGrp="1"/>
          </p:cNvSpPr>
          <p:nvPr>
            <p:ph type="dt" sz="half" idx="10"/>
          </p:nvPr>
        </p:nvSpPr>
        <p:spPr/>
        <p:txBody>
          <a:bodyPr/>
          <a:lstStyle/>
          <a:p>
            <a:fld id="{64D78657-B407-431F-B4BB-1269114F4E97}" type="datetime1">
              <a:rPr lang="zh-CN" altLang="en-US" smtClean="0"/>
              <a:t>2023/7/12</a:t>
            </a:fld>
            <a:endParaRPr lang="zh-CN" altLang="en-US"/>
          </a:p>
        </p:txBody>
      </p:sp>
      <p:sp>
        <p:nvSpPr>
          <p:cNvPr id="3" name="页脚占位符 2">
            <a:extLst>
              <a:ext uri="{FF2B5EF4-FFF2-40B4-BE49-F238E27FC236}">
                <a16:creationId xmlns:a16="http://schemas.microsoft.com/office/drawing/2014/main" id="{A797F007-B15B-E94E-B267-BFC764BB0D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5D0B82-503D-394D-B54C-0C644B94AC0B}"/>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210225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22678-8B77-0046-A782-4D0E79796BC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8262496-C5DB-3846-9517-DB60AD910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74C7972-0BB3-D34E-BA7A-39F79D9D7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590FAFC-4308-EA46-AB03-F3A1AB4A9F78}"/>
              </a:ext>
            </a:extLst>
          </p:cNvPr>
          <p:cNvSpPr>
            <a:spLocks noGrp="1"/>
          </p:cNvSpPr>
          <p:nvPr>
            <p:ph type="dt" sz="half" idx="10"/>
          </p:nvPr>
        </p:nvSpPr>
        <p:spPr/>
        <p:txBody>
          <a:bodyPr/>
          <a:lstStyle/>
          <a:p>
            <a:fld id="{FAB33F97-0E48-4E63-8A52-7B7328E6DCEF}" type="datetime1">
              <a:rPr lang="zh-CN" altLang="en-US" smtClean="0"/>
              <a:t>2023/7/12</a:t>
            </a:fld>
            <a:endParaRPr lang="zh-CN" altLang="en-US"/>
          </a:p>
        </p:txBody>
      </p:sp>
      <p:sp>
        <p:nvSpPr>
          <p:cNvPr id="6" name="页脚占位符 5">
            <a:extLst>
              <a:ext uri="{FF2B5EF4-FFF2-40B4-BE49-F238E27FC236}">
                <a16:creationId xmlns:a16="http://schemas.microsoft.com/office/drawing/2014/main" id="{13A28AC5-068E-514B-B285-B3ABB6B0F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F8499B-042A-364F-AB2C-0A24DFAF77F7}"/>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44886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14B39-6123-BB4D-81EE-9D4B3BF6BCC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33BB161-5450-7443-AE83-D4BB7B29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111BACD-C6F7-5F48-A4FB-1DE500D1C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300AAD-1F57-D245-ABDF-4048CEEC539A}"/>
              </a:ext>
            </a:extLst>
          </p:cNvPr>
          <p:cNvSpPr>
            <a:spLocks noGrp="1"/>
          </p:cNvSpPr>
          <p:nvPr>
            <p:ph type="dt" sz="half" idx="10"/>
          </p:nvPr>
        </p:nvSpPr>
        <p:spPr/>
        <p:txBody>
          <a:bodyPr/>
          <a:lstStyle/>
          <a:p>
            <a:fld id="{B1B2FED4-0A87-4B12-BF89-5FD3C48FE40E}" type="datetime1">
              <a:rPr lang="zh-CN" altLang="en-US" smtClean="0"/>
              <a:t>2023/7/12</a:t>
            </a:fld>
            <a:endParaRPr lang="zh-CN" altLang="en-US"/>
          </a:p>
        </p:txBody>
      </p:sp>
      <p:sp>
        <p:nvSpPr>
          <p:cNvPr id="6" name="页脚占位符 5">
            <a:extLst>
              <a:ext uri="{FF2B5EF4-FFF2-40B4-BE49-F238E27FC236}">
                <a16:creationId xmlns:a16="http://schemas.microsoft.com/office/drawing/2014/main" id="{45D66C4B-C2C9-1A49-9B55-8CD41EBEF7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A07C35-24AE-1C47-BFC7-422DB9FE3446}"/>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83850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9CFCEA-E9D0-C047-AABE-E237801A1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A14752E-23E3-B44D-B4F8-AAE4AEA40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9CF3FF5-967E-8449-A533-6A1C3C7BD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68B58-755D-4A30-93F4-1D3BF0D2E1B4}" type="datetime1">
              <a:rPr lang="zh-CN" altLang="en-US" smtClean="0"/>
              <a:t>2023/7/12</a:t>
            </a:fld>
            <a:endParaRPr lang="zh-CN" altLang="en-US" dirty="0"/>
          </a:p>
        </p:txBody>
      </p:sp>
      <p:sp>
        <p:nvSpPr>
          <p:cNvPr id="5" name="页脚占位符 4">
            <a:extLst>
              <a:ext uri="{FF2B5EF4-FFF2-40B4-BE49-F238E27FC236}">
                <a16:creationId xmlns:a16="http://schemas.microsoft.com/office/drawing/2014/main" id="{CE585B06-AED9-BD42-8164-C107C08FC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96DBD50B-4A03-BE45-89FB-CEFA24E02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0ECBB-EFA0-4B67-A466-676224D8611D}" type="slidenum">
              <a:rPr lang="zh-CN" altLang="en-US" smtClean="0"/>
              <a:t>‹#›</a:t>
            </a:fld>
            <a:endParaRPr lang="zh-CN" altLang="en-US" dirty="0"/>
          </a:p>
        </p:txBody>
      </p:sp>
    </p:spTree>
    <p:extLst>
      <p:ext uri="{BB962C8B-B14F-4D97-AF65-F5344CB8AC3E}">
        <p14:creationId xmlns:p14="http://schemas.microsoft.com/office/powerpoint/2010/main" val="1705028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5.bin"/><Relationship Id="rId3" Type="http://schemas.openxmlformats.org/officeDocument/2006/relationships/notesSlide" Target="../notesSlides/notesSlide17.xml"/><Relationship Id="rId7" Type="http://schemas.openxmlformats.org/officeDocument/2006/relationships/oleObject" Target="../embeddings/oleObject2.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image" Target="../media/image14.png"/><Relationship Id="rId10" Type="http://schemas.openxmlformats.org/officeDocument/2006/relationships/image" Target="../media/image11.wmf"/><Relationship Id="rId4" Type="http://schemas.openxmlformats.org/officeDocument/2006/relationships/image" Target="../media/image3.png"/><Relationship Id="rId9" Type="http://schemas.openxmlformats.org/officeDocument/2006/relationships/oleObject" Target="../embeddings/oleObject3.bin"/><Relationship Id="rId1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22.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9" name="文本框 21"/>
          <p:cNvSpPr txBox="1"/>
          <p:nvPr/>
        </p:nvSpPr>
        <p:spPr>
          <a:xfrm>
            <a:off x="7685844" y="5000197"/>
            <a:ext cx="3095263" cy="1289905"/>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   钟鹭岑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指导老师：王小捷</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2023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34E30CF9-9001-4EEF-A07B-14DD04AA4429}"/>
              </a:ext>
            </a:extLst>
          </p:cNvPr>
          <p:cNvGrpSpPr/>
          <p:nvPr/>
        </p:nvGrpSpPr>
        <p:grpSpPr>
          <a:xfrm>
            <a:off x="1767444" y="2082661"/>
            <a:ext cx="9738232" cy="2349682"/>
            <a:chOff x="1767444" y="2082661"/>
            <a:chExt cx="9738232" cy="2349682"/>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444" y="2517767"/>
              <a:ext cx="1689831" cy="1689831"/>
            </a:xfrm>
            <a:prstGeom prst="rect">
              <a:avLst/>
            </a:prstGeom>
          </p:spPr>
        </p:pic>
        <p:sp>
          <p:nvSpPr>
            <p:cNvPr id="5" name="矩形 4"/>
            <p:cNvSpPr/>
            <p:nvPr/>
          </p:nvSpPr>
          <p:spPr>
            <a:xfrm>
              <a:off x="3634830" y="2573549"/>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126C8CA6-A634-4B85-8ACB-E451CFE055E1}"/>
                </a:ext>
              </a:extLst>
            </p:cNvPr>
            <p:cNvGrpSpPr/>
            <p:nvPr/>
          </p:nvGrpSpPr>
          <p:grpSpPr>
            <a:xfrm>
              <a:off x="3866012" y="2082661"/>
              <a:ext cx="7639664" cy="2349682"/>
              <a:chOff x="3866012" y="1982450"/>
              <a:chExt cx="7639664" cy="2349682"/>
            </a:xfrm>
          </p:grpSpPr>
          <p:sp>
            <p:nvSpPr>
              <p:cNvPr id="16" name="文本框 15"/>
              <p:cNvSpPr txBox="1"/>
              <p:nvPr/>
            </p:nvSpPr>
            <p:spPr>
              <a:xfrm>
                <a:off x="4253368" y="1982450"/>
                <a:ext cx="6864951" cy="1446550"/>
              </a:xfrm>
              <a:prstGeom prst="rect">
                <a:avLst/>
              </a:prstGeom>
              <a:noFill/>
            </p:spPr>
            <p:txBody>
              <a:bodyPr wrap="square" rtlCol="0">
                <a:spAutoFit/>
              </a:bodyPr>
              <a:lstStyle/>
              <a:p>
                <a:pPr algn="ctr"/>
                <a:r>
                  <a:rPr lang="zh-CN" altLang="en-US" sz="4400" b="1" dirty="0">
                    <a:solidFill>
                      <a:schemeClr val="tx1">
                        <a:lumMod val="65000"/>
                        <a:lumOff val="35000"/>
                      </a:schemeClr>
                    </a:solidFill>
                    <a:latin typeface="微软雅黑" panose="020B0503020204020204" pitchFamily="34" charset="-122"/>
                    <a:ea typeface="微软雅黑" panose="020B0503020204020204" pitchFamily="34" charset="-122"/>
                  </a:rPr>
                  <a:t>面向任务型人机对话的预训练技术研究与应用</a:t>
                </a:r>
              </a:p>
            </p:txBody>
          </p:sp>
          <p:cxnSp>
            <p:nvCxnSpPr>
              <p:cNvPr id="8" name="直接连接符 7">
                <a:extLst>
                  <a:ext uri="{FF2B5EF4-FFF2-40B4-BE49-F238E27FC236}">
                    <a16:creationId xmlns:a16="http://schemas.microsoft.com/office/drawing/2014/main" id="{874C10C5-FB6B-4611-888F-6B627EE7166E}"/>
                  </a:ext>
                </a:extLst>
              </p:cNvPr>
              <p:cNvCxnSpPr>
                <a:cxnSpLocks/>
              </p:cNvCxnSpPr>
              <p:nvPr/>
            </p:nvCxnSpPr>
            <p:spPr>
              <a:xfrm>
                <a:off x="3972382" y="3362682"/>
                <a:ext cx="742692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1637038-C881-4F9C-B791-001C74C99722}"/>
                  </a:ext>
                </a:extLst>
              </p:cNvPr>
              <p:cNvSpPr txBox="1"/>
              <p:nvPr/>
            </p:nvSpPr>
            <p:spPr>
              <a:xfrm>
                <a:off x="3866012" y="3429000"/>
                <a:ext cx="7639664" cy="903132"/>
              </a:xfrm>
              <a:prstGeom prst="rect">
                <a:avLst/>
              </a:prstGeom>
              <a:noFill/>
            </p:spPr>
            <p:txBody>
              <a:bodyPr wrap="square" rtlCol="0">
                <a:spAutoFit/>
              </a:bodyPr>
              <a:lstStyle/>
              <a:p>
                <a:pPr algn="ctr">
                  <a:lnSpc>
                    <a:spcPct val="120000"/>
                  </a:lnSpc>
                </a:pPr>
                <a:r>
                  <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中期汇报</a:t>
                </a:r>
              </a:p>
            </p:txBody>
          </p:sp>
        </p:gr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发展趋势</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 name="灯片编号占位符 6">
            <a:extLst>
              <a:ext uri="{FF2B5EF4-FFF2-40B4-BE49-F238E27FC236}">
                <a16:creationId xmlns:a16="http://schemas.microsoft.com/office/drawing/2014/main" id="{B0736435-AF5F-4034-B38B-DEB585AD3D32}"/>
              </a:ext>
            </a:extLst>
          </p:cNvPr>
          <p:cNvSpPr>
            <a:spLocks noGrp="1"/>
          </p:cNvSpPr>
          <p:nvPr>
            <p:ph type="sldNum" sz="quarter" idx="12"/>
          </p:nvPr>
        </p:nvSpPr>
        <p:spPr/>
        <p:txBody>
          <a:bodyPr/>
          <a:lstStyle/>
          <a:p>
            <a:fld id="{A330ECBB-EFA0-4B67-A466-676224D8611D}" type="slidenum">
              <a:rPr lang="zh-CN" altLang="en-US" smtClean="0"/>
              <a:t>10</a:t>
            </a:fld>
            <a:endParaRPr lang="zh-CN" altLang="en-US"/>
          </a:p>
        </p:txBody>
      </p:sp>
      <p:sp>
        <p:nvSpPr>
          <p:cNvPr id="3" name="文本框 2">
            <a:extLst>
              <a:ext uri="{FF2B5EF4-FFF2-40B4-BE49-F238E27FC236}">
                <a16:creationId xmlns:a16="http://schemas.microsoft.com/office/drawing/2014/main" id="{4EA93B81-2CCA-0511-90E2-4A7D35D6B4A4}"/>
              </a:ext>
            </a:extLst>
          </p:cNvPr>
          <p:cNvSpPr txBox="1"/>
          <p:nvPr/>
        </p:nvSpPr>
        <p:spPr>
          <a:xfrm>
            <a:off x="1019059" y="1950752"/>
            <a:ext cx="9113013" cy="3077189"/>
          </a:xfrm>
          <a:prstGeom prst="rect">
            <a:avLst/>
          </a:prstGeom>
          <a:noFill/>
        </p:spPr>
        <p:txBody>
          <a:bodyPr wrap="square" rtlCol="0">
            <a:spAutoFit/>
          </a:bodyPr>
          <a:lstStyle/>
          <a:p>
            <a:pPr marL="285750" indent="-285750">
              <a:lnSpc>
                <a:spcPct val="120000"/>
              </a:lnSpc>
              <a:spcBef>
                <a:spcPts val="600"/>
              </a:spcBef>
              <a:spcAft>
                <a:spcPts val="600"/>
              </a:spcAft>
              <a:buFont typeface="Wingdings" pitchFamily="2" charset="2"/>
              <a:buChar char="Ø"/>
            </a:pPr>
            <a:r>
              <a:rPr kumimoji="1" lang="en-US" altLang="zh-CN" dirty="0">
                <a:latin typeface="Times New Roman" panose="02020603050405020304" pitchFamily="18" charset="0"/>
                <a:ea typeface="楷体" panose="02010609060101010101" pitchFamily="49" charset="-122"/>
              </a:rPr>
              <a:t>pipeline-based</a:t>
            </a:r>
            <a:r>
              <a:rPr kumimoji="1" lang="zh-CN" altLang="en-US" dirty="0">
                <a:latin typeface="Times New Roman" panose="02020603050405020304" pitchFamily="18" charset="0"/>
                <a:ea typeface="楷体" panose="02010609060101010101" pitchFamily="49" charset="-122"/>
              </a:rPr>
              <a:t>（管道方法） </a:t>
            </a:r>
            <a:r>
              <a:rPr lang="zh-CN" altLang="en-US" sz="1800" dirty="0">
                <a:latin typeface="Times New Roman" panose="02020603050405020304" pitchFamily="18" charset="0"/>
                <a:ea typeface="楷体" panose="02010609060101010101" pitchFamily="49" charset="-122"/>
                <a:sym typeface="Wingdings" panose="05000000000000000000" pitchFamily="2" charset="2"/>
              </a:rPr>
              <a:t>  </a:t>
            </a:r>
            <a:r>
              <a:rPr lang="en-US" altLang="zh-CN" sz="1800" dirty="0">
                <a:latin typeface="Times New Roman" panose="02020603050405020304" pitchFamily="18" charset="0"/>
                <a:ea typeface="楷体" panose="02010609060101010101" pitchFamily="49" charset="-122"/>
                <a:sym typeface="Wingdings" panose="05000000000000000000" pitchFamily="2" charset="2"/>
              </a:rPr>
              <a:t>end-to-end</a:t>
            </a:r>
            <a:r>
              <a:rPr lang="zh-CN" altLang="en-US" sz="1800" dirty="0">
                <a:latin typeface="Times New Roman" panose="02020603050405020304" pitchFamily="18" charset="0"/>
                <a:ea typeface="楷体" panose="02010609060101010101" pitchFamily="49" charset="-122"/>
                <a:sym typeface="Wingdings" panose="05000000000000000000" pitchFamily="2" charset="2"/>
              </a:rPr>
              <a:t>（端到端方法</a:t>
            </a:r>
            <a:r>
              <a:rPr lang="zh-CN" altLang="en-US" dirty="0">
                <a:latin typeface="Times New Roman" panose="02020603050405020304" pitchFamily="18" charset="0"/>
                <a:ea typeface="楷体" panose="02010609060101010101" pitchFamily="49" charset="-122"/>
                <a:sym typeface="Wingdings" panose="05000000000000000000" pitchFamily="2" charset="2"/>
              </a:rPr>
              <a:t>）   </a:t>
            </a:r>
            <a:r>
              <a:rPr lang="en-US" altLang="zh-CN" dirty="0">
                <a:latin typeface="Times New Roman" panose="02020603050405020304" pitchFamily="18" charset="0"/>
                <a:ea typeface="楷体" panose="02010609060101010101" pitchFamily="49" charset="-122"/>
                <a:sym typeface="Wingdings" panose="05000000000000000000" pitchFamily="2" charset="2"/>
              </a:rPr>
              <a:t>LLMs-based</a:t>
            </a:r>
            <a:r>
              <a:rPr lang="zh-CN" altLang="en-US" dirty="0">
                <a:latin typeface="Times New Roman" panose="02020603050405020304" pitchFamily="18" charset="0"/>
                <a:ea typeface="楷体" panose="02010609060101010101" pitchFamily="49" charset="-122"/>
                <a:sym typeface="Wingdings" panose="05000000000000000000" pitchFamily="2" charset="2"/>
              </a:rPr>
              <a:t>（提示学习）</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lvl="1">
              <a:lnSpc>
                <a:spcPct val="120000"/>
              </a:lnSpc>
              <a:spcAft>
                <a:spcPts val="600"/>
              </a:spcAft>
            </a:pP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2020</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年主要基于</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pipeline</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系统中的某个模块进行预训练，</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2021</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年之后都转为端到端的预训练，</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2023</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年后开始针对大模型进行任务型对话评估和提示学习</a:t>
            </a:r>
            <a:endPar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endParaRPr>
          </a:p>
          <a:p>
            <a:pPr marL="285750" indent="-285750">
              <a:lnSpc>
                <a:spcPct val="120000"/>
              </a:lnSpc>
              <a:spcBef>
                <a:spcPts val="600"/>
              </a:spcBef>
              <a:spcAft>
                <a:spcPts val="600"/>
              </a:spcAft>
              <a:buFont typeface="Wingdings" pitchFamily="2" charset="2"/>
              <a:buChar char="Ø"/>
            </a:pPr>
            <a:r>
              <a:rPr kumimoji="1" lang="zh-CN" altLang="en-US" dirty="0">
                <a:latin typeface="Times New Roman" panose="02020603050405020304" pitchFamily="18" charset="0"/>
                <a:ea typeface="楷体" panose="02010609060101010101" pitchFamily="49" charset="-122"/>
                <a:sym typeface="Wingdings" panose="05000000000000000000" pitchFamily="2" charset="2"/>
              </a:rPr>
              <a:t>专用预训练模型  通用预训练模型</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lvl="1">
              <a:lnSpc>
                <a:spcPct val="120000"/>
              </a:lnSpc>
              <a:spcAft>
                <a:spcPts val="600"/>
              </a:spcAft>
            </a:pP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模型从只能完成</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中某一个特定的任务，转为一个模型可以完成</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中的多个下游任务</a:t>
            </a:r>
            <a:endPar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endParaRPr>
          </a:p>
          <a:p>
            <a:pPr marL="285750" indent="-285750">
              <a:lnSpc>
                <a:spcPct val="120000"/>
              </a:lnSpc>
              <a:spcBef>
                <a:spcPts val="600"/>
              </a:spcBef>
              <a:spcAft>
                <a:spcPts val="600"/>
              </a:spcAft>
              <a:buFont typeface="Wingdings" pitchFamily="2" charset="2"/>
              <a:buChar char="Ø"/>
            </a:pPr>
            <a:r>
              <a:rPr kumimoji="1" lang="zh-CN" altLang="en-US" dirty="0">
                <a:latin typeface="Times New Roman" panose="02020603050405020304" pitchFamily="18" charset="0"/>
                <a:ea typeface="楷体" panose="02010609060101010101" pitchFamily="49" charset="-122"/>
                <a:sym typeface="Wingdings" panose="05000000000000000000" pitchFamily="2" charset="2"/>
              </a:rPr>
              <a:t>单一数据预训练  混合数据预训练  </a:t>
            </a:r>
            <a:r>
              <a:rPr kumimoji="1" lang="zh-CN" altLang="en-US" dirty="0">
                <a:solidFill>
                  <a:srgbClr val="C00000"/>
                </a:solidFill>
                <a:latin typeface="Times New Roman" panose="02020603050405020304" pitchFamily="18" charset="0"/>
                <a:ea typeface="楷体" panose="02010609060101010101" pitchFamily="49" charset="-122"/>
                <a:sym typeface="Wingdings" panose="05000000000000000000" pitchFamily="2" charset="2"/>
              </a:rPr>
              <a:t>垂直领域直接微调</a:t>
            </a:r>
            <a:r>
              <a:rPr kumimoji="1" lang="zh-CN" altLang="en-US" dirty="0">
                <a:latin typeface="Times New Roman" panose="02020603050405020304" pitchFamily="18" charset="0"/>
                <a:ea typeface="楷体" panose="02010609060101010101" pitchFamily="49" charset="-122"/>
                <a:sym typeface="Wingdings" panose="05000000000000000000" pitchFamily="2" charset="2"/>
              </a:rPr>
              <a:t>（</a:t>
            </a:r>
            <a:r>
              <a:rPr kumimoji="1" lang="en-US" altLang="zh-CN" dirty="0">
                <a:latin typeface="Times New Roman" panose="02020603050405020304" pitchFamily="18" charset="0"/>
                <a:ea typeface="楷体" panose="02010609060101010101" pitchFamily="49" charset="-122"/>
                <a:sym typeface="Wingdings" panose="05000000000000000000" pitchFamily="2" charset="2"/>
              </a:rPr>
              <a:t>LLMs</a:t>
            </a:r>
            <a:r>
              <a:rPr kumimoji="1" lang="zh-CN" altLang="en-US" dirty="0">
                <a:latin typeface="Times New Roman" panose="02020603050405020304" pitchFamily="18" charset="0"/>
                <a:ea typeface="楷体" panose="02010609060101010101" pitchFamily="49" charset="-122"/>
                <a:sym typeface="Wingdings" panose="05000000000000000000" pitchFamily="2" charset="2"/>
              </a:rPr>
              <a:t>）</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marR="0" lvl="1" indent="0" fontAlgn="auto">
              <a:lnSpc>
                <a:spcPct val="120000"/>
              </a:lnSpc>
              <a:spcAft>
                <a:spcPts val="600"/>
              </a:spcAft>
              <a:buClrTx/>
              <a:buSzTx/>
              <a:buFontTx/>
              <a:buNone/>
              <a:tabLst/>
              <a:defRPr/>
            </a:pP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最开始只使用</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数据，之后很多工作倾向于使用闲聊</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数据同时预训练，</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ChatGPT</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之后大家更关注怎样直接在目标领域进行轻量的微调，不再动</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base model</a:t>
            </a:r>
          </a:p>
        </p:txBody>
      </p:sp>
    </p:spTree>
    <p:extLst>
      <p:ext uri="{BB962C8B-B14F-4D97-AF65-F5344CB8AC3E}">
        <p14:creationId xmlns:p14="http://schemas.microsoft.com/office/powerpoint/2010/main" val="1734415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研究内容和目标</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03</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3446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研究现状分析</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12</a:t>
            </a:fld>
            <a:endParaRPr lang="zh-CN" altLang="en-US"/>
          </a:p>
        </p:txBody>
      </p:sp>
      <p:sp>
        <p:nvSpPr>
          <p:cNvPr id="2" name="文本框 1">
            <a:extLst>
              <a:ext uri="{FF2B5EF4-FFF2-40B4-BE49-F238E27FC236}">
                <a16:creationId xmlns:a16="http://schemas.microsoft.com/office/drawing/2014/main" id="{84CB5386-046A-5C4B-8CC3-6A1051ABDF90}"/>
              </a:ext>
            </a:extLst>
          </p:cNvPr>
          <p:cNvSpPr txBox="1"/>
          <p:nvPr/>
        </p:nvSpPr>
        <p:spPr>
          <a:xfrm>
            <a:off x="1235476" y="1693783"/>
            <a:ext cx="9721049" cy="3779240"/>
          </a:xfrm>
          <a:prstGeom prst="rect">
            <a:avLst/>
          </a:prstGeom>
          <a:noFill/>
        </p:spPr>
        <p:txBody>
          <a:bodyPr wrap="square" rtlCol="0">
            <a:spAutoFit/>
          </a:bodyPr>
          <a:lstStyle/>
          <a:p>
            <a:pPr marL="285750" indent="-285750" algn="l">
              <a:lnSpc>
                <a:spcPct val="150000"/>
              </a:lnSpc>
              <a:buFont typeface="Wingdings" pitchFamily="2" charset="2"/>
              <a:buChar char="Ø"/>
            </a:pPr>
            <a:r>
              <a:rPr kumimoji="1" lang="zh-CN" altLang="en-US" dirty="0">
                <a:latin typeface="Times New Roman" panose="02020603050405020304" pitchFamily="18" charset="0"/>
                <a:ea typeface="楷体" panose="02010609060101010101" pitchFamily="49" charset="-122"/>
              </a:rPr>
              <a:t>问题一：任务型对话数据的标注费时费力，现有的工作不断增加预训练的数据量，预训练的成本非常高昂，且大部分工作对</a:t>
            </a:r>
            <a:r>
              <a:rPr kumimoji="1" lang="zh-CN" altLang="en-US" dirty="0">
                <a:solidFill>
                  <a:srgbClr val="C00000"/>
                </a:solidFill>
                <a:latin typeface="Times New Roman" panose="02020603050405020304" pitchFamily="18" charset="0"/>
                <a:ea typeface="楷体" panose="02010609060101010101" pitchFamily="49" charset="-122"/>
              </a:rPr>
              <a:t>数据标注的利用不充分</a:t>
            </a:r>
            <a:r>
              <a:rPr kumimoji="1" lang="zh-CN" altLang="en-US" dirty="0">
                <a:latin typeface="Times New Roman" panose="02020603050405020304" pitchFamily="18" charset="0"/>
                <a:ea typeface="楷体" panose="02010609060101010101" pitchFamily="49" charset="-122"/>
              </a:rPr>
              <a:t>，有较大的改进空间</a:t>
            </a:r>
            <a:endParaRPr kumimoji="1" lang="en-US" altLang="zh-CN" dirty="0">
              <a:latin typeface="Times New Roman" panose="02020603050405020304" pitchFamily="18" charset="0"/>
              <a:ea typeface="楷体" panose="02010609060101010101" pitchFamily="49" charset="-122"/>
            </a:endParaRPr>
          </a:p>
          <a:p>
            <a:pPr algn="l">
              <a:lnSpc>
                <a:spcPct val="150000"/>
              </a:lnSpc>
            </a:pPr>
            <a:endParaRPr kumimoji="1" lang="en-US" altLang="zh-CN" dirty="0">
              <a:latin typeface="Times New Roman" panose="02020603050405020304" pitchFamily="18" charset="0"/>
              <a:ea typeface="楷体" panose="02010609060101010101" pitchFamily="49" charset="-122"/>
            </a:endParaRPr>
          </a:p>
          <a:p>
            <a:pPr marL="285750" indent="-285750" algn="l">
              <a:lnSpc>
                <a:spcPct val="150000"/>
              </a:lnSpc>
              <a:buFont typeface="Wingdings" pitchFamily="2" charset="2"/>
              <a:buChar char="Ø"/>
            </a:pPr>
            <a:r>
              <a:rPr kumimoji="1" lang="zh-CN" altLang="en-US" dirty="0">
                <a:latin typeface="Times New Roman" panose="02020603050405020304" pitchFamily="18" charset="0"/>
                <a:ea typeface="楷体" panose="02010609060101010101" pitchFamily="49" charset="-122"/>
              </a:rPr>
              <a:t>问题二：目前模型在对话策略预测的准确率上依然很低（完全正确的比例不足</a:t>
            </a:r>
            <a:r>
              <a:rPr kumimoji="1" lang="en-US" altLang="zh-CN" dirty="0">
                <a:latin typeface="Times New Roman" panose="02020603050405020304" pitchFamily="18" charset="0"/>
                <a:ea typeface="楷体" panose="02010609060101010101" pitchFamily="49" charset="-122"/>
              </a:rPr>
              <a:t>50%</a:t>
            </a:r>
            <a:r>
              <a:rPr kumimoji="1" lang="zh-CN" altLang="en-US" dirty="0">
                <a:latin typeface="Times New Roman" panose="02020603050405020304" pitchFamily="18" charset="0"/>
                <a:ea typeface="楷体" panose="02010609060101010101" pitchFamily="49" charset="-122"/>
              </a:rPr>
              <a:t>），现有的策略建模方式比较单一，且对话策略本身的特点还未被完全探索，</a:t>
            </a:r>
            <a:r>
              <a:rPr kumimoji="1" lang="zh-CN" altLang="en-US" dirty="0">
                <a:solidFill>
                  <a:srgbClr val="C00000"/>
                </a:solidFill>
                <a:latin typeface="Times New Roman" panose="02020603050405020304" pitchFamily="18" charset="0"/>
                <a:ea typeface="楷体" panose="02010609060101010101" pitchFamily="49" charset="-122"/>
              </a:rPr>
              <a:t>策略建模还有很大的提升空间</a:t>
            </a:r>
            <a:endParaRPr kumimoji="1" lang="en-US" altLang="zh-CN" dirty="0">
              <a:solidFill>
                <a:srgbClr val="C00000"/>
              </a:solidFill>
              <a:latin typeface="Times New Roman" panose="02020603050405020304" pitchFamily="18" charset="0"/>
              <a:ea typeface="楷体" panose="02010609060101010101" pitchFamily="49" charset="-122"/>
            </a:endParaRPr>
          </a:p>
          <a:p>
            <a:pPr marL="285750" indent="-285750" algn="l">
              <a:lnSpc>
                <a:spcPct val="150000"/>
              </a:lnSpc>
              <a:buFont typeface="Wingdings" pitchFamily="2" charset="2"/>
              <a:buChar char="Ø"/>
            </a:pPr>
            <a:endParaRPr kumimoji="1" lang="en-US" altLang="zh-CN" dirty="0">
              <a:latin typeface="Times New Roman" panose="02020603050405020304" pitchFamily="18" charset="0"/>
              <a:ea typeface="楷体" panose="02010609060101010101" pitchFamily="49" charset="-122"/>
            </a:endParaRPr>
          </a:p>
          <a:p>
            <a:pPr marL="285750" indent="-285750" algn="l">
              <a:lnSpc>
                <a:spcPct val="150000"/>
              </a:lnSpc>
              <a:buFont typeface="Wingdings" pitchFamily="2" charset="2"/>
              <a:buChar char="Ø"/>
            </a:pPr>
            <a:r>
              <a:rPr kumimoji="1" lang="zh-CN" altLang="en-US" dirty="0">
                <a:latin typeface="Times New Roman" panose="02020603050405020304" pitchFamily="18" charset="0"/>
                <a:ea typeface="楷体" panose="02010609060101010101" pitchFamily="49" charset="-122"/>
              </a:rPr>
              <a:t>问题三：目前基于</a:t>
            </a:r>
            <a:r>
              <a:rPr kumimoji="1" lang="en-US" altLang="zh-CN" dirty="0">
                <a:latin typeface="Times New Roman" panose="02020603050405020304" pitchFamily="18" charset="0"/>
                <a:ea typeface="楷体" panose="02010609060101010101" pitchFamily="49" charset="-122"/>
              </a:rPr>
              <a:t>LLMs</a:t>
            </a:r>
            <a:r>
              <a:rPr kumimoji="1" lang="zh-CN" altLang="en-US" dirty="0">
                <a:latin typeface="Times New Roman" panose="02020603050405020304" pitchFamily="18" charset="0"/>
                <a:ea typeface="楷体" panose="02010609060101010101" pitchFamily="49" charset="-122"/>
              </a:rPr>
              <a:t>的任务型对话相关研究停留在评测层面，简单直接的</a:t>
            </a:r>
            <a:r>
              <a:rPr kumimoji="1" lang="en-US" altLang="zh-CN" dirty="0">
                <a:latin typeface="Times New Roman" panose="02020603050405020304" pitchFamily="18" charset="0"/>
                <a:ea typeface="楷体" panose="02010609060101010101" pitchFamily="49" charset="-122"/>
              </a:rPr>
              <a:t>prompt</a:t>
            </a:r>
            <a:r>
              <a:rPr kumimoji="1" lang="zh-CN" altLang="en-US" dirty="0">
                <a:latin typeface="Times New Roman" panose="02020603050405020304" pitchFamily="18" charset="0"/>
                <a:ea typeface="楷体" panose="02010609060101010101" pitchFamily="49" charset="-122"/>
              </a:rPr>
              <a:t>无法取得很好的性能，</a:t>
            </a:r>
            <a:r>
              <a:rPr kumimoji="1" lang="zh-CN" altLang="en-US" dirty="0">
                <a:solidFill>
                  <a:srgbClr val="C00000"/>
                </a:solidFill>
                <a:latin typeface="Times New Roman" panose="02020603050405020304" pitchFamily="18" charset="0"/>
                <a:ea typeface="楷体" panose="02010609060101010101" pitchFamily="49" charset="-122"/>
              </a:rPr>
              <a:t>面向任务型对话的指令设计还有待探索</a:t>
            </a:r>
          </a:p>
        </p:txBody>
      </p:sp>
    </p:spTree>
    <p:extLst>
      <p:ext uri="{BB962C8B-B14F-4D97-AF65-F5344CB8AC3E}">
        <p14:creationId xmlns:p14="http://schemas.microsoft.com/office/powerpoint/2010/main" val="294016711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研究目标</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A39A86A0-4515-40DD-8A01-C9BD7F7428FA}"/>
              </a:ext>
            </a:extLst>
          </p:cNvPr>
          <p:cNvGrpSpPr/>
          <p:nvPr/>
        </p:nvGrpSpPr>
        <p:grpSpPr>
          <a:xfrm>
            <a:off x="898957" y="1651066"/>
            <a:ext cx="3173507" cy="3783612"/>
            <a:chOff x="898954" y="1953511"/>
            <a:chExt cx="3173507" cy="3783612"/>
          </a:xfrm>
        </p:grpSpPr>
        <p:sp>
          <p:nvSpPr>
            <p:cNvPr id="9" name="íṡḷîḓê">
              <a:extLst>
                <a:ext uri="{FF2B5EF4-FFF2-40B4-BE49-F238E27FC236}">
                  <a16:creationId xmlns:a16="http://schemas.microsoft.com/office/drawing/2014/main" id="{10D5300F-88A2-4C25-9122-5B2D4098E026}"/>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0" name="组合 9">
              <a:extLst>
                <a:ext uri="{FF2B5EF4-FFF2-40B4-BE49-F238E27FC236}">
                  <a16:creationId xmlns:a16="http://schemas.microsoft.com/office/drawing/2014/main" id="{5D0E558B-0E18-4998-979E-BA1C992F0E28}"/>
                </a:ext>
              </a:extLst>
            </p:cNvPr>
            <p:cNvGrpSpPr/>
            <p:nvPr/>
          </p:nvGrpSpPr>
          <p:grpSpPr>
            <a:xfrm>
              <a:off x="1653069" y="1953511"/>
              <a:ext cx="1665279" cy="469147"/>
              <a:chOff x="1707914" y="1953511"/>
              <a:chExt cx="1665279" cy="469147"/>
            </a:xfrm>
          </p:grpSpPr>
          <p:sp>
            <p:nvSpPr>
              <p:cNvPr id="12" name="íśļiḑê">
                <a:extLst>
                  <a:ext uri="{FF2B5EF4-FFF2-40B4-BE49-F238E27FC236}">
                    <a16:creationId xmlns:a16="http://schemas.microsoft.com/office/drawing/2014/main" id="{B2EB868D-31A9-497A-A83A-CFF3DB5BB047}"/>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3" name="işḷïḑê">
                <a:extLst>
                  <a:ext uri="{FF2B5EF4-FFF2-40B4-BE49-F238E27FC236}">
                    <a16:creationId xmlns:a16="http://schemas.microsoft.com/office/drawing/2014/main" id="{FB52ACB8-EDF8-4DC4-B588-8AF1F080EB25}"/>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目标一</a:t>
                </a:r>
              </a:p>
            </p:txBody>
          </p:sp>
        </p:grpSp>
        <p:sp>
          <p:nvSpPr>
            <p:cNvPr id="11" name="矩形 10">
              <a:extLst>
                <a:ext uri="{FF2B5EF4-FFF2-40B4-BE49-F238E27FC236}">
                  <a16:creationId xmlns:a16="http://schemas.microsoft.com/office/drawing/2014/main" id="{0A12A872-30C7-4BEA-A90F-9CEF94357A39}"/>
                </a:ext>
              </a:extLst>
            </p:cNvPr>
            <p:cNvSpPr/>
            <p:nvPr/>
          </p:nvSpPr>
          <p:spPr>
            <a:xfrm>
              <a:off x="898954" y="2817782"/>
              <a:ext cx="3016095" cy="1892249"/>
            </a:xfrm>
            <a:prstGeom prst="rect">
              <a:avLst/>
            </a:prstGeom>
          </p:spPr>
          <p:txBody>
            <a:bodyPr wrap="square">
              <a:spAutoFit/>
            </a:bodyPr>
            <a:lstStyle/>
            <a:p>
              <a:pPr algn="just">
                <a:lnSpc>
                  <a:spcPct val="150000"/>
                </a:lnSpc>
              </a:pPr>
              <a:r>
                <a:rPr lang="zh-CN" altLang="en-US" sz="1600" dirty="0">
                  <a:latin typeface="Times New Roman" panose="02020603050405020304" pitchFamily="18" charset="0"/>
                  <a:ea typeface="楷体" panose="02010609060101010101" pitchFamily="49" charset="-122"/>
                </a:rPr>
                <a:t>基于现有的任务型对话数据的标注信息，设计新的预训练方式来</a:t>
              </a:r>
              <a:r>
                <a:rPr lang="zh-CN" altLang="en-US" sz="1600" dirty="0">
                  <a:solidFill>
                    <a:srgbClr val="C00000"/>
                  </a:solidFill>
                  <a:latin typeface="Times New Roman" panose="02020603050405020304" pitchFamily="18" charset="0"/>
                  <a:ea typeface="楷体" panose="02010609060101010101" pitchFamily="49" charset="-122"/>
                </a:rPr>
                <a:t>提高标注数据的利用效率</a:t>
              </a:r>
              <a:r>
                <a:rPr lang="zh-CN" altLang="en-US" sz="1600" dirty="0">
                  <a:latin typeface="Times New Roman" panose="02020603050405020304" pitchFamily="18" charset="0"/>
                  <a:ea typeface="楷体" panose="02010609060101010101" pitchFamily="49" charset="-122"/>
                </a:rPr>
                <a:t>，充分建模标注数据之间的逻辑关系</a:t>
              </a:r>
              <a:endParaRPr lang="en-US" altLang="zh-CN" sz="1600" dirty="0">
                <a:latin typeface="Times New Roman" panose="02020603050405020304" pitchFamily="18" charset="0"/>
                <a:ea typeface="楷体" panose="02010609060101010101" pitchFamily="49" charset="-122"/>
              </a:endParaRPr>
            </a:p>
          </p:txBody>
        </p:sp>
      </p:grpSp>
      <p:grpSp>
        <p:nvGrpSpPr>
          <p:cNvPr id="14" name="组合 13">
            <a:extLst>
              <a:ext uri="{FF2B5EF4-FFF2-40B4-BE49-F238E27FC236}">
                <a16:creationId xmlns:a16="http://schemas.microsoft.com/office/drawing/2014/main" id="{440474AC-94E1-44D6-AA0D-90A18821503B}"/>
              </a:ext>
            </a:extLst>
          </p:cNvPr>
          <p:cNvGrpSpPr/>
          <p:nvPr/>
        </p:nvGrpSpPr>
        <p:grpSpPr>
          <a:xfrm>
            <a:off x="4509246" y="1651066"/>
            <a:ext cx="3173508" cy="3783612"/>
            <a:chOff x="898953" y="1953511"/>
            <a:chExt cx="3173508" cy="3783612"/>
          </a:xfrm>
        </p:grpSpPr>
        <p:sp>
          <p:nvSpPr>
            <p:cNvPr id="15" name="íṡḷîḓê">
              <a:extLst>
                <a:ext uri="{FF2B5EF4-FFF2-40B4-BE49-F238E27FC236}">
                  <a16:creationId xmlns:a16="http://schemas.microsoft.com/office/drawing/2014/main" id="{2AE23E69-B44A-407D-814A-80EA92EA392C}"/>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6" name="组合 15">
              <a:extLst>
                <a:ext uri="{FF2B5EF4-FFF2-40B4-BE49-F238E27FC236}">
                  <a16:creationId xmlns:a16="http://schemas.microsoft.com/office/drawing/2014/main" id="{5E9387D5-38AF-44CB-B0F7-12097B793681}"/>
                </a:ext>
              </a:extLst>
            </p:cNvPr>
            <p:cNvGrpSpPr/>
            <p:nvPr/>
          </p:nvGrpSpPr>
          <p:grpSpPr>
            <a:xfrm>
              <a:off x="1653069" y="1953511"/>
              <a:ext cx="1665279" cy="469147"/>
              <a:chOff x="1707914" y="1953511"/>
              <a:chExt cx="1665279" cy="469147"/>
            </a:xfrm>
          </p:grpSpPr>
          <p:sp>
            <p:nvSpPr>
              <p:cNvPr id="21" name="íśļiḑê">
                <a:extLst>
                  <a:ext uri="{FF2B5EF4-FFF2-40B4-BE49-F238E27FC236}">
                    <a16:creationId xmlns:a16="http://schemas.microsoft.com/office/drawing/2014/main" id="{7CD36407-A341-40E9-BD56-691DA285FFE9}"/>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4" name="işḷïḑê">
                <a:extLst>
                  <a:ext uri="{FF2B5EF4-FFF2-40B4-BE49-F238E27FC236}">
                    <a16:creationId xmlns:a16="http://schemas.microsoft.com/office/drawing/2014/main" id="{674DD8A1-800F-451B-9037-32313794FB89}"/>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目标二</a:t>
                </a:r>
              </a:p>
            </p:txBody>
          </p:sp>
        </p:grpSp>
        <p:sp>
          <p:nvSpPr>
            <p:cNvPr id="17" name="矩形 16">
              <a:extLst>
                <a:ext uri="{FF2B5EF4-FFF2-40B4-BE49-F238E27FC236}">
                  <a16:creationId xmlns:a16="http://schemas.microsoft.com/office/drawing/2014/main" id="{AF6DBCC3-6DB3-42F5-AE7F-E6D0310FC44C}"/>
                </a:ext>
              </a:extLst>
            </p:cNvPr>
            <p:cNvSpPr/>
            <p:nvPr/>
          </p:nvSpPr>
          <p:spPr>
            <a:xfrm>
              <a:off x="898953" y="2817782"/>
              <a:ext cx="3173505" cy="1894749"/>
            </a:xfrm>
            <a:prstGeom prst="rect">
              <a:avLst/>
            </a:prstGeom>
          </p:spPr>
          <p:txBody>
            <a:bodyPr wrap="square">
              <a:spAutoFit/>
            </a:bodyPr>
            <a:lstStyle/>
            <a:p>
              <a:pPr algn="just">
                <a:lnSpc>
                  <a:spcPct val="150000"/>
                </a:lnSpc>
              </a:pPr>
              <a:r>
                <a:rPr lang="zh-CN" altLang="en-US" sz="1600" dirty="0">
                  <a:latin typeface="Times New Roman" panose="02020603050405020304" pitchFamily="18" charset="0"/>
                  <a:ea typeface="楷体" panose="02010609060101010101" pitchFamily="49" charset="-122"/>
                </a:rPr>
                <a:t>分析对话策略本身的特点，设计相关的预训练任务来</a:t>
              </a:r>
              <a:r>
                <a:rPr lang="zh-CN" altLang="en-US" sz="1600" dirty="0">
                  <a:solidFill>
                    <a:srgbClr val="C00000"/>
                  </a:solidFill>
                  <a:latin typeface="Times New Roman" panose="02020603050405020304" pitchFamily="18" charset="0"/>
                  <a:ea typeface="楷体" panose="02010609060101010101" pitchFamily="49" charset="-122"/>
                </a:rPr>
                <a:t>从各个维度建模对话策略</a:t>
              </a:r>
              <a:r>
                <a:rPr lang="zh-CN" altLang="en-US" sz="1600" dirty="0">
                  <a:latin typeface="Times New Roman" panose="02020603050405020304" pitchFamily="18" charset="0"/>
                  <a:ea typeface="楷体" panose="02010609060101010101" pitchFamily="49" charset="-122"/>
                </a:rPr>
                <a:t>，以提高预训练模型的策略预测准确率，进而提高回复生成的质量。</a:t>
              </a:r>
            </a:p>
          </p:txBody>
        </p:sp>
      </p:grpSp>
      <p:grpSp>
        <p:nvGrpSpPr>
          <p:cNvPr id="25" name="组合 24">
            <a:extLst>
              <a:ext uri="{FF2B5EF4-FFF2-40B4-BE49-F238E27FC236}">
                <a16:creationId xmlns:a16="http://schemas.microsoft.com/office/drawing/2014/main" id="{945254D5-5242-4C7C-B7CE-F9F81D6BABF3}"/>
              </a:ext>
            </a:extLst>
          </p:cNvPr>
          <p:cNvGrpSpPr/>
          <p:nvPr/>
        </p:nvGrpSpPr>
        <p:grpSpPr>
          <a:xfrm>
            <a:off x="8119537" y="1651066"/>
            <a:ext cx="3173511" cy="3783612"/>
            <a:chOff x="898950" y="1953511"/>
            <a:chExt cx="3173511" cy="3783612"/>
          </a:xfrm>
        </p:grpSpPr>
        <p:sp>
          <p:nvSpPr>
            <p:cNvPr id="26" name="íṡḷîḓê">
              <a:extLst>
                <a:ext uri="{FF2B5EF4-FFF2-40B4-BE49-F238E27FC236}">
                  <a16:creationId xmlns:a16="http://schemas.microsoft.com/office/drawing/2014/main" id="{A6A065B8-1342-47B4-8441-B2189B9CD177}"/>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7" name="组合 26">
              <a:extLst>
                <a:ext uri="{FF2B5EF4-FFF2-40B4-BE49-F238E27FC236}">
                  <a16:creationId xmlns:a16="http://schemas.microsoft.com/office/drawing/2014/main" id="{ABB9C0FE-32C6-442F-99DB-0B7128819D9B}"/>
                </a:ext>
              </a:extLst>
            </p:cNvPr>
            <p:cNvGrpSpPr/>
            <p:nvPr/>
          </p:nvGrpSpPr>
          <p:grpSpPr>
            <a:xfrm>
              <a:off x="1653069" y="1953511"/>
              <a:ext cx="1665279" cy="469147"/>
              <a:chOff x="1707914" y="1953511"/>
              <a:chExt cx="1665279" cy="469147"/>
            </a:xfrm>
          </p:grpSpPr>
          <p:sp>
            <p:nvSpPr>
              <p:cNvPr id="29" name="íśļiḑê">
                <a:extLst>
                  <a:ext uri="{FF2B5EF4-FFF2-40B4-BE49-F238E27FC236}">
                    <a16:creationId xmlns:a16="http://schemas.microsoft.com/office/drawing/2014/main" id="{01559AEF-2ED7-4CE4-8C97-4B17CA816CEC}"/>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0" name="işḷïḑê">
                <a:extLst>
                  <a:ext uri="{FF2B5EF4-FFF2-40B4-BE49-F238E27FC236}">
                    <a16:creationId xmlns:a16="http://schemas.microsoft.com/office/drawing/2014/main" id="{79D8798D-2BF1-4374-A928-441BD64E1DBF}"/>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目标三</a:t>
                </a:r>
              </a:p>
            </p:txBody>
          </p:sp>
        </p:grpSp>
        <p:sp>
          <p:nvSpPr>
            <p:cNvPr id="28" name="矩形 27">
              <a:extLst>
                <a:ext uri="{FF2B5EF4-FFF2-40B4-BE49-F238E27FC236}">
                  <a16:creationId xmlns:a16="http://schemas.microsoft.com/office/drawing/2014/main" id="{E593FB35-D8C8-47E4-8104-8A4DB1C33246}"/>
                </a:ext>
              </a:extLst>
            </p:cNvPr>
            <p:cNvSpPr/>
            <p:nvPr/>
          </p:nvSpPr>
          <p:spPr>
            <a:xfrm>
              <a:off x="898950" y="2817782"/>
              <a:ext cx="3173505" cy="1522917"/>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楷体" panose="02010609060101010101" pitchFamily="49" charset="-122"/>
                </a:rPr>
                <a:t>基于任务型对话的特点，</a:t>
              </a:r>
              <a:r>
                <a:rPr lang="zh-CN" altLang="en-US" sz="1600" dirty="0">
                  <a:solidFill>
                    <a:srgbClr val="C00000"/>
                  </a:solidFill>
                  <a:latin typeface="Times New Roman" panose="02020603050405020304" pitchFamily="18" charset="0"/>
                  <a:ea typeface="楷体" panose="02010609060101010101" pitchFamily="49" charset="-122"/>
                </a:rPr>
                <a:t>设计面向任务型对话的指令</a:t>
              </a:r>
              <a:r>
                <a:rPr lang="zh-CN" altLang="en-US" sz="1600" dirty="0">
                  <a:latin typeface="Times New Roman" panose="02020603050405020304" pitchFamily="18" charset="0"/>
                  <a:ea typeface="楷体" panose="02010609060101010101" pitchFamily="49" charset="-122"/>
                </a:rPr>
                <a:t>对百亿规模的模型进行指令微调，使得</a:t>
              </a:r>
              <a:r>
                <a:rPr lang="en-US" altLang="zh-CN" sz="1600" dirty="0">
                  <a:latin typeface="Times New Roman" panose="02020603050405020304" pitchFamily="18" charset="0"/>
                  <a:ea typeface="楷体" panose="02010609060101010101" pitchFamily="49" charset="-122"/>
                </a:rPr>
                <a:t>LLMs</a:t>
              </a:r>
              <a:r>
                <a:rPr lang="zh-CN" altLang="en-US" sz="1600" dirty="0">
                  <a:latin typeface="Times New Roman" panose="02020603050405020304" pitchFamily="18" charset="0"/>
                  <a:ea typeface="楷体" panose="02010609060101010101" pitchFamily="49" charset="-122"/>
                </a:rPr>
                <a:t>可以更好地理解任务型对话</a:t>
              </a:r>
            </a:p>
          </p:txBody>
        </p:sp>
      </p:grpSp>
      <p:sp>
        <p:nvSpPr>
          <p:cNvPr id="3" name="灯片编号占位符 2">
            <a:extLst>
              <a:ext uri="{FF2B5EF4-FFF2-40B4-BE49-F238E27FC236}">
                <a16:creationId xmlns:a16="http://schemas.microsoft.com/office/drawing/2014/main" id="{372C0779-1E53-45F3-A629-CDE1FB59BE28}"/>
              </a:ext>
            </a:extLst>
          </p:cNvPr>
          <p:cNvSpPr>
            <a:spLocks noGrp="1"/>
          </p:cNvSpPr>
          <p:nvPr>
            <p:ph type="sldNum" sz="quarter" idx="12"/>
          </p:nvPr>
        </p:nvSpPr>
        <p:spPr/>
        <p:txBody>
          <a:bodyPr/>
          <a:lstStyle/>
          <a:p>
            <a:fld id="{A330ECBB-EFA0-4B67-A466-676224D8611D}" type="slidenum">
              <a:rPr lang="zh-CN" altLang="en-US" smtClean="0"/>
              <a:t>13</a:t>
            </a:fld>
            <a:endParaRPr lang="zh-CN" altLang="en-US"/>
          </a:p>
        </p:txBody>
      </p:sp>
    </p:spTree>
    <p:extLst>
      <p:ext uri="{BB962C8B-B14F-4D97-AF65-F5344CB8AC3E}">
        <p14:creationId xmlns:p14="http://schemas.microsoft.com/office/powerpoint/2010/main" val="126653384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565647" y="3848269"/>
            <a:ext cx="7111013"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研究方案设计（一）</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718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方法概述</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15</a:t>
            </a:fld>
            <a:endParaRPr lang="zh-CN" altLang="en-US"/>
          </a:p>
        </p:txBody>
      </p:sp>
      <p:grpSp>
        <p:nvGrpSpPr>
          <p:cNvPr id="5" name="组合 4">
            <a:extLst>
              <a:ext uri="{FF2B5EF4-FFF2-40B4-BE49-F238E27FC236}">
                <a16:creationId xmlns:a16="http://schemas.microsoft.com/office/drawing/2014/main" id="{11560E39-11F6-4EF5-8D54-DCC95EA3BF02}"/>
              </a:ext>
            </a:extLst>
          </p:cNvPr>
          <p:cNvGrpSpPr/>
          <p:nvPr/>
        </p:nvGrpSpPr>
        <p:grpSpPr>
          <a:xfrm>
            <a:off x="1247781" y="1361993"/>
            <a:ext cx="9469333" cy="4458140"/>
            <a:chOff x="1256449" y="1096174"/>
            <a:chExt cx="9469333" cy="4458140"/>
          </a:xfrm>
        </p:grpSpPr>
        <p:pic>
          <p:nvPicPr>
            <p:cNvPr id="9" name="图片 8">
              <a:extLst>
                <a:ext uri="{FF2B5EF4-FFF2-40B4-BE49-F238E27FC236}">
                  <a16:creationId xmlns:a16="http://schemas.microsoft.com/office/drawing/2014/main" id="{5AE7EDBE-9168-4651-A9D9-C8C14EFDD1C5}"/>
                </a:ext>
              </a:extLst>
            </p:cNvPr>
            <p:cNvPicPr>
              <a:picLocks noChangeAspect="1"/>
            </p:cNvPicPr>
            <p:nvPr/>
          </p:nvPicPr>
          <p:blipFill>
            <a:blip r:embed="rId4"/>
            <a:stretch>
              <a:fillRect/>
            </a:stretch>
          </p:blipFill>
          <p:spPr>
            <a:xfrm>
              <a:off x="1256449" y="1096174"/>
              <a:ext cx="9469333" cy="3910748"/>
            </a:xfrm>
            <a:prstGeom prst="rect">
              <a:avLst/>
            </a:prstGeom>
          </p:spPr>
        </p:pic>
        <p:sp>
          <p:nvSpPr>
            <p:cNvPr id="4" name="文本框 3">
              <a:extLst>
                <a:ext uri="{FF2B5EF4-FFF2-40B4-BE49-F238E27FC236}">
                  <a16:creationId xmlns:a16="http://schemas.microsoft.com/office/drawing/2014/main" id="{627CBDE4-DF60-436E-BD8F-0C87FDDABB35}"/>
                </a:ext>
              </a:extLst>
            </p:cNvPr>
            <p:cNvSpPr txBox="1"/>
            <p:nvPr/>
          </p:nvSpPr>
          <p:spPr>
            <a:xfrm>
              <a:off x="2791130" y="5031094"/>
              <a:ext cx="6399970" cy="523220"/>
            </a:xfrm>
            <a:prstGeom prst="rect">
              <a:avLst/>
            </a:prstGeom>
            <a:noFill/>
          </p:spPr>
          <p:txBody>
            <a:bodyPr wrap="square" rtlCol="0">
              <a:spAutoFit/>
            </a:bodyPr>
            <a:lstStyle/>
            <a:p>
              <a:pPr algn="just"/>
              <a:r>
                <a:rPr lang="zh-CN" altLang="en-US" sz="1400" dirty="0">
                  <a:latin typeface="Times New Roman" panose="02020603050405020304" pitchFamily="18" charset="0"/>
                  <a:ea typeface="楷体" panose="02010609060101010101" pitchFamily="49" charset="-122"/>
                </a:rPr>
                <a:t>图</a:t>
              </a:r>
              <a:r>
                <a:rPr lang="en-US" altLang="zh-CN" sz="1400" dirty="0">
                  <a:latin typeface="Times New Roman" panose="02020603050405020304" pitchFamily="18" charset="0"/>
                  <a:ea typeface="楷体" panose="02010609060101010101" pitchFamily="49" charset="-122"/>
                </a:rPr>
                <a:t>2</a:t>
              </a:r>
              <a:r>
                <a:rPr lang="zh-CN" altLang="en-US" sz="1400" dirty="0">
                  <a:latin typeface="Times New Roman" panose="02020603050405020304" pitchFamily="18" charset="0"/>
                  <a:ea typeface="楷体" panose="02010609060101010101" pitchFamily="49" charset="-122"/>
                </a:rPr>
                <a:t>：方法概述。</a:t>
              </a:r>
              <a:r>
                <a:rPr lang="en-US" altLang="zh-CN" sz="1400" dirty="0">
                  <a:latin typeface="Times New Roman" panose="02020603050405020304" pitchFamily="18" charset="0"/>
                  <a:ea typeface="楷体" panose="02010609060101010101" pitchFamily="49" charset="-122"/>
                </a:rPr>
                <a:t>(a)</a:t>
              </a:r>
              <a:r>
                <a:rPr lang="zh-CN" altLang="en-US" sz="1400" dirty="0">
                  <a:latin typeface="Times New Roman" panose="02020603050405020304" pitchFamily="18" charset="0"/>
                  <a:ea typeface="楷体" panose="02010609060101010101" pitchFamily="49" charset="-122"/>
                </a:rPr>
                <a:t>是我们使用的通用</a:t>
              </a:r>
              <a:r>
                <a:rPr lang="en-US" altLang="zh-CN" sz="1400" dirty="0">
                  <a:latin typeface="Times New Roman" panose="02020603050405020304" pitchFamily="18" charset="0"/>
                  <a:ea typeface="楷体" panose="02010609060101010101" pitchFamily="49" charset="-122"/>
                </a:rPr>
                <a:t>T5</a:t>
              </a:r>
              <a:r>
                <a:rPr lang="zh-CN" altLang="en-US" sz="1400" dirty="0">
                  <a:latin typeface="Times New Roman" panose="02020603050405020304" pitchFamily="18" charset="0"/>
                  <a:ea typeface="楷体" panose="02010609060101010101" pitchFamily="49" charset="-122"/>
                </a:rPr>
                <a:t>模型架构。</a:t>
              </a:r>
              <a:r>
                <a:rPr lang="en-US" altLang="zh-CN" sz="1400" dirty="0">
                  <a:latin typeface="Times New Roman" panose="02020603050405020304" pitchFamily="18" charset="0"/>
                  <a:ea typeface="楷体" panose="02010609060101010101" pitchFamily="49" charset="-122"/>
                </a:rPr>
                <a:t>(b)</a:t>
              </a:r>
              <a:r>
                <a:rPr lang="zh-CN" altLang="en-US" sz="1400" dirty="0">
                  <a:latin typeface="Times New Roman" panose="02020603050405020304" pitchFamily="18" charset="0"/>
                  <a:ea typeface="楷体" panose="02010609060101010101" pitchFamily="49" charset="-122"/>
                </a:rPr>
                <a:t>为</a:t>
              </a:r>
              <a:r>
                <a:rPr lang="en-US" altLang="zh-CN" sz="1400" dirty="0">
                  <a:latin typeface="Times New Roman" panose="02020603050405020304" pitchFamily="18" charset="0"/>
                  <a:ea typeface="楷体" panose="02010609060101010101" pitchFamily="49" charset="-122"/>
                </a:rPr>
                <a:t>TOD</a:t>
              </a:r>
              <a:r>
                <a:rPr lang="zh-CN" altLang="en-US" sz="1400" dirty="0">
                  <a:latin typeface="Times New Roman" panose="02020603050405020304" pitchFamily="18" charset="0"/>
                  <a:ea typeface="楷体" panose="02010609060101010101" pitchFamily="49" charset="-122"/>
                </a:rPr>
                <a:t>数据格式。</a:t>
              </a:r>
              <a:r>
                <a:rPr lang="en-US" altLang="zh-CN" sz="1400" dirty="0">
                  <a:latin typeface="Times New Roman" panose="02020603050405020304" pitchFamily="18" charset="0"/>
                  <a:ea typeface="楷体" panose="02010609060101010101" pitchFamily="49" charset="-122"/>
                </a:rPr>
                <a:t>(c)</a:t>
              </a:r>
              <a:r>
                <a:rPr lang="zh-CN" altLang="en-US" sz="1400" dirty="0">
                  <a:latin typeface="Times New Roman" panose="02020603050405020304" pitchFamily="18" charset="0"/>
                  <a:ea typeface="楷体" panose="02010609060101010101" pitchFamily="49" charset="-122"/>
                </a:rPr>
                <a:t>为我们提出的</a:t>
              </a:r>
              <a:r>
                <a:rPr lang="en-US" altLang="zh-CN" sz="1400" dirty="0">
                  <a:latin typeface="Times New Roman" panose="02020603050405020304" pitchFamily="18" charset="0"/>
                  <a:ea typeface="楷体" panose="02010609060101010101" pitchFamily="49" charset="-122"/>
                </a:rPr>
                <a:t>TPLD</a:t>
              </a:r>
              <a:r>
                <a:rPr lang="zh-CN" altLang="en-US" sz="1400" dirty="0">
                  <a:latin typeface="Times New Roman" panose="02020603050405020304" pitchFamily="18" charset="0"/>
                  <a:ea typeface="楷体" panose="02010609060101010101" pitchFamily="49" charset="-122"/>
                </a:rPr>
                <a:t>多阶段预训练框架，其中不同的颜色表示不同的预训练任务。</a:t>
              </a:r>
            </a:p>
          </p:txBody>
        </p:sp>
      </p:grpSp>
    </p:spTree>
    <p:extLst>
      <p:ext uri="{BB962C8B-B14F-4D97-AF65-F5344CB8AC3E}">
        <p14:creationId xmlns:p14="http://schemas.microsoft.com/office/powerpoint/2010/main" val="228301233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1031051"/>
          </a:xfrm>
          <a:prstGeom prst="rect">
            <a:avLst/>
          </a:prstGeom>
          <a:noFill/>
        </p:spPr>
        <p:txBody>
          <a:bodyPr wrap="square" rtlCol="0">
            <a:spAutoFit/>
          </a:bodyPr>
          <a:lstStyle/>
          <a:p>
            <a:pPr lvl="1" indent="-457200">
              <a:buFont typeface="Wingdings" panose="05000000000000000000"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新的预训练方法：多阶段预训练框架</a:t>
            </a:r>
            <a:endParaRPr lang="en-US" altLang="zh-CN" sz="3200" b="1" dirty="0">
              <a:solidFill>
                <a:srgbClr val="4472C4"/>
              </a:solidFill>
              <a:latin typeface="微软雅黑" pitchFamily="34" charset="-122"/>
              <a:ea typeface="微软雅黑" pitchFamily="34" charset="-122"/>
              <a:cs typeface="Times New Roman" pitchFamily="18" charset="0"/>
            </a:endParaRPr>
          </a:p>
          <a:p>
            <a:pPr marL="457200" lvl="2">
              <a:spcBef>
                <a:spcPts val="600"/>
              </a:spcBef>
              <a:spcAft>
                <a:spcPts val="600"/>
              </a:spcAft>
            </a:pPr>
            <a:r>
              <a:rPr lang="en-US" altLang="zh-CN" sz="2400" b="1" dirty="0">
                <a:solidFill>
                  <a:schemeClr val="accent1"/>
                </a:solidFill>
                <a:latin typeface="微软雅黑" pitchFamily="34" charset="-122"/>
                <a:ea typeface="微软雅黑" pitchFamily="34" charset="-122"/>
                <a:cs typeface="Times New Roman" pitchFamily="18" charset="0"/>
              </a:rPr>
              <a:t>Task-progressive with Loss Decay</a:t>
            </a:r>
            <a:r>
              <a:rPr lang="zh-CN" altLang="en-US" sz="2400" b="1" dirty="0">
                <a:solidFill>
                  <a:schemeClr val="accent1"/>
                </a:solidFill>
                <a:latin typeface="微软雅黑" pitchFamily="34" charset="-122"/>
                <a:ea typeface="微软雅黑" pitchFamily="34" charset="-122"/>
                <a:cs typeface="Times New Roman" pitchFamily="18" charset="0"/>
              </a:rPr>
              <a:t>（</a:t>
            </a:r>
            <a:r>
              <a:rPr lang="en-US" altLang="zh-CN" sz="2400" b="1" dirty="0">
                <a:solidFill>
                  <a:schemeClr val="accent1"/>
                </a:solidFill>
                <a:latin typeface="微软雅黑" pitchFamily="34" charset="-122"/>
                <a:ea typeface="微软雅黑" pitchFamily="34" charset="-122"/>
                <a:cs typeface="Times New Roman" pitchFamily="18" charset="0"/>
              </a:rPr>
              <a:t>TPLD</a:t>
            </a:r>
            <a:r>
              <a:rPr lang="zh-CN" altLang="en-US" sz="2400" b="1" dirty="0">
                <a:solidFill>
                  <a:schemeClr val="accent1"/>
                </a:solidFill>
                <a:latin typeface="微软雅黑" pitchFamily="34" charset="-122"/>
                <a:ea typeface="微软雅黑" pitchFamily="34" charset="-122"/>
                <a:cs typeface="Times New Roman" pitchFamily="18" charset="0"/>
              </a:rPr>
              <a:t>）</a:t>
            </a:r>
            <a:endParaRPr lang="en-US" altLang="zh-CN" sz="2400" b="1" dirty="0">
              <a:solidFill>
                <a:schemeClr val="accent1"/>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16</a:t>
            </a:fld>
            <a:endParaRPr lang="zh-CN" altLang="en-US"/>
          </a:p>
        </p:txBody>
      </p:sp>
      <p:sp>
        <p:nvSpPr>
          <p:cNvPr id="11" name="文本框 10">
            <a:extLst>
              <a:ext uri="{FF2B5EF4-FFF2-40B4-BE49-F238E27FC236}">
                <a16:creationId xmlns:a16="http://schemas.microsoft.com/office/drawing/2014/main" id="{4F3DEF74-B073-41BB-AD24-C69B509F4C18}"/>
              </a:ext>
            </a:extLst>
          </p:cNvPr>
          <p:cNvSpPr txBox="1"/>
          <p:nvPr/>
        </p:nvSpPr>
        <p:spPr>
          <a:xfrm>
            <a:off x="1325301" y="1582517"/>
            <a:ext cx="9318142" cy="2285754"/>
          </a:xfrm>
          <a:prstGeom prst="rect">
            <a:avLst/>
          </a:prstGeom>
          <a:noFill/>
        </p:spPr>
        <p:txBody>
          <a:bodyPr wrap="square" rtlCol="0">
            <a:spAutoFit/>
          </a:bodyPr>
          <a:lstStyle/>
          <a:p>
            <a:pPr marL="342900" indent="-342900" algn="just">
              <a:lnSpc>
                <a:spcPct val="120000"/>
              </a:lnSpc>
              <a:spcBef>
                <a:spcPts val="600"/>
              </a:spcBef>
              <a:spcAft>
                <a:spcPts val="600"/>
              </a:spcAft>
              <a:buFont typeface="Wingdings" panose="05000000000000000000" pitchFamily="2" charset="2"/>
              <a:buChar char="Ø"/>
            </a:pPr>
            <a:r>
              <a:rPr kumimoji="1" lang="en-US" altLang="zh-CN" dirty="0">
                <a:latin typeface="Times New Roman" panose="02020603050405020304" pitchFamily="18" charset="0"/>
                <a:ea typeface="楷体" panose="02010609060101010101" pitchFamily="49" charset="-122"/>
              </a:rPr>
              <a:t>TPLD</a:t>
            </a:r>
            <a:r>
              <a:rPr kumimoji="1" lang="zh-CN" altLang="en-US" dirty="0">
                <a:latin typeface="Times New Roman" panose="02020603050405020304" pitchFamily="18" charset="0"/>
                <a:ea typeface="楷体" panose="02010609060101010101" pitchFamily="49" charset="-122"/>
              </a:rPr>
              <a:t>预训练框架包括</a:t>
            </a:r>
            <a:r>
              <a:rPr kumimoji="1" lang="zh-CN" altLang="en-US" dirty="0">
                <a:solidFill>
                  <a:srgbClr val="C00000"/>
                </a:solidFill>
                <a:latin typeface="Times New Roman" panose="02020603050405020304" pitchFamily="18" charset="0"/>
                <a:ea typeface="楷体" panose="02010609060101010101" pitchFamily="49" charset="-122"/>
              </a:rPr>
              <a:t>三个阶段</a:t>
            </a:r>
            <a:r>
              <a:rPr kumimoji="1" lang="zh-CN" altLang="en-US" dirty="0">
                <a:latin typeface="Times New Roman" panose="02020603050405020304" pitchFamily="18" charset="0"/>
                <a:ea typeface="楷体" panose="02010609060101010101" pitchFamily="49" charset="-122"/>
              </a:rPr>
              <a:t>的预训练，在不同阶段逐步采用</a:t>
            </a:r>
            <a:r>
              <a:rPr kumimoji="1" lang="en-US" altLang="zh-CN" dirty="0">
                <a:latin typeface="Times New Roman" panose="02020603050405020304" pitchFamily="18" charset="0"/>
                <a:ea typeface="楷体" panose="02010609060101010101" pitchFamily="49" charset="-122"/>
              </a:rPr>
              <a:t>DST</a:t>
            </a:r>
            <a:r>
              <a:rPr kumimoji="1" lang="zh-CN" altLang="en-US" dirty="0">
                <a:latin typeface="Times New Roman" panose="02020603050405020304" pitchFamily="18" charset="0"/>
                <a:ea typeface="楷体" panose="02010609060101010101" pitchFamily="49" charset="-122"/>
              </a:rPr>
              <a:t>、</a:t>
            </a:r>
            <a:r>
              <a:rPr kumimoji="1" lang="en-US" altLang="zh-CN" dirty="0">
                <a:latin typeface="Times New Roman" panose="02020603050405020304" pitchFamily="18" charset="0"/>
                <a:ea typeface="楷体" panose="02010609060101010101" pitchFamily="49" charset="-122"/>
              </a:rPr>
              <a:t>POL</a:t>
            </a:r>
            <a:r>
              <a:rPr kumimoji="1" lang="zh-CN" altLang="en-US" dirty="0">
                <a:latin typeface="Times New Roman" panose="02020603050405020304" pitchFamily="18" charset="0"/>
                <a:ea typeface="楷体" panose="02010609060101010101" pitchFamily="49" charset="-122"/>
              </a:rPr>
              <a:t>和</a:t>
            </a:r>
            <a:r>
              <a:rPr kumimoji="1" lang="en-US" altLang="zh-CN" dirty="0">
                <a:latin typeface="Times New Roman" panose="02020603050405020304" pitchFamily="18" charset="0"/>
                <a:ea typeface="楷体" panose="02010609060101010101" pitchFamily="49" charset="-122"/>
              </a:rPr>
              <a:t>NLG</a:t>
            </a:r>
            <a:r>
              <a:rPr kumimoji="1" lang="zh-CN" altLang="en-US" dirty="0">
                <a:latin typeface="Times New Roman" panose="02020603050405020304" pitchFamily="18" charset="0"/>
                <a:ea typeface="楷体" panose="02010609060101010101" pitchFamily="49" charset="-122"/>
              </a:rPr>
              <a:t>任务</a:t>
            </a:r>
            <a:endParaRPr kumimoji="1" lang="en-US" altLang="zh-CN" dirty="0">
              <a:latin typeface="Times New Roman" panose="02020603050405020304" pitchFamily="18" charset="0"/>
              <a:ea typeface="楷体" panose="02010609060101010101" pitchFamily="49" charset="-122"/>
            </a:endParaRPr>
          </a:p>
          <a:p>
            <a:pPr marL="800100" lvl="1" indent="-342900" algn="just">
              <a:lnSpc>
                <a:spcPct val="120000"/>
              </a:lnSpc>
              <a:buFont typeface="Wingdings" panose="05000000000000000000" pitchFamily="2" charset="2"/>
              <a:buChar char="n"/>
            </a:pPr>
            <a:r>
              <a:rPr kumimoji="1" lang="zh-CN" altLang="en-US" dirty="0">
                <a:latin typeface="Times New Roman" panose="02020603050405020304" pitchFamily="18" charset="0"/>
                <a:ea typeface="楷体" panose="02010609060101010101" pitchFamily="49" charset="-122"/>
              </a:rPr>
              <a:t>由于</a:t>
            </a:r>
            <a:r>
              <a:rPr kumimoji="1" lang="en-US" altLang="zh-CN" dirty="0">
                <a:latin typeface="Times New Roman" panose="02020603050405020304" pitchFamily="18" charset="0"/>
                <a:ea typeface="楷体" panose="02010609060101010101" pitchFamily="49" charset="-122"/>
              </a:rPr>
              <a:t>DST</a:t>
            </a:r>
            <a:r>
              <a:rPr kumimoji="1" lang="zh-CN" altLang="en-US" dirty="0">
                <a:latin typeface="Times New Roman" panose="02020603050405020304" pitchFamily="18" charset="0"/>
                <a:ea typeface="楷体" panose="02010609060101010101" pitchFamily="49" charset="-122"/>
              </a:rPr>
              <a:t>、</a:t>
            </a:r>
            <a:r>
              <a:rPr kumimoji="1" lang="en-US" altLang="zh-CN" dirty="0">
                <a:latin typeface="Times New Roman" panose="02020603050405020304" pitchFamily="18" charset="0"/>
                <a:ea typeface="楷体" panose="02010609060101010101" pitchFamily="49" charset="-122"/>
              </a:rPr>
              <a:t>POL</a:t>
            </a:r>
            <a:r>
              <a:rPr kumimoji="1" lang="zh-CN" altLang="en-US" dirty="0">
                <a:latin typeface="Times New Roman" panose="02020603050405020304" pitchFamily="18" charset="0"/>
                <a:ea typeface="楷体" panose="02010609060101010101" pitchFamily="49" charset="-122"/>
              </a:rPr>
              <a:t>和</a:t>
            </a:r>
            <a:r>
              <a:rPr kumimoji="1" lang="en-US" altLang="zh-CN" dirty="0">
                <a:latin typeface="Times New Roman" panose="02020603050405020304" pitchFamily="18" charset="0"/>
                <a:ea typeface="楷体" panose="02010609060101010101" pitchFamily="49" charset="-122"/>
              </a:rPr>
              <a:t>NLG</a:t>
            </a:r>
            <a:r>
              <a:rPr kumimoji="1" lang="zh-CN" altLang="en-US" dirty="0">
                <a:latin typeface="Times New Roman" panose="02020603050405020304" pitchFamily="18" charset="0"/>
                <a:ea typeface="楷体" panose="02010609060101010101" pitchFamily="49" charset="-122"/>
              </a:rPr>
              <a:t>三个任务是异构的，后一阶段的任务可以完全抵消前一阶段的任务。因此，我们在后续阶段保留了前一阶段的任务，并为其分配一个</a:t>
            </a:r>
            <a:r>
              <a:rPr kumimoji="1" lang="zh-CN" altLang="en-US" dirty="0">
                <a:solidFill>
                  <a:srgbClr val="C00000"/>
                </a:solidFill>
                <a:latin typeface="Times New Roman" panose="02020603050405020304" pitchFamily="18" charset="0"/>
                <a:ea typeface="楷体" panose="02010609060101010101" pitchFamily="49" charset="-122"/>
              </a:rPr>
              <a:t>衰减损失</a:t>
            </a:r>
            <a:r>
              <a:rPr kumimoji="1" lang="zh-CN" altLang="en-US" dirty="0">
                <a:latin typeface="Times New Roman" panose="02020603050405020304" pitchFamily="18" charset="0"/>
                <a:ea typeface="楷体" panose="02010609060101010101" pitchFamily="49" charset="-122"/>
              </a:rPr>
              <a:t>。</a:t>
            </a:r>
            <a:endParaRPr kumimoji="1" lang="en-US" altLang="zh-CN" dirty="0">
              <a:latin typeface="Times New Roman" panose="02020603050405020304" pitchFamily="18" charset="0"/>
              <a:ea typeface="楷体" panose="02010609060101010101" pitchFamily="49" charset="-122"/>
            </a:endParaRPr>
          </a:p>
          <a:p>
            <a:pPr marL="342900" indent="-342900" algn="just">
              <a:lnSpc>
                <a:spcPct val="120000"/>
              </a:lnSpc>
              <a:spcBef>
                <a:spcPts val="600"/>
              </a:spcBef>
              <a:spcAft>
                <a:spcPts val="600"/>
              </a:spcAft>
              <a:buFont typeface="Wingdings" panose="05000000000000000000" pitchFamily="2" charset="2"/>
              <a:buChar char="Ø"/>
            </a:pPr>
            <a:r>
              <a:rPr kumimoji="1" lang="zh-CN" altLang="en-US" dirty="0">
                <a:latin typeface="Times New Roman" panose="02020603050405020304" pitchFamily="18" charset="0"/>
                <a:ea typeface="楷体" panose="02010609060101010101" pitchFamily="49" charset="-122"/>
              </a:rPr>
              <a:t>多阶段预训练的优势</a:t>
            </a:r>
            <a:endParaRPr kumimoji="1" lang="en-US" altLang="zh-CN" dirty="0">
              <a:latin typeface="Times New Roman" panose="02020603050405020304" pitchFamily="18" charset="0"/>
              <a:ea typeface="楷体" panose="02010609060101010101" pitchFamily="49" charset="-122"/>
            </a:endParaRPr>
          </a:p>
          <a:p>
            <a:pPr marL="800100" lvl="1" indent="-342900" algn="just">
              <a:lnSpc>
                <a:spcPct val="120000"/>
              </a:lnSpc>
              <a:buFont typeface="Wingdings" panose="05000000000000000000" pitchFamily="2" charset="2"/>
              <a:buChar char="n"/>
            </a:pPr>
            <a:r>
              <a:rPr kumimoji="1" lang="zh-CN" altLang="en-US" dirty="0">
                <a:latin typeface="Times New Roman" panose="02020603050405020304" pitchFamily="18" charset="0"/>
                <a:ea typeface="楷体" panose="02010609060101010101" pitchFamily="49" charset="-122"/>
              </a:rPr>
              <a:t>子任务之间的序列关系（</a:t>
            </a:r>
            <a:r>
              <a:rPr kumimoji="1" lang="en-US" altLang="zh-CN" dirty="0">
                <a:latin typeface="Times New Roman" panose="02020603050405020304" pitchFamily="18" charset="0"/>
                <a:ea typeface="楷体" panose="02010609060101010101" pitchFamily="49" charset="-122"/>
              </a:rPr>
              <a:t>Sequential Order</a:t>
            </a:r>
            <a:r>
              <a:rPr kumimoji="1" lang="zh-CN" altLang="en-US" dirty="0">
                <a:latin typeface="Times New Roman" panose="02020603050405020304" pitchFamily="18" charset="0"/>
                <a:ea typeface="楷体" panose="02010609060101010101" pitchFamily="49" charset="-122"/>
              </a:rPr>
              <a:t>）</a:t>
            </a:r>
            <a:endParaRPr kumimoji="1" lang="en-US" altLang="zh-CN" dirty="0">
              <a:latin typeface="Times New Roman" panose="02020603050405020304" pitchFamily="18" charset="0"/>
              <a:ea typeface="楷体" panose="02010609060101010101" pitchFamily="49" charset="-122"/>
            </a:endParaRPr>
          </a:p>
          <a:p>
            <a:pPr marL="800100" lvl="1" indent="-342900" algn="just">
              <a:lnSpc>
                <a:spcPct val="120000"/>
              </a:lnSpc>
              <a:buFont typeface="Wingdings" panose="05000000000000000000" pitchFamily="2" charset="2"/>
              <a:buChar char="n"/>
            </a:pPr>
            <a:r>
              <a:rPr kumimoji="1" lang="zh-CN" altLang="en-US" dirty="0">
                <a:latin typeface="Times New Roman" panose="02020603050405020304" pitchFamily="18" charset="0"/>
                <a:ea typeface="楷体" panose="02010609060101010101" pitchFamily="49" charset="-122"/>
              </a:rPr>
              <a:t>充分学习每个子任务（</a:t>
            </a:r>
            <a:r>
              <a:rPr kumimoji="1" lang="en-US" altLang="zh-CN" dirty="0">
                <a:latin typeface="Times New Roman" panose="02020603050405020304" pitchFamily="18" charset="0"/>
                <a:ea typeface="楷体" panose="02010609060101010101" pitchFamily="49" charset="-122"/>
              </a:rPr>
              <a:t>Sufficient Learning</a:t>
            </a:r>
            <a:r>
              <a:rPr kumimoji="1" lang="zh-CN" altLang="en-US" dirty="0">
                <a:latin typeface="Times New Roman" panose="02020603050405020304" pitchFamily="18" charset="0"/>
                <a:ea typeface="楷体" panose="02010609060101010101" pitchFamily="49" charset="-122"/>
              </a:rPr>
              <a:t>）</a:t>
            </a:r>
            <a:endParaRPr kumimoji="1" lang="en-US" altLang="zh-CN" dirty="0">
              <a:latin typeface="Times New Roman" panose="02020603050405020304" pitchFamily="18" charset="0"/>
              <a:ea typeface="楷体" panose="02010609060101010101" pitchFamily="49" charset="-122"/>
            </a:endParaRPr>
          </a:p>
        </p:txBody>
      </p:sp>
      <p:grpSp>
        <p:nvGrpSpPr>
          <p:cNvPr id="6" name="组合 5">
            <a:extLst>
              <a:ext uri="{FF2B5EF4-FFF2-40B4-BE49-F238E27FC236}">
                <a16:creationId xmlns:a16="http://schemas.microsoft.com/office/drawing/2014/main" id="{5C842D01-A243-4D29-821E-1CBD4C8F675A}"/>
              </a:ext>
            </a:extLst>
          </p:cNvPr>
          <p:cNvGrpSpPr/>
          <p:nvPr/>
        </p:nvGrpSpPr>
        <p:grpSpPr>
          <a:xfrm>
            <a:off x="1606952" y="4231054"/>
            <a:ext cx="8978096" cy="1857187"/>
            <a:chOff x="1496993" y="3671341"/>
            <a:chExt cx="8978096" cy="1857187"/>
          </a:xfrm>
        </p:grpSpPr>
        <p:pic>
          <p:nvPicPr>
            <p:cNvPr id="12" name="图片 11">
              <a:extLst>
                <a:ext uri="{FF2B5EF4-FFF2-40B4-BE49-F238E27FC236}">
                  <a16:creationId xmlns:a16="http://schemas.microsoft.com/office/drawing/2014/main" id="{858DC179-8D40-46A2-8F73-445583EF15D0}"/>
                </a:ext>
              </a:extLst>
            </p:cNvPr>
            <p:cNvPicPr>
              <a:picLocks noChangeAspect="1"/>
            </p:cNvPicPr>
            <p:nvPr/>
          </p:nvPicPr>
          <p:blipFill>
            <a:blip r:embed="rId4"/>
            <a:stretch>
              <a:fillRect/>
            </a:stretch>
          </p:blipFill>
          <p:spPr>
            <a:xfrm>
              <a:off x="1496993" y="3671341"/>
              <a:ext cx="8978096" cy="1298258"/>
            </a:xfrm>
            <a:prstGeom prst="rect">
              <a:avLst/>
            </a:prstGeom>
          </p:spPr>
        </p:pic>
        <p:sp>
          <p:nvSpPr>
            <p:cNvPr id="13" name="文本框 12">
              <a:extLst>
                <a:ext uri="{FF2B5EF4-FFF2-40B4-BE49-F238E27FC236}">
                  <a16:creationId xmlns:a16="http://schemas.microsoft.com/office/drawing/2014/main" id="{CB257A51-3792-4EBA-9E03-B20608933BE8}"/>
                </a:ext>
              </a:extLst>
            </p:cNvPr>
            <p:cNvSpPr txBox="1"/>
            <p:nvPr/>
          </p:nvSpPr>
          <p:spPr>
            <a:xfrm>
              <a:off x="2798642" y="5005308"/>
              <a:ext cx="6374799" cy="523220"/>
            </a:xfrm>
            <a:prstGeom prst="rect">
              <a:avLst/>
            </a:prstGeom>
            <a:noFill/>
          </p:spPr>
          <p:txBody>
            <a:bodyPr wrap="square" rtlCol="0">
              <a:spAutoFit/>
            </a:bodyPr>
            <a:lstStyle/>
            <a:p>
              <a:pPr algn="just"/>
              <a:r>
                <a:rPr lang="zh-CN" altLang="en-US" sz="1400" dirty="0">
                  <a:latin typeface="Times New Roman" panose="02020603050405020304" pitchFamily="18" charset="0"/>
                  <a:ea typeface="楷体" panose="02010609060101010101" pitchFamily="49" charset="-122"/>
                </a:rPr>
                <a:t>图</a:t>
              </a:r>
              <a:r>
                <a:rPr lang="en-US" altLang="zh-CN" sz="1400" dirty="0">
                  <a:latin typeface="Times New Roman" panose="02020603050405020304" pitchFamily="18" charset="0"/>
                  <a:ea typeface="楷体" panose="02010609060101010101" pitchFamily="49" charset="-122"/>
                </a:rPr>
                <a:t>3</a:t>
              </a:r>
              <a:r>
                <a:rPr lang="zh-CN" altLang="en-US" sz="1400" dirty="0">
                  <a:latin typeface="Times New Roman" panose="02020603050405020304" pitchFamily="18" charset="0"/>
                  <a:ea typeface="楷体" panose="02010609060101010101" pitchFamily="49" charset="-122"/>
                </a:rPr>
                <a:t>：带损失衰减的任务递进式预训练框架（</a:t>
              </a:r>
              <a:r>
                <a:rPr lang="en-US" altLang="zh-CN" sz="1400" dirty="0">
                  <a:latin typeface="Times New Roman" panose="02020603050405020304" pitchFamily="18" charset="0"/>
                  <a:ea typeface="楷体" panose="02010609060101010101" pitchFamily="49" charset="-122"/>
                </a:rPr>
                <a:t>TPLD</a:t>
              </a:r>
              <a:r>
                <a:rPr lang="zh-CN" altLang="en-US" sz="1400" dirty="0">
                  <a:latin typeface="Times New Roman" panose="02020603050405020304" pitchFamily="18" charset="0"/>
                  <a:ea typeface="楷体" panose="02010609060101010101" pitchFamily="49" charset="-122"/>
                </a:rPr>
                <a:t>）。三个连续的任务以级联的方式引入到预训练模型中，上一阶段的任务以衰减的损失加入当前阶段。</a:t>
              </a:r>
            </a:p>
          </p:txBody>
        </p:sp>
      </p:grpSp>
    </p:spTree>
    <p:extLst>
      <p:ext uri="{BB962C8B-B14F-4D97-AF65-F5344CB8AC3E}">
        <p14:creationId xmlns:p14="http://schemas.microsoft.com/office/powerpoint/2010/main" val="80466117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基础预训练任务：生成任务</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17</a:t>
            </a:fld>
            <a:endParaRPr lang="zh-CN" altLang="en-US"/>
          </a:p>
        </p:txBody>
      </p:sp>
      <p:grpSp>
        <p:nvGrpSpPr>
          <p:cNvPr id="11" name="组合 10">
            <a:extLst>
              <a:ext uri="{FF2B5EF4-FFF2-40B4-BE49-F238E27FC236}">
                <a16:creationId xmlns:a16="http://schemas.microsoft.com/office/drawing/2014/main" id="{8CE3EAB2-7441-461E-8E05-A19820C4D258}"/>
              </a:ext>
            </a:extLst>
          </p:cNvPr>
          <p:cNvGrpSpPr/>
          <p:nvPr/>
        </p:nvGrpSpPr>
        <p:grpSpPr>
          <a:xfrm>
            <a:off x="736720" y="1217755"/>
            <a:ext cx="8164596" cy="894521"/>
            <a:chOff x="736720" y="1217755"/>
            <a:chExt cx="8164596" cy="894521"/>
          </a:xfrm>
        </p:grpSpPr>
        <p:graphicFrame>
          <p:nvGraphicFramePr>
            <p:cNvPr id="5" name="对象 4">
              <a:extLst>
                <a:ext uri="{FF2B5EF4-FFF2-40B4-BE49-F238E27FC236}">
                  <a16:creationId xmlns:a16="http://schemas.microsoft.com/office/drawing/2014/main" id="{A9ABCC25-3C58-4627-9048-5FBCD1AD0A96}"/>
                </a:ext>
              </a:extLst>
            </p:cNvPr>
            <p:cNvGraphicFramePr>
              <a:graphicFrameLocks noChangeAspect="1"/>
            </p:cNvGraphicFramePr>
            <p:nvPr>
              <p:extLst>
                <p:ext uri="{D42A27DB-BD31-4B8C-83A1-F6EECF244321}">
                  <p14:modId xmlns:p14="http://schemas.microsoft.com/office/powerpoint/2010/main" val="3078449419"/>
                </p:ext>
              </p:extLst>
            </p:nvPr>
          </p:nvGraphicFramePr>
          <p:xfrm>
            <a:off x="3906397" y="1610683"/>
            <a:ext cx="1825243" cy="501593"/>
          </p:xfrm>
          <a:graphic>
            <a:graphicData uri="http://schemas.openxmlformats.org/presentationml/2006/ole">
              <mc:AlternateContent xmlns:mc="http://schemas.openxmlformats.org/markup-compatibility/2006">
                <mc:Choice xmlns:v="urn:schemas-microsoft-com:vml" Requires="v">
                  <p:oleObj spid="_x0000_s1526" name="Equation" r:id="rId5" imgW="1663560" imgH="457200" progId="Equation.DSMT4">
                    <p:embed/>
                  </p:oleObj>
                </mc:Choice>
                <mc:Fallback>
                  <p:oleObj name="Equation" r:id="rId5" imgW="1663560" imgH="457200" progId="Equation.DSMT4">
                    <p:embed/>
                    <p:pic>
                      <p:nvPicPr>
                        <p:cNvPr id="0" name=""/>
                        <p:cNvPicPr/>
                        <p:nvPr/>
                      </p:nvPicPr>
                      <p:blipFill>
                        <a:blip r:embed="rId6"/>
                        <a:stretch>
                          <a:fillRect/>
                        </a:stretch>
                      </p:blipFill>
                      <p:spPr>
                        <a:xfrm>
                          <a:off x="3906397" y="1610683"/>
                          <a:ext cx="1825243" cy="501593"/>
                        </a:xfrm>
                        <a:prstGeom prst="rect">
                          <a:avLst/>
                        </a:prstGeom>
                      </p:spPr>
                    </p:pic>
                  </p:oleObj>
                </mc:Fallback>
              </mc:AlternateContent>
            </a:graphicData>
          </a:graphic>
        </p:graphicFrame>
        <p:grpSp>
          <p:nvGrpSpPr>
            <p:cNvPr id="10" name="组合 9">
              <a:extLst>
                <a:ext uri="{FF2B5EF4-FFF2-40B4-BE49-F238E27FC236}">
                  <a16:creationId xmlns:a16="http://schemas.microsoft.com/office/drawing/2014/main" id="{F6114078-4681-402E-9409-1E6BEA1EC959}"/>
                </a:ext>
              </a:extLst>
            </p:cNvPr>
            <p:cNvGrpSpPr/>
            <p:nvPr/>
          </p:nvGrpSpPr>
          <p:grpSpPr>
            <a:xfrm>
              <a:off x="736720" y="1217755"/>
              <a:ext cx="8164596" cy="392928"/>
              <a:chOff x="736720" y="1217755"/>
              <a:chExt cx="8164596" cy="392928"/>
            </a:xfrm>
          </p:grpSpPr>
          <p:graphicFrame>
            <p:nvGraphicFramePr>
              <p:cNvPr id="4" name="对象 3">
                <a:extLst>
                  <a:ext uri="{FF2B5EF4-FFF2-40B4-BE49-F238E27FC236}">
                    <a16:creationId xmlns:a16="http://schemas.microsoft.com/office/drawing/2014/main" id="{DAF64212-5C67-4741-978A-CE2322F4B4DE}"/>
                  </a:ext>
                </a:extLst>
              </p:cNvPr>
              <p:cNvGraphicFramePr>
                <a:graphicFrameLocks noChangeAspect="1"/>
              </p:cNvGraphicFramePr>
              <p:nvPr>
                <p:extLst>
                  <p:ext uri="{D42A27DB-BD31-4B8C-83A1-F6EECF244321}">
                    <p14:modId xmlns:p14="http://schemas.microsoft.com/office/powerpoint/2010/main" val="181819022"/>
                  </p:ext>
                </p:extLst>
              </p:nvPr>
            </p:nvGraphicFramePr>
            <p:xfrm>
              <a:off x="4170761" y="1295871"/>
              <a:ext cx="700596" cy="285958"/>
            </p:xfrm>
            <a:graphic>
              <a:graphicData uri="http://schemas.openxmlformats.org/presentationml/2006/ole">
                <mc:AlternateContent xmlns:mc="http://schemas.openxmlformats.org/markup-compatibility/2006">
                  <mc:Choice xmlns:v="urn:schemas-microsoft-com:vml" Requires="v">
                    <p:oleObj spid="_x0000_s1527" name="Equation" r:id="rId7" imgW="622080" imgH="253800" progId="Equation.DSMT4">
                      <p:embed/>
                    </p:oleObj>
                  </mc:Choice>
                  <mc:Fallback>
                    <p:oleObj name="Equation" r:id="rId7" imgW="622080" imgH="253800" progId="Equation.DSMT4">
                      <p:embed/>
                      <p:pic>
                        <p:nvPicPr>
                          <p:cNvPr id="0" name=""/>
                          <p:cNvPicPr/>
                          <p:nvPr/>
                        </p:nvPicPr>
                        <p:blipFill>
                          <a:blip r:embed="rId8"/>
                          <a:stretch>
                            <a:fillRect/>
                          </a:stretch>
                        </p:blipFill>
                        <p:spPr>
                          <a:xfrm>
                            <a:off x="4170761" y="1295871"/>
                            <a:ext cx="700596" cy="285958"/>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8F953731-57D7-4C47-857E-A62AC5F7855A}"/>
                  </a:ext>
                </a:extLst>
              </p:cNvPr>
              <p:cNvSpPr txBox="1"/>
              <p:nvPr/>
            </p:nvSpPr>
            <p:spPr>
              <a:xfrm>
                <a:off x="736720" y="1217755"/>
                <a:ext cx="8164596" cy="392928"/>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生成损失函数：对于训练样例              ，其对应的生成损失为：</a:t>
                </a:r>
                <a:endParaRPr lang="en-US" altLang="zh-CN" dirty="0">
                  <a:latin typeface="Times New Roman" panose="02020603050405020304" pitchFamily="18" charset="0"/>
                  <a:ea typeface="楷体" panose="02010609060101010101" pitchFamily="49" charset="-122"/>
                </a:endParaRPr>
              </a:p>
            </p:txBody>
          </p:sp>
        </p:grpSp>
      </p:grpSp>
      <p:grpSp>
        <p:nvGrpSpPr>
          <p:cNvPr id="24" name="组合 23">
            <a:extLst>
              <a:ext uri="{FF2B5EF4-FFF2-40B4-BE49-F238E27FC236}">
                <a16:creationId xmlns:a16="http://schemas.microsoft.com/office/drawing/2014/main" id="{8FEFE179-660C-47EA-B6CC-97BE0282F665}"/>
              </a:ext>
            </a:extLst>
          </p:cNvPr>
          <p:cNvGrpSpPr/>
          <p:nvPr/>
        </p:nvGrpSpPr>
        <p:grpSpPr>
          <a:xfrm>
            <a:off x="732540" y="2341790"/>
            <a:ext cx="7367051" cy="1365502"/>
            <a:chOff x="736720" y="2669096"/>
            <a:chExt cx="7367051" cy="1365502"/>
          </a:xfrm>
        </p:grpSpPr>
        <p:sp>
          <p:nvSpPr>
            <p:cNvPr id="12" name="文本框 11">
              <a:extLst>
                <a:ext uri="{FF2B5EF4-FFF2-40B4-BE49-F238E27FC236}">
                  <a16:creationId xmlns:a16="http://schemas.microsoft.com/office/drawing/2014/main" id="{054090D4-8993-4B67-95B7-174B7DFDDCCC}"/>
                </a:ext>
              </a:extLst>
            </p:cNvPr>
            <p:cNvSpPr txBox="1"/>
            <p:nvPr/>
          </p:nvSpPr>
          <p:spPr>
            <a:xfrm>
              <a:off x="736720" y="2669096"/>
              <a:ext cx="6318461" cy="1365502"/>
            </a:xfrm>
            <a:prstGeom prst="rect">
              <a:avLst/>
            </a:prstGeom>
            <a:noFill/>
          </p:spPr>
          <p:txBody>
            <a:bodyPr wrap="square" rtlCol="0">
              <a:spAutoFit/>
            </a:bodyPr>
            <a:lstStyle/>
            <a:p>
              <a:pPr marL="342900" indent="-342900" algn="l">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第一阶段：</a:t>
              </a:r>
              <a:r>
                <a:rPr lang="en-US" altLang="zh-CN" dirty="0">
                  <a:latin typeface="Times New Roman" panose="02020603050405020304" pitchFamily="18" charset="0"/>
                  <a:ea typeface="楷体" panose="02010609060101010101" pitchFamily="49" charset="-122"/>
                </a:rPr>
                <a:t>DST</a:t>
              </a:r>
              <a:r>
                <a:rPr lang="zh-CN" altLang="en-US" dirty="0">
                  <a:latin typeface="Times New Roman" panose="02020603050405020304" pitchFamily="18" charset="0"/>
                  <a:ea typeface="楷体" panose="02010609060101010101" pitchFamily="49" charset="-122"/>
                </a:rPr>
                <a:t>预训练</a:t>
              </a:r>
              <a:endParaRPr lang="en-US" altLang="zh-CN" dirty="0">
                <a:latin typeface="Times New Roman" panose="02020603050405020304" pitchFamily="18" charset="0"/>
                <a:ea typeface="楷体" panose="02010609060101010101" pitchFamily="49" charset="-122"/>
              </a:endParaRPr>
            </a:p>
            <a:p>
              <a:pPr marL="342900" indent="-342900" algn="l">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第二阶段：</a:t>
              </a:r>
              <a:r>
                <a:rPr lang="en-US" altLang="zh-CN" dirty="0">
                  <a:latin typeface="Times New Roman" panose="02020603050405020304" pitchFamily="18" charset="0"/>
                  <a:ea typeface="楷体" panose="02010609060101010101" pitchFamily="49" charset="-122"/>
                </a:rPr>
                <a:t>DST+POL</a:t>
              </a:r>
              <a:r>
                <a:rPr lang="zh-CN" altLang="en-US" dirty="0">
                  <a:latin typeface="Times New Roman" panose="02020603050405020304" pitchFamily="18" charset="0"/>
                  <a:ea typeface="楷体" panose="02010609060101010101" pitchFamily="49" charset="-122"/>
                </a:rPr>
                <a:t>预训练</a:t>
              </a:r>
              <a:endParaRPr lang="en-US" altLang="zh-CN" dirty="0">
                <a:latin typeface="Times New Roman" panose="02020603050405020304" pitchFamily="18" charset="0"/>
                <a:ea typeface="楷体" panose="02010609060101010101" pitchFamily="49" charset="-122"/>
              </a:endParaRPr>
            </a:p>
            <a:p>
              <a:pPr marL="342900" indent="-342900" algn="l">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第三阶段：</a:t>
              </a:r>
              <a:r>
                <a:rPr lang="en-US" altLang="zh-CN" dirty="0">
                  <a:latin typeface="Times New Roman" panose="02020603050405020304" pitchFamily="18" charset="0"/>
                  <a:ea typeface="楷体" panose="02010609060101010101" pitchFamily="49" charset="-122"/>
                </a:rPr>
                <a:t>DST+POL+NLG</a:t>
              </a:r>
              <a:r>
                <a:rPr lang="zh-CN" altLang="en-US" dirty="0">
                  <a:latin typeface="Times New Roman" panose="02020603050405020304" pitchFamily="18" charset="0"/>
                  <a:ea typeface="楷体" panose="02010609060101010101" pitchFamily="49" charset="-122"/>
                </a:rPr>
                <a:t>预训练</a:t>
              </a:r>
            </a:p>
          </p:txBody>
        </p:sp>
        <p:graphicFrame>
          <p:nvGraphicFramePr>
            <p:cNvPr id="13" name="对象 12">
              <a:extLst>
                <a:ext uri="{FF2B5EF4-FFF2-40B4-BE49-F238E27FC236}">
                  <a16:creationId xmlns:a16="http://schemas.microsoft.com/office/drawing/2014/main" id="{5365F4E5-5A15-4DCF-9E83-3BDC820C2D0F}"/>
                </a:ext>
              </a:extLst>
            </p:cNvPr>
            <p:cNvGraphicFramePr>
              <a:graphicFrameLocks noChangeAspect="1"/>
            </p:cNvGraphicFramePr>
            <p:nvPr>
              <p:extLst>
                <p:ext uri="{D42A27DB-BD31-4B8C-83A1-F6EECF244321}">
                  <p14:modId xmlns:p14="http://schemas.microsoft.com/office/powerpoint/2010/main" val="1155382734"/>
                </p:ext>
              </p:extLst>
            </p:nvPr>
          </p:nvGraphicFramePr>
          <p:xfrm>
            <a:off x="5005365" y="2699346"/>
            <a:ext cx="1183898" cy="308138"/>
          </p:xfrm>
          <a:graphic>
            <a:graphicData uri="http://schemas.openxmlformats.org/presentationml/2006/ole">
              <mc:AlternateContent xmlns:mc="http://schemas.openxmlformats.org/markup-compatibility/2006">
                <mc:Choice xmlns:v="urn:schemas-microsoft-com:vml" Requires="v">
                  <p:oleObj spid="_x0000_s1528" name="Equation" r:id="rId9" imgW="927000" imgH="241200" progId="Equation.DSMT4">
                    <p:embed/>
                  </p:oleObj>
                </mc:Choice>
                <mc:Fallback>
                  <p:oleObj name="Equation" r:id="rId9" imgW="927000" imgH="241200" progId="Equation.DSMT4">
                    <p:embed/>
                    <p:pic>
                      <p:nvPicPr>
                        <p:cNvPr id="0" name=""/>
                        <p:cNvPicPr/>
                        <p:nvPr/>
                      </p:nvPicPr>
                      <p:blipFill>
                        <a:blip r:embed="rId10"/>
                        <a:stretch>
                          <a:fillRect/>
                        </a:stretch>
                      </p:blipFill>
                      <p:spPr>
                        <a:xfrm>
                          <a:off x="5005365" y="2699346"/>
                          <a:ext cx="1183898" cy="30813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A09E095-04D6-47C1-BF6C-43A86FE5A5AF}"/>
                </a:ext>
              </a:extLst>
            </p:cNvPr>
            <p:cNvGraphicFramePr>
              <a:graphicFrameLocks noChangeAspect="1"/>
            </p:cNvGraphicFramePr>
            <p:nvPr>
              <p:extLst>
                <p:ext uri="{D42A27DB-BD31-4B8C-83A1-F6EECF244321}">
                  <p14:modId xmlns:p14="http://schemas.microsoft.com/office/powerpoint/2010/main" val="3271966548"/>
                </p:ext>
              </p:extLst>
            </p:nvPr>
          </p:nvGraphicFramePr>
          <p:xfrm>
            <a:off x="5037766" y="3170689"/>
            <a:ext cx="3066005" cy="288387"/>
          </p:xfrm>
          <a:graphic>
            <a:graphicData uri="http://schemas.openxmlformats.org/presentationml/2006/ole">
              <mc:AlternateContent xmlns:mc="http://schemas.openxmlformats.org/markup-compatibility/2006">
                <mc:Choice xmlns:v="urn:schemas-microsoft-com:vml" Requires="v">
                  <p:oleObj spid="_x0000_s1529" name="Equation" r:id="rId11" imgW="2565360" imgH="241200" progId="Equation.DSMT4">
                    <p:embed/>
                  </p:oleObj>
                </mc:Choice>
                <mc:Fallback>
                  <p:oleObj name="Equation" r:id="rId11" imgW="2565360" imgH="241200" progId="Equation.DSMT4">
                    <p:embed/>
                    <p:pic>
                      <p:nvPicPr>
                        <p:cNvPr id="0" name=""/>
                        <p:cNvPicPr/>
                        <p:nvPr/>
                      </p:nvPicPr>
                      <p:blipFill>
                        <a:blip r:embed="rId12"/>
                        <a:stretch>
                          <a:fillRect/>
                        </a:stretch>
                      </p:blipFill>
                      <p:spPr>
                        <a:xfrm>
                          <a:off x="5037766" y="3170689"/>
                          <a:ext cx="3066005" cy="28838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2A9EDCBD-71CE-4BBC-9989-7319622B9F93}"/>
                </a:ext>
              </a:extLst>
            </p:cNvPr>
            <p:cNvGraphicFramePr>
              <a:graphicFrameLocks noChangeAspect="1"/>
            </p:cNvGraphicFramePr>
            <p:nvPr>
              <p:extLst>
                <p:ext uri="{D42A27DB-BD31-4B8C-83A1-F6EECF244321}">
                  <p14:modId xmlns:p14="http://schemas.microsoft.com/office/powerpoint/2010/main" val="334742049"/>
                </p:ext>
              </p:extLst>
            </p:nvPr>
          </p:nvGraphicFramePr>
          <p:xfrm>
            <a:off x="5037764" y="3653994"/>
            <a:ext cx="2680312" cy="353095"/>
          </p:xfrm>
          <a:graphic>
            <a:graphicData uri="http://schemas.openxmlformats.org/presentationml/2006/ole">
              <mc:AlternateContent xmlns:mc="http://schemas.openxmlformats.org/markup-compatibility/2006">
                <mc:Choice xmlns:v="urn:schemas-microsoft-com:vml" Requires="v">
                  <p:oleObj spid="_x0000_s1530" name="Equation" r:id="rId13" imgW="2120760" imgH="279360" progId="Equation.DSMT4">
                    <p:embed/>
                  </p:oleObj>
                </mc:Choice>
                <mc:Fallback>
                  <p:oleObj name="Equation" r:id="rId13" imgW="2120760" imgH="279360" progId="Equation.DSMT4">
                    <p:embed/>
                    <p:pic>
                      <p:nvPicPr>
                        <p:cNvPr id="0" name=""/>
                        <p:cNvPicPr/>
                        <p:nvPr/>
                      </p:nvPicPr>
                      <p:blipFill>
                        <a:blip r:embed="rId14"/>
                        <a:stretch>
                          <a:fillRect/>
                        </a:stretch>
                      </p:blipFill>
                      <p:spPr>
                        <a:xfrm>
                          <a:off x="5037764" y="3653994"/>
                          <a:ext cx="2680312" cy="353095"/>
                        </a:xfrm>
                        <a:prstGeom prst="rect">
                          <a:avLst/>
                        </a:prstGeom>
                      </p:spPr>
                    </p:pic>
                  </p:oleObj>
                </mc:Fallback>
              </mc:AlternateContent>
            </a:graphicData>
          </a:graphic>
        </p:graphicFrame>
      </p:grpSp>
      <p:pic>
        <p:nvPicPr>
          <p:cNvPr id="28" name="图片 27">
            <a:extLst>
              <a:ext uri="{FF2B5EF4-FFF2-40B4-BE49-F238E27FC236}">
                <a16:creationId xmlns:a16="http://schemas.microsoft.com/office/drawing/2014/main" id="{23852E36-D3B8-4E7B-BE75-5B10F565E236}"/>
              </a:ext>
            </a:extLst>
          </p:cNvPr>
          <p:cNvPicPr>
            <a:picLocks noChangeAspect="1"/>
          </p:cNvPicPr>
          <p:nvPr/>
        </p:nvPicPr>
        <p:blipFill rotWithShape="1">
          <a:blip r:embed="rId15">
            <a:extLst>
              <a:ext uri="{28A0092B-C50C-407E-A947-70E740481C1C}">
                <a14:useLocalDpi xmlns:a14="http://schemas.microsoft.com/office/drawing/2010/main" val="0"/>
              </a:ext>
            </a:extLst>
          </a:blip>
          <a:srcRect l="2482" r="1412"/>
          <a:stretch/>
        </p:blipFill>
        <p:spPr>
          <a:xfrm>
            <a:off x="1803521" y="3857647"/>
            <a:ext cx="8584959" cy="2014547"/>
          </a:xfrm>
          <a:prstGeom prst="rect">
            <a:avLst/>
          </a:prstGeom>
        </p:spPr>
      </p:pic>
    </p:spTree>
    <p:extLst>
      <p:ext uri="{BB962C8B-B14F-4D97-AF65-F5344CB8AC3E}">
        <p14:creationId xmlns:p14="http://schemas.microsoft.com/office/powerpoint/2010/main" val="122693154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面向对话策略的预训练任务（</a:t>
            </a:r>
            <a:r>
              <a:rPr lang="en-US" altLang="zh-CN" sz="3200" b="1" dirty="0">
                <a:solidFill>
                  <a:srgbClr val="4472C4"/>
                </a:solidFill>
                <a:latin typeface="微软雅黑" pitchFamily="34" charset="-122"/>
                <a:ea typeface="微软雅黑" pitchFamily="34" charset="-122"/>
                <a:cs typeface="Times New Roman" pitchFamily="18" charset="0"/>
              </a:rPr>
              <a:t>POL Tasks</a:t>
            </a:r>
            <a:r>
              <a:rPr lang="zh-CN" altLang="en-US" sz="3200" b="1" dirty="0">
                <a:solidFill>
                  <a:srgbClr val="4472C4"/>
                </a:solidFill>
                <a:latin typeface="微软雅黑" pitchFamily="34" charset="-122"/>
                <a:ea typeface="微软雅黑" pitchFamily="34" charset="-122"/>
                <a:cs typeface="Times New Roman" pitchFamily="18" charset="0"/>
              </a:rPr>
              <a:t>）</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18</a:t>
            </a:fld>
            <a:endParaRPr lang="zh-CN" altLang="en-US"/>
          </a:p>
        </p:txBody>
      </p:sp>
      <p:grpSp>
        <p:nvGrpSpPr>
          <p:cNvPr id="9" name="组合 8">
            <a:extLst>
              <a:ext uri="{FF2B5EF4-FFF2-40B4-BE49-F238E27FC236}">
                <a16:creationId xmlns:a16="http://schemas.microsoft.com/office/drawing/2014/main" id="{6B0A3A4F-C8FF-402E-8A67-D7B56FC2CF51}"/>
              </a:ext>
            </a:extLst>
          </p:cNvPr>
          <p:cNvGrpSpPr/>
          <p:nvPr/>
        </p:nvGrpSpPr>
        <p:grpSpPr>
          <a:xfrm>
            <a:off x="3645321" y="3328242"/>
            <a:ext cx="4901358" cy="2283833"/>
            <a:chOff x="6197118" y="3098559"/>
            <a:chExt cx="4901358" cy="2283833"/>
          </a:xfrm>
        </p:grpSpPr>
        <p:pic>
          <p:nvPicPr>
            <p:cNvPr id="7" name="图片 6">
              <a:extLst>
                <a:ext uri="{FF2B5EF4-FFF2-40B4-BE49-F238E27FC236}">
                  <a16:creationId xmlns:a16="http://schemas.microsoft.com/office/drawing/2014/main" id="{77E353A5-CC3A-4B76-A75A-469DC4F05631}"/>
                </a:ext>
              </a:extLst>
            </p:cNvPr>
            <p:cNvPicPr>
              <a:picLocks noChangeAspect="1"/>
            </p:cNvPicPr>
            <p:nvPr/>
          </p:nvPicPr>
          <p:blipFill rotWithShape="1">
            <a:blip r:embed="rId4">
              <a:extLst>
                <a:ext uri="{28A0092B-C50C-407E-A947-70E740481C1C}">
                  <a14:useLocalDpi xmlns:a14="http://schemas.microsoft.com/office/drawing/2010/main" val="0"/>
                </a:ext>
              </a:extLst>
            </a:blip>
            <a:srcRect l="3341" t="6977" r="2184" b="10279"/>
            <a:stretch/>
          </p:blipFill>
          <p:spPr>
            <a:xfrm>
              <a:off x="6197118" y="3098559"/>
              <a:ext cx="4901358" cy="2283833"/>
            </a:xfrm>
            <a:prstGeom prst="rect">
              <a:avLst/>
            </a:prstGeom>
          </p:spPr>
        </p:pic>
        <p:sp>
          <p:nvSpPr>
            <p:cNvPr id="8" name="矩形 7">
              <a:extLst>
                <a:ext uri="{FF2B5EF4-FFF2-40B4-BE49-F238E27FC236}">
                  <a16:creationId xmlns:a16="http://schemas.microsoft.com/office/drawing/2014/main" id="{846B360D-2AE6-43DF-88A4-56E6BC145610}"/>
                </a:ext>
              </a:extLst>
            </p:cNvPr>
            <p:cNvSpPr/>
            <p:nvPr/>
          </p:nvSpPr>
          <p:spPr>
            <a:xfrm>
              <a:off x="9486359" y="3132714"/>
              <a:ext cx="1451772" cy="5118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1D53A45D-B675-4AA7-91BB-B619C98A598A}"/>
              </a:ext>
            </a:extLst>
          </p:cNvPr>
          <p:cNvSpPr txBox="1"/>
          <p:nvPr/>
        </p:nvSpPr>
        <p:spPr>
          <a:xfrm>
            <a:off x="806058" y="1624604"/>
            <a:ext cx="8798139" cy="879215"/>
          </a:xfrm>
          <a:prstGeom prst="rect">
            <a:avLst/>
          </a:prstGeom>
          <a:noFill/>
        </p:spPr>
        <p:txBody>
          <a:bodyPr wrap="square" rtlCol="0">
            <a:spAutoFit/>
          </a:bodyPr>
          <a:lstStyle/>
          <a:p>
            <a:pPr marL="285750" indent="-285750">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时序关系建模：全局策略一致性任务（</a:t>
            </a:r>
            <a:r>
              <a:rPr lang="en-US" altLang="zh-CN" dirty="0">
                <a:latin typeface="Times New Roman" panose="02020603050405020304" pitchFamily="18" charset="0"/>
                <a:ea typeface="楷体" panose="02010609060101010101" pitchFamily="49" charset="-122"/>
              </a:rPr>
              <a:t>Global Policy Consistency Task</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样本表示优化：基于对话动作的对比学习（</a:t>
            </a:r>
            <a:r>
              <a:rPr lang="en-US" altLang="zh-CN" dirty="0">
                <a:latin typeface="Times New Roman" panose="02020603050405020304" pitchFamily="18" charset="0"/>
                <a:ea typeface="楷体" panose="02010609060101010101" pitchFamily="49" charset="-122"/>
              </a:rPr>
              <a:t>Act-based Contrastive Learning Task</a:t>
            </a:r>
            <a:r>
              <a:rPr lang="zh-CN" altLang="en-US"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13419757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全局策略一致性任务</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19</a:t>
            </a:fld>
            <a:endParaRPr lang="zh-CN" altLang="en-US"/>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33C20B0-22ED-4EED-B78F-8434A8D58C69}"/>
                  </a:ext>
                </a:extLst>
              </p:cNvPr>
              <p:cNvSpPr txBox="1"/>
              <p:nvPr/>
            </p:nvSpPr>
            <p:spPr>
              <a:xfrm>
                <a:off x="672324" y="974801"/>
                <a:ext cx="9980619" cy="2809039"/>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kumimoji="1" lang="zh-CN" altLang="en-US" dirty="0">
                    <a:latin typeface="Times New Roman" panose="02020603050405020304" pitchFamily="18" charset="0"/>
                    <a:ea typeface="楷体" panose="02010609060101010101" pitchFamily="49" charset="-122"/>
                  </a:rPr>
                  <a:t>单轮的策略先验表示和后验表示应该接近，计算</a:t>
                </a:r>
                <a:r>
                  <a:rPr kumimoji="1" lang="en-US" altLang="zh-CN" dirty="0">
                    <a:latin typeface="Times New Roman" panose="02020603050405020304" pitchFamily="18" charset="0"/>
                    <a:ea typeface="楷体" panose="02010609060101010101" pitchFamily="49" charset="-122"/>
                  </a:rPr>
                  <a:t>turn-level</a:t>
                </a:r>
                <a:r>
                  <a:rPr kumimoji="1" lang="zh-CN" altLang="en-US" dirty="0">
                    <a:latin typeface="Times New Roman" panose="02020603050405020304" pitchFamily="18" charset="0"/>
                    <a:ea typeface="楷体" panose="02010609060101010101" pitchFamily="49" charset="-122"/>
                  </a:rPr>
                  <a:t>的一致性损失：</a:t>
                </a:r>
                <a:endParaRPr kumimoji="1" lang="en-US" altLang="zh-CN" dirty="0">
                  <a:latin typeface="Times New Roman" panose="02020603050405020304" pitchFamily="18" charset="0"/>
                  <a:ea typeface="楷体" panose="02010609060101010101" pitchFamily="49" charset="-122"/>
                </a:endParaRPr>
              </a:p>
              <a:p>
                <a:pPr algn="l">
                  <a:lnSpc>
                    <a:spcPct val="150000"/>
                  </a:lnSpc>
                  <a:spcAft>
                    <a:spcPts val="600"/>
                  </a:spcAft>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ea typeface="楷体" panose="02010609060101010101" pitchFamily="49" charset="-122"/>
                            </a:rPr>
                          </m:ctrlPr>
                        </m:sSubPr>
                        <m:e>
                          <m:r>
                            <a:rPr kumimoji="1" lang="en-US" altLang="zh-CN" i="1" smtClean="0">
                              <a:latin typeface="Cambria Math" panose="02040503050406030204" pitchFamily="18" charset="0"/>
                              <a:ea typeface="Cambria Math" panose="02040503050406030204" pitchFamily="18" charset="0"/>
                            </a:rPr>
                            <m:t>ℒ</m:t>
                          </m:r>
                        </m:e>
                        <m:sub>
                          <m:r>
                            <a:rPr kumimoji="1" lang="en-US" altLang="zh-CN" b="0" i="1" smtClean="0">
                              <a:latin typeface="Cambria Math" panose="02040503050406030204" pitchFamily="18" charset="0"/>
                              <a:ea typeface="楷体" panose="02010609060101010101" pitchFamily="49" charset="-122"/>
                            </a:rPr>
                            <m:t>𝑡𝑢𝑟𝑛</m:t>
                          </m:r>
                        </m:sub>
                      </m:sSub>
                      <m:r>
                        <a:rPr kumimoji="1" lang="en-US" altLang="zh-CN" b="0" i="1" smtClean="0">
                          <a:latin typeface="Cambria Math" panose="02040503050406030204" pitchFamily="18" charset="0"/>
                          <a:ea typeface="楷体" panose="02010609060101010101" pitchFamily="49" charset="-122"/>
                        </a:rPr>
                        <m:t>=</m:t>
                      </m:r>
                      <m:sSubSup>
                        <m:sSubSupPr>
                          <m:ctrlPr>
                            <a:rPr kumimoji="1" lang="en-US" altLang="zh-CN" b="0" i="1" smtClean="0">
                              <a:latin typeface="Cambria Math" panose="02040503050406030204" pitchFamily="18" charset="0"/>
                              <a:ea typeface="楷体" panose="02010609060101010101" pitchFamily="49" charset="-122"/>
                            </a:rPr>
                          </m:ctrlPr>
                        </m:sSubSupPr>
                        <m:e>
                          <m:d>
                            <m:dPr>
                              <m:begChr m:val="‖"/>
                              <m:endChr m:val="‖"/>
                              <m:ctrlPr>
                                <a:rPr kumimoji="1" lang="en-US" altLang="zh-CN" b="0" i="1" smtClean="0">
                                  <a:latin typeface="Cambria Math" panose="02040503050406030204" pitchFamily="18" charset="0"/>
                                  <a:ea typeface="楷体" panose="02010609060101010101" pitchFamily="49" charset="-122"/>
                                </a:rPr>
                              </m:ctrlPr>
                            </m:dPr>
                            <m:e>
                              <m:sSubSup>
                                <m:sSubSupPr>
                                  <m:ctrlPr>
                                    <a:rPr kumimoji="1" lang="en-US" altLang="zh-CN" b="0" i="1" smtClean="0">
                                      <a:latin typeface="Cambria Math" panose="02040503050406030204" pitchFamily="18" charset="0"/>
                                      <a:ea typeface="楷体" panose="02010609060101010101" pitchFamily="49" charset="-122"/>
                                    </a:rPr>
                                  </m:ctrlPr>
                                </m:sSubSupPr>
                                <m:e>
                                  <m:r>
                                    <a:rPr kumimoji="1" lang="en-US" altLang="zh-CN" b="0" i="1" smtClean="0">
                                      <a:latin typeface="Cambria Math" panose="02040503050406030204" pitchFamily="18" charset="0"/>
                                      <a:ea typeface="楷体" panose="02010609060101010101" pitchFamily="49" charset="-122"/>
                                    </a:rPr>
                                    <m:t>h</m:t>
                                  </m:r>
                                </m:e>
                                <m:sub>
                                  <m:r>
                                    <a:rPr kumimoji="1" lang="en-US" altLang="zh-CN" b="0" i="1" smtClean="0">
                                      <a:latin typeface="Cambria Math" panose="02040503050406030204" pitchFamily="18" charset="0"/>
                                      <a:ea typeface="楷体" panose="02010609060101010101" pitchFamily="49" charset="-122"/>
                                    </a:rPr>
                                    <m:t>𝑡</m:t>
                                  </m:r>
                                </m:sub>
                                <m:sup>
                                  <m:r>
                                    <a:rPr kumimoji="1" lang="en-US" altLang="zh-CN" b="0" i="1" smtClean="0">
                                      <a:latin typeface="Cambria Math" panose="02040503050406030204" pitchFamily="18" charset="0"/>
                                      <a:ea typeface="楷体" panose="02010609060101010101" pitchFamily="49" charset="-122"/>
                                    </a:rPr>
                                    <m:t>𝑟</m:t>
                                  </m:r>
                                </m:sup>
                              </m:sSubSup>
                              <m:r>
                                <a:rPr kumimoji="1" lang="en-US" altLang="zh-CN" b="0" i="1" smtClean="0">
                                  <a:latin typeface="Cambria Math" panose="02040503050406030204" pitchFamily="18" charset="0"/>
                                  <a:ea typeface="楷体" panose="02010609060101010101" pitchFamily="49" charset="-122"/>
                                </a:rPr>
                                <m:t>−</m:t>
                              </m:r>
                              <m:sSubSup>
                                <m:sSubSupPr>
                                  <m:ctrlPr>
                                    <a:rPr kumimoji="1" lang="en-US" altLang="zh-CN" b="0" i="1" smtClean="0">
                                      <a:latin typeface="Cambria Math" panose="02040503050406030204" pitchFamily="18" charset="0"/>
                                      <a:ea typeface="楷体" panose="02010609060101010101" pitchFamily="49" charset="-122"/>
                                    </a:rPr>
                                  </m:ctrlPr>
                                </m:sSubSupPr>
                                <m:e>
                                  <m:r>
                                    <a:rPr kumimoji="1" lang="en-US" altLang="zh-CN" b="0" i="1" smtClean="0">
                                      <a:latin typeface="Cambria Math" panose="02040503050406030204" pitchFamily="18" charset="0"/>
                                      <a:ea typeface="楷体" panose="02010609060101010101" pitchFamily="49" charset="-122"/>
                                    </a:rPr>
                                    <m:t>h</m:t>
                                  </m:r>
                                </m:e>
                                <m:sub>
                                  <m:r>
                                    <a:rPr kumimoji="1" lang="en-US" altLang="zh-CN" b="0" i="1" smtClean="0">
                                      <a:latin typeface="Cambria Math" panose="02040503050406030204" pitchFamily="18" charset="0"/>
                                      <a:ea typeface="楷体" panose="02010609060101010101" pitchFamily="49" charset="-122"/>
                                    </a:rPr>
                                    <m:t>𝑡</m:t>
                                  </m:r>
                                </m:sub>
                                <m:sup>
                                  <m:r>
                                    <a:rPr kumimoji="1" lang="en-US" altLang="zh-CN" b="0" i="1" smtClean="0">
                                      <a:latin typeface="Cambria Math" panose="02040503050406030204" pitchFamily="18" charset="0"/>
                                      <a:ea typeface="楷体" panose="02010609060101010101" pitchFamily="49" charset="-122"/>
                                    </a:rPr>
                                    <m:t>𝑜</m:t>
                                  </m:r>
                                </m:sup>
                              </m:sSubSup>
                            </m:e>
                          </m:d>
                        </m:e>
                        <m:sub>
                          <m:r>
                            <a:rPr kumimoji="1" lang="en-US" altLang="zh-CN" b="0" i="1" smtClean="0">
                              <a:latin typeface="Cambria Math" panose="02040503050406030204" pitchFamily="18" charset="0"/>
                              <a:ea typeface="楷体" panose="02010609060101010101" pitchFamily="49" charset="-122"/>
                            </a:rPr>
                            <m:t>2</m:t>
                          </m:r>
                        </m:sub>
                        <m:sup>
                          <m:r>
                            <a:rPr kumimoji="1" lang="en-US" altLang="zh-CN" b="0" i="1" smtClean="0">
                              <a:latin typeface="Cambria Math" panose="02040503050406030204" pitchFamily="18" charset="0"/>
                              <a:ea typeface="楷体" panose="02010609060101010101" pitchFamily="49" charset="-122"/>
                            </a:rPr>
                            <m:t>2</m:t>
                          </m:r>
                        </m:sup>
                      </m:sSubSup>
                    </m:oMath>
                  </m:oMathPara>
                </a14:m>
                <a:endParaRPr kumimoji="1" lang="en-US" altLang="zh-CN" dirty="0">
                  <a:latin typeface="Times New Roman" panose="02020603050405020304" pitchFamily="18" charset="0"/>
                  <a:ea typeface="楷体" panose="02010609060101010101" pitchFamily="49" charset="-122"/>
                </a:endParaRPr>
              </a:p>
              <a:p>
                <a:pPr marL="285750" indent="-285750" algn="l">
                  <a:lnSpc>
                    <a:spcPct val="120000"/>
                  </a:lnSpc>
                  <a:buFont typeface="Wingdings" panose="05000000000000000000" pitchFamily="2" charset="2"/>
                  <a:buChar char="Ø"/>
                </a:pPr>
                <a:r>
                  <a:rPr kumimoji="1" lang="zh-CN" altLang="en-US" dirty="0">
                    <a:latin typeface="Times New Roman" panose="02020603050405020304" pitchFamily="18" charset="0"/>
                    <a:ea typeface="楷体" panose="02010609060101010101" pitchFamily="49" charset="-122"/>
                  </a:rPr>
                  <a:t>策略序列的先验表示和后验表示应该接近，计算</a:t>
                </a:r>
                <a:r>
                  <a:rPr kumimoji="1" lang="en-US" altLang="zh-CN" dirty="0">
                    <a:latin typeface="Times New Roman" panose="02020603050405020304" pitchFamily="18" charset="0"/>
                    <a:ea typeface="楷体" panose="02010609060101010101" pitchFamily="49" charset="-122"/>
                  </a:rPr>
                  <a:t>session-level</a:t>
                </a:r>
                <a:r>
                  <a:rPr kumimoji="1" lang="zh-CN" altLang="en-US" dirty="0">
                    <a:latin typeface="Times New Roman" panose="02020603050405020304" pitchFamily="18" charset="0"/>
                    <a:ea typeface="楷体" panose="02010609060101010101" pitchFamily="49" charset="-122"/>
                  </a:rPr>
                  <a:t>的一致性损失：</a:t>
                </a:r>
                <a:endParaRPr kumimoji="1" lang="en-US" altLang="zh-CN" i="1" dirty="0">
                  <a:latin typeface="Cambria Math" panose="02040503050406030204" pitchFamily="18" charset="0"/>
                  <a:ea typeface="楷体" panose="02010609060101010101" pitchFamily="49" charset="-122"/>
                </a:endParaRPr>
              </a:p>
              <a:p>
                <a:pPr algn="l">
                  <a:lnSpc>
                    <a:spcPct val="150000"/>
                  </a:lnSpc>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ea typeface="楷体" panose="02010609060101010101" pitchFamily="49" charset="-122"/>
                            </a:rPr>
                          </m:ctrlPr>
                        </m:sSubPr>
                        <m:e>
                          <m:r>
                            <a:rPr kumimoji="1" lang="en-US" altLang="zh-CN" i="1" smtClean="0">
                              <a:latin typeface="Cambria Math" panose="02040503050406030204" pitchFamily="18" charset="0"/>
                              <a:ea typeface="Cambria Math" panose="02040503050406030204" pitchFamily="18" charset="0"/>
                            </a:rPr>
                            <m:t>ℒ</m:t>
                          </m:r>
                        </m:e>
                        <m:sub>
                          <m:r>
                            <a:rPr kumimoji="1" lang="en-US" altLang="zh-CN" b="0" i="1" smtClean="0">
                              <a:latin typeface="Cambria Math" panose="02040503050406030204" pitchFamily="18" charset="0"/>
                              <a:ea typeface="Cambria Math" panose="02040503050406030204" pitchFamily="18" charset="0"/>
                            </a:rPr>
                            <m:t>𝑠𝑒𝑠𝑠𝑖𝑜𝑛</m:t>
                          </m:r>
                        </m:sub>
                      </m:sSub>
                      <m:r>
                        <a:rPr kumimoji="1" lang="en-US" altLang="zh-CN" b="0" i="1" smtClean="0">
                          <a:latin typeface="Cambria Math" panose="02040503050406030204" pitchFamily="18" charset="0"/>
                          <a:ea typeface="楷体" panose="02010609060101010101" pitchFamily="49" charset="-122"/>
                        </a:rPr>
                        <m:t>=</m:t>
                      </m:r>
                      <m:sSubSup>
                        <m:sSubSupPr>
                          <m:ctrlPr>
                            <a:rPr kumimoji="1" lang="en-US" altLang="zh-CN" b="0" i="1" smtClean="0">
                              <a:latin typeface="Cambria Math" panose="02040503050406030204" pitchFamily="18" charset="0"/>
                              <a:ea typeface="楷体" panose="02010609060101010101" pitchFamily="49" charset="-122"/>
                            </a:rPr>
                          </m:ctrlPr>
                        </m:sSubSupPr>
                        <m:e>
                          <m:d>
                            <m:dPr>
                              <m:begChr m:val="‖"/>
                              <m:endChr m:val="‖"/>
                              <m:ctrlPr>
                                <a:rPr kumimoji="1" lang="en-US" altLang="zh-CN" b="0" i="1" smtClean="0">
                                  <a:latin typeface="Cambria Math" panose="02040503050406030204" pitchFamily="18" charset="0"/>
                                  <a:ea typeface="楷体" panose="02010609060101010101" pitchFamily="49" charset="-122"/>
                                </a:rPr>
                              </m:ctrlPr>
                            </m:dPr>
                            <m:e>
                              <m:sSubSup>
                                <m:sSubSupPr>
                                  <m:ctrlPr>
                                    <a:rPr kumimoji="1" lang="en-US" altLang="zh-CN" b="0" i="1" smtClean="0">
                                      <a:latin typeface="Cambria Math" panose="02040503050406030204" pitchFamily="18" charset="0"/>
                                      <a:ea typeface="楷体" panose="02010609060101010101" pitchFamily="49" charset="-122"/>
                                    </a:rPr>
                                  </m:ctrlPr>
                                </m:sSubSupPr>
                                <m:e>
                                  <m:r>
                                    <a:rPr kumimoji="1" lang="en-US" altLang="zh-CN" b="0" i="1" smtClean="0">
                                      <a:latin typeface="Cambria Math" panose="02040503050406030204" pitchFamily="18" charset="0"/>
                                      <a:ea typeface="楷体" panose="02010609060101010101" pitchFamily="49" charset="-122"/>
                                    </a:rPr>
                                    <m:t>h</m:t>
                                  </m:r>
                                </m:e>
                                <m:sub>
                                  <m:r>
                                    <a:rPr kumimoji="1" lang="en-US" altLang="zh-CN" b="0" i="1" smtClean="0">
                                      <a:latin typeface="Cambria Math" panose="02040503050406030204" pitchFamily="18" charset="0"/>
                                      <a:ea typeface="楷体" panose="02010609060101010101" pitchFamily="49" charset="-122"/>
                                    </a:rPr>
                                    <m:t>𝑡</m:t>
                                  </m:r>
                                </m:sub>
                                <m:sup>
                                  <m:r>
                                    <a:rPr kumimoji="1" lang="en-US" altLang="zh-CN" b="0" i="1" smtClean="0">
                                      <a:latin typeface="Cambria Math" panose="02040503050406030204" pitchFamily="18" charset="0"/>
                                      <a:ea typeface="楷体" panose="02010609060101010101" pitchFamily="49" charset="-122"/>
                                    </a:rPr>
                                    <m:t>𝑠𝑒𝑞</m:t>
                                  </m:r>
                                  <m:r>
                                    <a:rPr kumimoji="1" lang="en-US" altLang="zh-CN" b="0" i="1" smtClean="0">
                                      <a:latin typeface="Cambria Math" panose="02040503050406030204" pitchFamily="18" charset="0"/>
                                      <a:ea typeface="楷体" panose="02010609060101010101" pitchFamily="49" charset="-122"/>
                                    </a:rPr>
                                    <m:t>_</m:t>
                                  </m:r>
                                  <m:r>
                                    <a:rPr kumimoji="1" lang="en-US" altLang="zh-CN" b="0" i="1" smtClean="0">
                                      <a:latin typeface="Cambria Math" panose="02040503050406030204" pitchFamily="18" charset="0"/>
                                      <a:ea typeface="楷体" panose="02010609060101010101" pitchFamily="49" charset="-122"/>
                                    </a:rPr>
                                    <m:t>𝑟</m:t>
                                  </m:r>
                                </m:sup>
                              </m:sSubSup>
                              <m:r>
                                <a:rPr kumimoji="1" lang="en-US" altLang="zh-CN" b="0" i="1" smtClean="0">
                                  <a:latin typeface="Cambria Math" panose="02040503050406030204" pitchFamily="18" charset="0"/>
                                  <a:ea typeface="楷体" panose="02010609060101010101" pitchFamily="49" charset="-122"/>
                                </a:rPr>
                                <m:t>−</m:t>
                              </m:r>
                              <m:sSubSup>
                                <m:sSubSupPr>
                                  <m:ctrlPr>
                                    <a:rPr kumimoji="1" lang="en-US" altLang="zh-CN" b="0" i="1" smtClean="0">
                                      <a:latin typeface="Cambria Math" panose="02040503050406030204" pitchFamily="18" charset="0"/>
                                      <a:ea typeface="楷体" panose="02010609060101010101" pitchFamily="49" charset="-122"/>
                                    </a:rPr>
                                  </m:ctrlPr>
                                </m:sSubSupPr>
                                <m:e>
                                  <m:r>
                                    <a:rPr kumimoji="1" lang="en-US" altLang="zh-CN" b="0" i="1" smtClean="0">
                                      <a:latin typeface="Cambria Math" panose="02040503050406030204" pitchFamily="18" charset="0"/>
                                      <a:ea typeface="楷体" panose="02010609060101010101" pitchFamily="49" charset="-122"/>
                                    </a:rPr>
                                    <m:t>h</m:t>
                                  </m:r>
                                </m:e>
                                <m:sub>
                                  <m:r>
                                    <a:rPr kumimoji="1" lang="en-US" altLang="zh-CN" b="0" i="1" smtClean="0">
                                      <a:latin typeface="Cambria Math" panose="02040503050406030204" pitchFamily="18" charset="0"/>
                                      <a:ea typeface="楷体" panose="02010609060101010101" pitchFamily="49" charset="-122"/>
                                    </a:rPr>
                                    <m:t>𝑡</m:t>
                                  </m:r>
                                </m:sub>
                                <m:sup>
                                  <m:r>
                                    <a:rPr kumimoji="1" lang="en-US" altLang="zh-CN" b="0" i="1" smtClean="0">
                                      <a:latin typeface="Cambria Math" panose="02040503050406030204" pitchFamily="18" charset="0"/>
                                      <a:ea typeface="楷体" panose="02010609060101010101" pitchFamily="49" charset="-122"/>
                                    </a:rPr>
                                    <m:t>𝑠𝑒𝑞</m:t>
                                  </m:r>
                                  <m:r>
                                    <a:rPr kumimoji="1" lang="en-US" altLang="zh-CN" b="0" i="1" smtClean="0">
                                      <a:latin typeface="Cambria Math" panose="02040503050406030204" pitchFamily="18" charset="0"/>
                                      <a:ea typeface="楷体" panose="02010609060101010101" pitchFamily="49" charset="-122"/>
                                    </a:rPr>
                                    <m:t>_</m:t>
                                  </m:r>
                                  <m:r>
                                    <a:rPr kumimoji="1" lang="en-US" altLang="zh-CN" b="0" i="1" smtClean="0">
                                      <a:latin typeface="Cambria Math" panose="02040503050406030204" pitchFamily="18" charset="0"/>
                                      <a:ea typeface="楷体" panose="02010609060101010101" pitchFamily="49" charset="-122"/>
                                    </a:rPr>
                                    <m:t>𝑜</m:t>
                                  </m:r>
                                </m:sup>
                              </m:sSubSup>
                            </m:e>
                          </m:d>
                        </m:e>
                        <m:sub>
                          <m:r>
                            <a:rPr kumimoji="1" lang="en-US" altLang="zh-CN" b="0" i="1" smtClean="0">
                              <a:latin typeface="Cambria Math" panose="02040503050406030204" pitchFamily="18" charset="0"/>
                              <a:ea typeface="楷体" panose="02010609060101010101" pitchFamily="49" charset="-122"/>
                            </a:rPr>
                            <m:t>2</m:t>
                          </m:r>
                        </m:sub>
                        <m:sup>
                          <m:r>
                            <a:rPr kumimoji="1" lang="en-US" altLang="zh-CN" b="0" i="1" smtClean="0">
                              <a:latin typeface="Cambria Math" panose="02040503050406030204" pitchFamily="18" charset="0"/>
                              <a:ea typeface="楷体" panose="02010609060101010101" pitchFamily="49" charset="-122"/>
                            </a:rPr>
                            <m:t>2</m:t>
                          </m:r>
                        </m:sup>
                      </m:sSubSup>
                    </m:oMath>
                  </m:oMathPara>
                </a14:m>
                <a:endParaRPr kumimoji="1" lang="en-US" altLang="zh-CN" dirty="0">
                  <a:latin typeface="Times New Roman" panose="02020603050405020304" pitchFamily="18" charset="0"/>
                  <a:ea typeface="楷体" panose="02010609060101010101" pitchFamily="49" charset="-122"/>
                </a:endParaRPr>
              </a:p>
              <a:p>
                <a:pPr marL="285750" indent="-285750" algn="l">
                  <a:lnSpc>
                    <a:spcPct val="150000"/>
                  </a:lnSpc>
                  <a:buFont typeface="Wingdings" panose="05000000000000000000" pitchFamily="2" charset="2"/>
                  <a:buChar char="Ø"/>
                </a:pPr>
                <a:r>
                  <a:rPr kumimoji="1" lang="zh-CN" altLang="en-US" dirty="0">
                    <a:latin typeface="Times New Roman" panose="02020603050405020304" pitchFamily="18" charset="0"/>
                    <a:ea typeface="楷体" panose="02010609060101010101" pitchFamily="49" charset="-122"/>
                  </a:rPr>
                  <a:t>全局策略一致性任务总的损失函数为：</a:t>
                </a:r>
                <a:endParaRPr kumimoji="1" lang="en-US" altLang="zh-CN" dirty="0">
                  <a:latin typeface="Times New Roman" panose="02020603050405020304" pitchFamily="18" charset="0"/>
                  <a:ea typeface="楷体" panose="02010609060101010101" pitchFamily="49" charset="-122"/>
                </a:endParaRPr>
              </a:p>
              <a:p>
                <a:pPr algn="l">
                  <a:lnSpc>
                    <a:spcPct val="150000"/>
                  </a:lnSpc>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ea typeface="楷体" panose="02010609060101010101" pitchFamily="49" charset="-122"/>
                            </a:rPr>
                          </m:ctrlPr>
                        </m:sSubPr>
                        <m:e>
                          <m:r>
                            <a:rPr kumimoji="1" lang="en-US" altLang="zh-CN" i="1" smtClean="0">
                              <a:latin typeface="Cambria Math" panose="02040503050406030204" pitchFamily="18" charset="0"/>
                              <a:ea typeface="Cambria Math" panose="02040503050406030204" pitchFamily="18" charset="0"/>
                            </a:rPr>
                            <m:t>ℒ</m:t>
                          </m:r>
                        </m:e>
                        <m:sub>
                          <m:r>
                            <a:rPr kumimoji="1" lang="en-US" altLang="zh-CN" b="0" i="1" smtClean="0">
                              <a:latin typeface="Cambria Math" panose="02040503050406030204" pitchFamily="18" charset="0"/>
                              <a:ea typeface="楷体" panose="02010609060101010101" pitchFamily="49" charset="-122"/>
                            </a:rPr>
                            <m:t>𝑔𝑝𝑐</m:t>
                          </m:r>
                        </m:sub>
                      </m:sSub>
                      <m:r>
                        <a:rPr kumimoji="1" lang="en-US" altLang="zh-CN" b="0" i="1" smtClean="0">
                          <a:latin typeface="Cambria Math" panose="02040503050406030204" pitchFamily="18" charset="0"/>
                          <a:ea typeface="楷体" panose="02010609060101010101" pitchFamily="49" charset="-122"/>
                        </a:rPr>
                        <m:t>=</m:t>
                      </m:r>
                      <m:sSub>
                        <m:sSubPr>
                          <m:ctrlPr>
                            <a:rPr kumimoji="1" lang="en-US" altLang="zh-CN" i="1">
                              <a:latin typeface="Cambria Math" panose="02040503050406030204" pitchFamily="18" charset="0"/>
                              <a:ea typeface="楷体" panose="02010609060101010101" pitchFamily="49" charset="-122"/>
                            </a:rPr>
                          </m:ctrlPr>
                        </m:sSubPr>
                        <m:e>
                          <m:r>
                            <a:rPr kumimoji="1" lang="en-US" altLang="zh-CN" i="1">
                              <a:latin typeface="Cambria Math" panose="02040503050406030204" pitchFamily="18" charset="0"/>
                              <a:ea typeface="Cambria Math" panose="02040503050406030204" pitchFamily="18" charset="0"/>
                            </a:rPr>
                            <m:t>ℒ</m:t>
                          </m:r>
                        </m:e>
                        <m:sub>
                          <m:r>
                            <a:rPr kumimoji="1" lang="en-US" altLang="zh-CN" i="1">
                              <a:latin typeface="Cambria Math" panose="02040503050406030204" pitchFamily="18" charset="0"/>
                              <a:ea typeface="楷体" panose="02010609060101010101" pitchFamily="49" charset="-122"/>
                            </a:rPr>
                            <m:t>𝑡𝑢𝑟𝑛</m:t>
                          </m:r>
                        </m:sub>
                      </m:sSub>
                      <m:r>
                        <a:rPr kumimoji="1" lang="en-US" altLang="zh-CN" b="0" i="1" smtClean="0">
                          <a:latin typeface="Cambria Math" panose="02040503050406030204" pitchFamily="18" charset="0"/>
                          <a:ea typeface="楷体" panose="02010609060101010101" pitchFamily="49" charset="-122"/>
                        </a:rPr>
                        <m:t>+</m:t>
                      </m:r>
                      <m:sSub>
                        <m:sSubPr>
                          <m:ctrlPr>
                            <a:rPr kumimoji="1" lang="en-US" altLang="zh-CN" i="1">
                              <a:latin typeface="Cambria Math" panose="02040503050406030204" pitchFamily="18" charset="0"/>
                              <a:ea typeface="楷体" panose="02010609060101010101" pitchFamily="49" charset="-122"/>
                            </a:rPr>
                          </m:ctrlPr>
                        </m:sSubPr>
                        <m:e>
                          <m:r>
                            <a:rPr kumimoji="1" lang="en-US" altLang="zh-CN" i="1">
                              <a:latin typeface="Cambria Math" panose="02040503050406030204" pitchFamily="18" charset="0"/>
                              <a:ea typeface="Cambria Math" panose="02040503050406030204" pitchFamily="18" charset="0"/>
                            </a:rPr>
                            <m:t>ℒ</m:t>
                          </m:r>
                        </m:e>
                        <m:sub>
                          <m:r>
                            <a:rPr kumimoji="1" lang="en-US" altLang="zh-CN" b="0" i="1" smtClean="0">
                              <a:latin typeface="Cambria Math" panose="02040503050406030204" pitchFamily="18" charset="0"/>
                              <a:ea typeface="Cambria Math" panose="02040503050406030204" pitchFamily="18" charset="0"/>
                            </a:rPr>
                            <m:t>𝑠𝑒𝑠𝑠𝑖𝑜𝑛</m:t>
                          </m:r>
                        </m:sub>
                      </m:sSub>
                    </m:oMath>
                  </m:oMathPara>
                </a14:m>
                <a:endParaRPr kumimoji="1" lang="en-US" altLang="zh-CN" dirty="0">
                  <a:latin typeface="Times New Roman" panose="02020603050405020304" pitchFamily="18" charset="0"/>
                  <a:ea typeface="楷体" panose="02010609060101010101" pitchFamily="49" charset="-122"/>
                </a:endParaRPr>
              </a:p>
            </p:txBody>
          </p:sp>
        </mc:Choice>
        <mc:Fallback>
          <p:sp>
            <p:nvSpPr>
              <p:cNvPr id="9" name="文本框 8">
                <a:extLst>
                  <a:ext uri="{FF2B5EF4-FFF2-40B4-BE49-F238E27FC236}">
                    <a16:creationId xmlns:a16="http://schemas.microsoft.com/office/drawing/2014/main" id="{D33C20B0-22ED-4EED-B78F-8434A8D58C69}"/>
                  </a:ext>
                </a:extLst>
              </p:cNvPr>
              <p:cNvSpPr txBox="1">
                <a:spLocks noRot="1" noChangeAspect="1" noMove="1" noResize="1" noEditPoints="1" noAdjustHandles="1" noChangeArrowheads="1" noChangeShapeType="1" noTextEdit="1"/>
              </p:cNvSpPr>
              <p:nvPr/>
            </p:nvSpPr>
            <p:spPr>
              <a:xfrm>
                <a:off x="672324" y="974801"/>
                <a:ext cx="9980619" cy="2809039"/>
              </a:xfrm>
              <a:prstGeom prst="rect">
                <a:avLst/>
              </a:prstGeom>
              <a:blipFill>
                <a:blip r:embed="rId4"/>
                <a:stretch>
                  <a:fillRect l="-366"/>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75CA3D0-EACD-4801-8931-2A36016D8943}"/>
              </a:ext>
            </a:extLst>
          </p:cNvPr>
          <p:cNvGrpSpPr/>
          <p:nvPr/>
        </p:nvGrpSpPr>
        <p:grpSpPr>
          <a:xfrm>
            <a:off x="2886212" y="3858357"/>
            <a:ext cx="6145114" cy="2411980"/>
            <a:chOff x="2782203" y="3858357"/>
            <a:chExt cx="6145114" cy="2411980"/>
          </a:xfrm>
        </p:grpSpPr>
        <p:pic>
          <p:nvPicPr>
            <p:cNvPr id="8" name="图片 7">
              <a:extLst>
                <a:ext uri="{FF2B5EF4-FFF2-40B4-BE49-F238E27FC236}">
                  <a16:creationId xmlns:a16="http://schemas.microsoft.com/office/drawing/2014/main" id="{19457EFD-5563-4676-9845-E865F24A647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275"/>
            <a:stretch/>
          </p:blipFill>
          <p:spPr>
            <a:xfrm>
              <a:off x="2782203" y="3858357"/>
              <a:ext cx="6145114" cy="2174373"/>
            </a:xfrm>
            <a:prstGeom prst="rect">
              <a:avLst/>
            </a:prstGeom>
          </p:spPr>
        </p:pic>
        <p:sp>
          <p:nvSpPr>
            <p:cNvPr id="2" name="文本框 1">
              <a:extLst>
                <a:ext uri="{FF2B5EF4-FFF2-40B4-BE49-F238E27FC236}">
                  <a16:creationId xmlns:a16="http://schemas.microsoft.com/office/drawing/2014/main" id="{862540B7-0675-4FEA-A994-91DA25FB69E3}"/>
                </a:ext>
              </a:extLst>
            </p:cNvPr>
            <p:cNvSpPr txBox="1"/>
            <p:nvPr/>
          </p:nvSpPr>
          <p:spPr>
            <a:xfrm>
              <a:off x="3382412" y="5944157"/>
              <a:ext cx="4944695" cy="326180"/>
            </a:xfrm>
            <a:prstGeom prst="rect">
              <a:avLst/>
            </a:prstGeom>
            <a:noFill/>
          </p:spPr>
          <p:txBody>
            <a:bodyPr wrap="square" rtlCol="0">
              <a:spAutoFit/>
            </a:bodyPr>
            <a:lstStyle/>
            <a:p>
              <a:pPr>
                <a:lnSpc>
                  <a:spcPct val="120000"/>
                </a:lnSpc>
              </a:pPr>
              <a:r>
                <a:rPr lang="zh-CN" altLang="en-US" sz="1400" dirty="0">
                  <a:latin typeface="Times New Roman" panose="02020603050405020304" pitchFamily="18" charset="0"/>
                  <a:ea typeface="楷体" panose="02010609060101010101" pitchFamily="49" charset="-122"/>
                </a:rPr>
                <a:t>图</a:t>
              </a:r>
              <a:r>
                <a:rPr lang="en-US" altLang="zh-CN" sz="1400" dirty="0">
                  <a:latin typeface="Times New Roman" panose="02020603050405020304" pitchFamily="18" charset="0"/>
                  <a:ea typeface="楷体" panose="02010609060101010101" pitchFamily="49" charset="-122"/>
                </a:rPr>
                <a:t>4</a:t>
              </a:r>
              <a:r>
                <a:rPr lang="zh-CN" altLang="en-US" sz="1400" dirty="0">
                  <a:latin typeface="Times New Roman" panose="02020603050405020304" pitchFamily="18" charset="0"/>
                  <a:ea typeface="楷体" panose="02010609060101010101" pitchFamily="49" charset="-122"/>
                </a:rPr>
                <a:t>：</a:t>
              </a:r>
              <a:r>
                <a:rPr lang="en-US" altLang="zh-CN" sz="1400" dirty="0">
                  <a:latin typeface="Times New Roman" panose="02020603050405020304" pitchFamily="18" charset="0"/>
                  <a:ea typeface="楷体" panose="02010609060101010101" pitchFamily="49" charset="-122"/>
                </a:rPr>
                <a:t>(a)</a:t>
              </a:r>
              <a:r>
                <a:rPr lang="zh-CN" altLang="en-US" sz="1400" dirty="0">
                  <a:latin typeface="Times New Roman" panose="02020603050405020304" pitchFamily="18" charset="0"/>
                  <a:ea typeface="楷体" panose="02010609060101010101" pitchFamily="49" charset="-122"/>
                </a:rPr>
                <a:t>为策略的先验和后验表示。</a:t>
              </a:r>
              <a:r>
                <a:rPr lang="en-US" altLang="zh-CN" sz="1400" dirty="0">
                  <a:latin typeface="Times New Roman" panose="02020603050405020304" pitchFamily="18" charset="0"/>
                  <a:ea typeface="楷体" panose="02010609060101010101" pitchFamily="49" charset="-122"/>
                </a:rPr>
                <a:t>(b)</a:t>
              </a:r>
              <a:r>
                <a:rPr lang="zh-CN" altLang="en-US" sz="1400" dirty="0">
                  <a:latin typeface="Times New Roman" panose="02020603050405020304" pitchFamily="18" charset="0"/>
                  <a:ea typeface="楷体" panose="02010609060101010101" pitchFamily="49" charset="-122"/>
                </a:rPr>
                <a:t>为全局策略一致性任务</a:t>
              </a:r>
            </a:p>
          </p:txBody>
        </p:sp>
      </p:grpSp>
    </p:spTree>
    <p:extLst>
      <p:ext uri="{BB962C8B-B14F-4D97-AF65-F5344CB8AC3E}">
        <p14:creationId xmlns:p14="http://schemas.microsoft.com/office/powerpoint/2010/main" val="408026961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A617C352-6297-467F-87A6-01DFE39A471A}"/>
              </a:ext>
            </a:extLst>
          </p:cNvPr>
          <p:cNvGrpSpPr/>
          <p:nvPr/>
        </p:nvGrpSpPr>
        <p:grpSpPr>
          <a:xfrm>
            <a:off x="0" y="1724728"/>
            <a:ext cx="12192000" cy="3289300"/>
            <a:chOff x="0" y="1724728"/>
            <a:chExt cx="12192000" cy="3289300"/>
          </a:xfrm>
        </p:grpSpPr>
        <p:sp>
          <p:nvSpPr>
            <p:cNvPr id="2" name="矩形 1"/>
            <p:cNvSpPr/>
            <p:nvPr/>
          </p:nvSpPr>
          <p:spPr>
            <a:xfrm>
              <a:off x="0" y="1724728"/>
              <a:ext cx="12192000" cy="3289300"/>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00437" y="2397828"/>
              <a:ext cx="1015663" cy="194310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8" name="TextBox 7"/>
            <p:cNvSpPr txBox="1"/>
            <p:nvPr/>
          </p:nvSpPr>
          <p:spPr>
            <a:xfrm>
              <a:off x="2510629" y="2008020"/>
              <a:ext cx="9681371" cy="2500877"/>
            </a:xfrm>
            <a:prstGeom prst="rect">
              <a:avLst/>
            </a:prstGeom>
            <a:noFill/>
          </p:spPr>
          <p:txBody>
            <a:bodyPr wrap="square" rtlCol="0">
              <a:spAutoFit/>
            </a:bodyPr>
            <a:lstStyle/>
            <a:p>
              <a:pPr>
                <a:lnSpc>
                  <a:spcPct val="150000"/>
                </a:lnSpc>
              </a:pPr>
              <a:r>
                <a:rPr lang="en-US" altLang="zh-CN" sz="3600" b="1" dirty="0">
                  <a:solidFill>
                    <a:schemeClr val="bg1"/>
                  </a:solidFill>
                </a:rPr>
                <a:t>1. </a:t>
              </a:r>
              <a:r>
                <a:rPr lang="zh-CN" altLang="en-US" sz="3600" b="1" dirty="0">
                  <a:solidFill>
                    <a:schemeClr val="bg1"/>
                  </a:solidFill>
                </a:rPr>
                <a:t>研究背景和意义</a:t>
              </a:r>
              <a:r>
                <a:rPr lang="en-US" altLang="zh-CN" sz="3600" b="1" dirty="0">
                  <a:solidFill>
                    <a:schemeClr val="bg1"/>
                  </a:solidFill>
                </a:rPr>
                <a:t>		4. </a:t>
              </a:r>
              <a:r>
                <a:rPr lang="zh-CN" altLang="en-US" sz="3600" b="1" dirty="0">
                  <a:solidFill>
                    <a:schemeClr val="bg1"/>
                  </a:solidFill>
                </a:rPr>
                <a:t>研究方案设计</a:t>
              </a:r>
              <a:endParaRPr lang="en-US" altLang="zh-CN" sz="3600" b="1" dirty="0">
                <a:solidFill>
                  <a:schemeClr val="bg1"/>
                </a:solidFill>
              </a:endParaRPr>
            </a:p>
            <a:p>
              <a:pPr>
                <a:lnSpc>
                  <a:spcPct val="150000"/>
                </a:lnSpc>
              </a:pPr>
              <a:r>
                <a:rPr lang="en-US" altLang="zh-CN" sz="3600" b="1" dirty="0">
                  <a:solidFill>
                    <a:schemeClr val="bg1"/>
                  </a:solidFill>
                </a:rPr>
                <a:t>2. </a:t>
              </a:r>
              <a:r>
                <a:rPr lang="zh-CN" altLang="en-US" sz="3600" b="1" dirty="0">
                  <a:solidFill>
                    <a:schemeClr val="bg1"/>
                  </a:solidFill>
                </a:rPr>
                <a:t>研究现状和问题</a:t>
              </a:r>
              <a:r>
                <a:rPr lang="en-US" altLang="zh-CN" sz="3600" b="1" dirty="0">
                  <a:solidFill>
                    <a:schemeClr val="bg1"/>
                  </a:solidFill>
                </a:rPr>
                <a:t>		5. </a:t>
              </a:r>
              <a:r>
                <a:rPr lang="zh-CN" altLang="en-US" sz="3600" b="1" dirty="0">
                  <a:solidFill>
                    <a:schemeClr val="bg1"/>
                  </a:solidFill>
                </a:rPr>
                <a:t>实验结果分析</a:t>
              </a:r>
              <a:endParaRPr lang="en-US" altLang="zh-CN" sz="3600" b="1" dirty="0">
                <a:solidFill>
                  <a:schemeClr val="bg1"/>
                </a:solidFill>
              </a:endParaRPr>
            </a:p>
            <a:p>
              <a:pPr>
                <a:lnSpc>
                  <a:spcPct val="150000"/>
                </a:lnSpc>
              </a:pPr>
              <a:r>
                <a:rPr lang="en-US" altLang="zh-CN" sz="3600" b="1" dirty="0">
                  <a:solidFill>
                    <a:schemeClr val="bg1"/>
                  </a:solidFill>
                </a:rPr>
                <a:t>3. </a:t>
              </a:r>
              <a:r>
                <a:rPr lang="zh-CN" altLang="en-US" sz="3600" b="1" dirty="0">
                  <a:solidFill>
                    <a:schemeClr val="bg1"/>
                  </a:solidFill>
                </a:rPr>
                <a:t>研究内容和目标</a:t>
              </a:r>
              <a:r>
                <a:rPr lang="en-US" altLang="zh-CN" sz="3600" b="1" dirty="0">
                  <a:solidFill>
                    <a:schemeClr val="bg1"/>
                  </a:solidFill>
                </a:rPr>
                <a:t>		6. </a:t>
              </a:r>
              <a:r>
                <a:rPr lang="zh-CN" altLang="en-US" sz="3600" b="1" dirty="0">
                  <a:solidFill>
                    <a:schemeClr val="bg1"/>
                  </a:solidFill>
                </a:rPr>
                <a:t>未来工作计划</a:t>
              </a: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基于系统动作的对比学习任务</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E3A48C9-C0A2-480D-B073-DE7C669F776B}"/>
                  </a:ext>
                </a:extLst>
              </p:cNvPr>
              <p:cNvSpPr txBox="1"/>
              <p:nvPr/>
            </p:nvSpPr>
            <p:spPr>
              <a:xfrm>
                <a:off x="718456" y="1298673"/>
                <a:ext cx="10699405" cy="1880579"/>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kumimoji="1" lang="zh-CN" altLang="en-US" sz="2000" dirty="0">
                    <a:latin typeface="Times New Roman" panose="02020603050405020304" pitchFamily="18" charset="0"/>
                    <a:ea typeface="楷体" panose="02010609060101010101" pitchFamily="49" charset="-122"/>
                  </a:rPr>
                  <a:t>基于系统动作标注来学习样本的策略表示，拉近具有相同</a:t>
                </a:r>
                <a:r>
                  <a:rPr kumimoji="1" lang="en-US" altLang="zh-CN" sz="2000" dirty="0">
                    <a:latin typeface="Times New Roman" panose="02020603050405020304" pitchFamily="18" charset="0"/>
                    <a:ea typeface="楷体" panose="02010609060101010101" pitchFamily="49" charset="-122"/>
                  </a:rPr>
                  <a:t>act</a:t>
                </a:r>
                <a:r>
                  <a:rPr kumimoji="1" lang="zh-CN" altLang="en-US" sz="2000" dirty="0">
                    <a:latin typeface="Times New Roman" panose="02020603050405020304" pitchFamily="18" charset="0"/>
                    <a:ea typeface="楷体" panose="02010609060101010101" pitchFamily="49" charset="-122"/>
                  </a:rPr>
                  <a:t>的样本的策略表示，并使</a:t>
                </a:r>
                <a:r>
                  <a:rPr kumimoji="1" lang="en-US" altLang="zh-CN" sz="2000" dirty="0">
                    <a:latin typeface="Times New Roman" panose="02020603050405020304" pitchFamily="18" charset="0"/>
                    <a:ea typeface="楷体" panose="02010609060101010101" pitchFamily="49" charset="-122"/>
                  </a:rPr>
                  <a:t>act</a:t>
                </a:r>
                <a:r>
                  <a:rPr kumimoji="1" lang="zh-CN" altLang="en-US" sz="2000" dirty="0">
                    <a:latin typeface="Times New Roman" panose="02020603050405020304" pitchFamily="18" charset="0"/>
                    <a:ea typeface="楷体" panose="02010609060101010101" pitchFamily="49" charset="-122"/>
                  </a:rPr>
                  <a:t>不同的样本的策略表示相互远离</a:t>
                </a:r>
                <a:endParaRPr kumimoji="1" lang="en-US" altLang="zh-CN" sz="2000" dirty="0">
                  <a:latin typeface="Times New Roman" panose="02020603050405020304" pitchFamily="18" charset="0"/>
                  <a:ea typeface="楷体" panose="02010609060101010101" pitchFamily="49" charset="-122"/>
                </a:endParaRPr>
              </a:p>
              <a:p>
                <a:pPr marL="285750" indent="-285750" algn="l">
                  <a:lnSpc>
                    <a:spcPct val="150000"/>
                  </a:lnSpc>
                  <a:buFont typeface="Wingdings" panose="05000000000000000000" pitchFamily="2" charset="2"/>
                  <a:buChar char="Ø"/>
                </a:pPr>
                <a:r>
                  <a:rPr kumimoji="1" lang="zh-CN" altLang="en-US" sz="2000" dirty="0">
                    <a:latin typeface="Times New Roman" panose="02020603050405020304" pitchFamily="18" charset="0"/>
                    <a:ea typeface="楷体" panose="02010609060101010101" pitchFamily="49" charset="-122"/>
                  </a:rPr>
                  <a:t>对于一个</a:t>
                </a:r>
                <a:r>
                  <a:rPr kumimoji="1" lang="en-US" altLang="zh-CN" sz="2000" dirty="0">
                    <a:latin typeface="Times New Roman" panose="02020603050405020304" pitchFamily="18" charset="0"/>
                    <a:ea typeface="楷体" panose="02010609060101010101" pitchFamily="49" charset="-122"/>
                  </a:rPr>
                  <a:t>batch</a:t>
                </a:r>
                <a:r>
                  <a:rPr kumimoji="1" lang="zh-CN" altLang="en-US" sz="2000" dirty="0">
                    <a:latin typeface="Times New Roman" panose="02020603050405020304" pitchFamily="18" charset="0"/>
                    <a:ea typeface="楷体" panose="02010609060101010101" pitchFamily="49" charset="-122"/>
                  </a:rPr>
                  <a:t>中的</a:t>
                </a:r>
                <a:r>
                  <a:rPr kumimoji="1" lang="en-US" altLang="zh-CN" sz="2000" dirty="0">
                    <a:latin typeface="Times New Roman" panose="02020603050405020304" pitchFamily="18" charset="0"/>
                    <a:ea typeface="楷体" panose="02010609060101010101" pitchFamily="49" charset="-122"/>
                  </a:rPr>
                  <a:t>N</a:t>
                </a:r>
                <a:r>
                  <a:rPr kumimoji="1" lang="zh-CN" altLang="en-US" sz="2000" dirty="0">
                    <a:latin typeface="Times New Roman" panose="02020603050405020304" pitchFamily="18" charset="0"/>
                    <a:ea typeface="楷体" panose="02010609060101010101" pitchFamily="49" charset="-122"/>
                  </a:rPr>
                  <a:t>个训练样本</a:t>
                </a:r>
                <a14:m>
                  <m:oMath xmlns:m="http://schemas.openxmlformats.org/officeDocument/2006/math">
                    <m:r>
                      <a:rPr kumimoji="1" lang="en-US" altLang="zh-CN" sz="2000" b="0" i="1" smtClean="0">
                        <a:latin typeface="Cambria Math" panose="02040503050406030204" pitchFamily="18" charset="0"/>
                        <a:ea typeface="楷体" panose="02010609060101010101" pitchFamily="49" charset="-122"/>
                      </a:rPr>
                      <m:t>𝐷</m:t>
                    </m:r>
                    <m:r>
                      <a:rPr kumimoji="1" lang="en-US" altLang="zh-CN" sz="2000" b="0" i="1" smtClean="0">
                        <a:latin typeface="Cambria Math" panose="02040503050406030204" pitchFamily="18" charset="0"/>
                        <a:ea typeface="楷体" panose="02010609060101010101" pitchFamily="49" charset="-122"/>
                      </a:rPr>
                      <m:t>=</m:t>
                    </m:r>
                    <m:d>
                      <m:dPr>
                        <m:begChr m:val="{"/>
                        <m:endChr m:val="}"/>
                        <m:ctrlPr>
                          <a:rPr kumimoji="1" lang="en-US" altLang="zh-CN" sz="2000" b="0" i="1" smtClean="0">
                            <a:latin typeface="Cambria Math" panose="02040503050406030204" pitchFamily="18" charset="0"/>
                            <a:ea typeface="楷体" panose="02010609060101010101" pitchFamily="49" charset="-122"/>
                          </a:rPr>
                        </m:ctrlPr>
                      </m:dPr>
                      <m:e>
                        <m:sSub>
                          <m:sSubPr>
                            <m:ctrlPr>
                              <a:rPr kumimoji="1" lang="en-US" altLang="zh-CN" sz="2000" b="0" i="1" smtClean="0">
                                <a:latin typeface="Cambria Math" panose="02040503050406030204" pitchFamily="18" charset="0"/>
                                <a:ea typeface="楷体" panose="02010609060101010101" pitchFamily="49" charset="-122"/>
                              </a:rPr>
                            </m:ctrlPr>
                          </m:sSubPr>
                          <m:e>
                            <m:r>
                              <a:rPr kumimoji="1" lang="en-US" altLang="zh-CN" sz="2000" b="0" i="1" smtClean="0">
                                <a:latin typeface="Cambria Math" panose="02040503050406030204" pitchFamily="18" charset="0"/>
                                <a:ea typeface="楷体" panose="02010609060101010101" pitchFamily="49" charset="-122"/>
                              </a:rPr>
                              <m:t>𝑑</m:t>
                            </m:r>
                          </m:e>
                          <m:sub>
                            <m:r>
                              <a:rPr kumimoji="1" lang="en-US" altLang="zh-CN" sz="2000" b="0" i="1" smtClean="0">
                                <a:latin typeface="Cambria Math" panose="02040503050406030204" pitchFamily="18" charset="0"/>
                                <a:ea typeface="楷体" panose="02010609060101010101" pitchFamily="49" charset="-122"/>
                              </a:rPr>
                              <m:t>1</m:t>
                            </m:r>
                          </m:sub>
                        </m:sSub>
                        <m:r>
                          <a:rPr kumimoji="1" lang="en-US" altLang="zh-CN" sz="2000" b="0" i="1" smtClean="0">
                            <a:latin typeface="Cambria Math" panose="02040503050406030204" pitchFamily="18" charset="0"/>
                            <a:ea typeface="楷体" panose="02010609060101010101" pitchFamily="49" charset="-122"/>
                          </a:rPr>
                          <m:t>,</m:t>
                        </m:r>
                        <m:sSub>
                          <m:sSubPr>
                            <m:ctrlPr>
                              <a:rPr kumimoji="1" lang="en-US" altLang="zh-CN" sz="2000" b="0" i="1" smtClean="0">
                                <a:latin typeface="Cambria Math" panose="02040503050406030204" pitchFamily="18" charset="0"/>
                                <a:ea typeface="楷体" panose="02010609060101010101" pitchFamily="49" charset="-122"/>
                              </a:rPr>
                            </m:ctrlPr>
                          </m:sSubPr>
                          <m:e>
                            <m:r>
                              <a:rPr kumimoji="1" lang="en-US" altLang="zh-CN" sz="2000" b="0" i="1" smtClean="0">
                                <a:latin typeface="Cambria Math" panose="02040503050406030204" pitchFamily="18" charset="0"/>
                                <a:ea typeface="楷体" panose="02010609060101010101" pitchFamily="49" charset="-122"/>
                              </a:rPr>
                              <m:t>𝑑</m:t>
                            </m:r>
                          </m:e>
                          <m:sub>
                            <m:r>
                              <a:rPr kumimoji="1" lang="en-US" altLang="zh-CN" sz="2000" b="0" i="1" smtClean="0">
                                <a:latin typeface="Cambria Math" panose="02040503050406030204" pitchFamily="18" charset="0"/>
                                <a:ea typeface="楷体" panose="02010609060101010101" pitchFamily="49" charset="-122"/>
                              </a:rPr>
                              <m:t>2</m:t>
                            </m:r>
                          </m:sub>
                        </m:sSub>
                        <m:r>
                          <a:rPr kumimoji="1" lang="en-US" altLang="zh-CN" sz="2000" b="0" i="1" smtClean="0">
                            <a:latin typeface="Cambria Math" panose="02040503050406030204" pitchFamily="18" charset="0"/>
                            <a:ea typeface="楷体" panose="02010609060101010101" pitchFamily="49" charset="-122"/>
                          </a:rPr>
                          <m:t>,</m:t>
                        </m:r>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𝑑</m:t>
                            </m:r>
                          </m:e>
                          <m:sub>
                            <m:r>
                              <a:rPr kumimoji="1" lang="en-US" altLang="zh-CN" sz="2000" b="0" i="1" smtClean="0">
                                <a:latin typeface="Cambria Math" panose="02040503050406030204" pitchFamily="18" charset="0"/>
                                <a:ea typeface="Cambria Math" panose="02040503050406030204" pitchFamily="18" charset="0"/>
                              </a:rPr>
                              <m:t>𝑁</m:t>
                            </m:r>
                          </m:sub>
                        </m:sSub>
                      </m:e>
                    </m:d>
                  </m:oMath>
                </a14:m>
                <a:r>
                  <a:rPr kumimoji="1" lang="zh-CN" altLang="en-US" sz="2000" dirty="0">
                    <a:latin typeface="Times New Roman" panose="02020603050405020304" pitchFamily="18" charset="0"/>
                    <a:ea typeface="楷体" panose="02010609060101010101" pitchFamily="49" charset="-122"/>
                  </a:rPr>
                  <a:t>，对于每一个样本</a:t>
                </a:r>
                <a14:m>
                  <m:oMath xmlns:m="http://schemas.openxmlformats.org/officeDocument/2006/math">
                    <m:sSub>
                      <m:sSubPr>
                        <m:ctrlPr>
                          <a:rPr kumimoji="1" lang="en-US" altLang="zh-CN" sz="2000" i="1" smtClean="0">
                            <a:latin typeface="Cambria Math" panose="02040503050406030204" pitchFamily="18" charset="0"/>
                            <a:ea typeface="楷体" panose="02010609060101010101" pitchFamily="49" charset="-122"/>
                          </a:rPr>
                        </m:ctrlPr>
                      </m:sSubPr>
                      <m:e>
                        <m:r>
                          <a:rPr kumimoji="1" lang="en-US" altLang="zh-CN" sz="2000" b="0" i="1" smtClean="0">
                            <a:latin typeface="Cambria Math" panose="02040503050406030204" pitchFamily="18" charset="0"/>
                            <a:ea typeface="楷体" panose="02010609060101010101" pitchFamily="49" charset="-122"/>
                          </a:rPr>
                          <m:t>𝑑</m:t>
                        </m:r>
                      </m:e>
                      <m:sub>
                        <m:r>
                          <a:rPr kumimoji="1" lang="en-US" altLang="zh-CN" sz="2000" b="0" i="1" smtClean="0">
                            <a:latin typeface="Cambria Math" panose="02040503050406030204" pitchFamily="18" charset="0"/>
                            <a:ea typeface="楷体" panose="02010609060101010101" pitchFamily="49" charset="-122"/>
                          </a:rPr>
                          <m:t>𝑖</m:t>
                        </m:r>
                      </m:sub>
                    </m:sSub>
                  </m:oMath>
                </a14:m>
                <a:r>
                  <a:rPr kumimoji="1" lang="zh-CN" altLang="en-US" sz="2000" dirty="0">
                    <a:latin typeface="Times New Roman" panose="02020603050405020304" pitchFamily="18" charset="0"/>
                    <a:ea typeface="楷体" panose="02010609060101010101" pitchFamily="49" charset="-122"/>
                  </a:rPr>
                  <a:t>，从整个数据集中取</a:t>
                </a:r>
                <a:r>
                  <a:rPr kumimoji="1" lang="en-US" altLang="zh-CN" sz="2000" dirty="0">
                    <a:latin typeface="Times New Roman" panose="02020603050405020304" pitchFamily="18" charset="0"/>
                    <a:ea typeface="楷体" panose="02010609060101010101" pitchFamily="49" charset="-122"/>
                  </a:rPr>
                  <a:t>M</a:t>
                </a:r>
                <a:r>
                  <a:rPr kumimoji="1" lang="zh-CN" altLang="en-US" sz="2000" dirty="0">
                    <a:latin typeface="Times New Roman" panose="02020603050405020304" pitchFamily="18" charset="0"/>
                    <a:ea typeface="楷体" panose="02010609060101010101" pitchFamily="49" charset="-122"/>
                  </a:rPr>
                  <a:t>个和它</a:t>
                </a:r>
                <a:r>
                  <a:rPr kumimoji="1" lang="en-US" altLang="zh-CN" sz="2000" dirty="0">
                    <a:latin typeface="Times New Roman" panose="02020603050405020304" pitchFamily="18" charset="0"/>
                    <a:ea typeface="楷体" panose="02010609060101010101" pitchFamily="49" charset="-122"/>
                  </a:rPr>
                  <a:t>act</a:t>
                </a:r>
                <a:r>
                  <a:rPr kumimoji="1" lang="zh-CN" altLang="en-US" sz="2000" dirty="0">
                    <a:latin typeface="Times New Roman" panose="02020603050405020304" pitchFamily="18" charset="0"/>
                    <a:ea typeface="楷体" panose="02010609060101010101" pitchFamily="49" charset="-122"/>
                  </a:rPr>
                  <a:t>相同的样本</a:t>
                </a:r>
                <a:endParaRPr kumimoji="1" lang="en-US" altLang="zh-CN" sz="2000" dirty="0">
                  <a:latin typeface="Times New Roman" panose="02020603050405020304" pitchFamily="18" charset="0"/>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0E3A48C9-C0A2-480D-B073-DE7C669F776B}"/>
                  </a:ext>
                </a:extLst>
              </p:cNvPr>
              <p:cNvSpPr txBox="1">
                <a:spLocks noRot="1" noChangeAspect="1" noMove="1" noResize="1" noEditPoints="1" noAdjustHandles="1" noChangeArrowheads="1" noChangeShapeType="1" noTextEdit="1"/>
              </p:cNvSpPr>
              <p:nvPr/>
            </p:nvSpPr>
            <p:spPr>
              <a:xfrm>
                <a:off x="718456" y="1298673"/>
                <a:ext cx="10699405" cy="1880579"/>
              </a:xfrm>
              <a:prstGeom prst="rect">
                <a:avLst/>
              </a:prstGeom>
              <a:blipFill>
                <a:blip r:embed="rId4"/>
                <a:stretch>
                  <a:fillRect l="-513" b="-4854"/>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6567237D-C925-4DB1-B201-734E37140855}"/>
              </a:ext>
            </a:extLst>
          </p:cNvPr>
          <p:cNvGrpSpPr/>
          <p:nvPr/>
        </p:nvGrpSpPr>
        <p:grpSpPr>
          <a:xfrm>
            <a:off x="496388" y="3429000"/>
            <a:ext cx="10570099" cy="2226429"/>
            <a:chOff x="137446" y="3363186"/>
            <a:chExt cx="10570099" cy="2226429"/>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76DE72-3AD8-474F-9A45-27B4C30D9381}"/>
                    </a:ext>
                  </a:extLst>
                </p:cNvPr>
                <p:cNvSpPr txBox="1"/>
                <p:nvPr/>
              </p:nvSpPr>
              <p:spPr>
                <a:xfrm>
                  <a:off x="137446" y="4068757"/>
                  <a:ext cx="6097348" cy="8460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kumimoji="1" lang="en-US" altLang="zh-CN" sz="1800" i="1" smtClean="0">
                                <a:latin typeface="Cambria Math" panose="02040503050406030204" pitchFamily="18" charset="0"/>
                                <a:ea typeface="楷体" panose="02010609060101010101" pitchFamily="49" charset="-122"/>
                              </a:rPr>
                            </m:ctrlPr>
                          </m:sSubPr>
                          <m:e>
                            <m:r>
                              <a:rPr kumimoji="1" lang="en-US" altLang="zh-CN" sz="1800" i="1" smtClean="0">
                                <a:latin typeface="Cambria Math" panose="02040503050406030204" pitchFamily="18" charset="0"/>
                                <a:ea typeface="Cambria Math" panose="02040503050406030204" pitchFamily="18" charset="0"/>
                              </a:rPr>
                              <m:t>ℒ</m:t>
                            </m:r>
                          </m:e>
                          <m:sub>
                            <m:r>
                              <a:rPr kumimoji="1" lang="en-US" altLang="zh-CN" sz="1800" b="0" i="1" smtClean="0">
                                <a:latin typeface="Cambria Math" panose="02040503050406030204" pitchFamily="18" charset="0"/>
                                <a:ea typeface="楷体" panose="02010609060101010101" pitchFamily="49" charset="-122"/>
                              </a:rPr>
                              <m:t>𝑎𝑐𝑙</m:t>
                            </m:r>
                          </m:sub>
                        </m:sSub>
                        <m:r>
                          <a:rPr kumimoji="1" lang="en-US" altLang="zh-CN" sz="1800" b="0" i="1" smtClean="0">
                            <a:latin typeface="Cambria Math" panose="02040503050406030204" pitchFamily="18" charset="0"/>
                            <a:ea typeface="楷体" panose="02010609060101010101" pitchFamily="49" charset="-122"/>
                          </a:rPr>
                          <m:t>=−</m:t>
                        </m:r>
                        <m:nary>
                          <m:naryPr>
                            <m:chr m:val="∑"/>
                            <m:supHide m:val="on"/>
                            <m:ctrlPr>
                              <a:rPr kumimoji="1" lang="en-US" altLang="zh-CN" sz="1800" b="0" i="1" smtClean="0">
                                <a:latin typeface="Cambria Math" panose="02040503050406030204" pitchFamily="18" charset="0"/>
                                <a:ea typeface="楷体" panose="02010609060101010101" pitchFamily="49" charset="-122"/>
                              </a:rPr>
                            </m:ctrlPr>
                          </m:naryPr>
                          <m:sub>
                            <m:r>
                              <m:rPr>
                                <m:brk m:alnAt="7"/>
                              </m:rPr>
                              <a:rPr kumimoji="1" lang="en-US" altLang="zh-CN" sz="1800" b="0" i="1" smtClean="0">
                                <a:latin typeface="Cambria Math" panose="02040503050406030204" pitchFamily="18" charset="0"/>
                                <a:ea typeface="楷体" panose="02010609060101010101" pitchFamily="49" charset="-122"/>
                              </a:rPr>
                              <m:t>𝑖</m:t>
                            </m:r>
                            <m:r>
                              <a:rPr kumimoji="1" lang="en-US" altLang="zh-CN" sz="1800" b="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𝐼</m:t>
                            </m:r>
                          </m:sub>
                          <m:sup/>
                          <m:e>
                            <m:nary>
                              <m:naryPr>
                                <m:chr m:val="∑"/>
                                <m:supHide m:val="on"/>
                                <m:ctrlPr>
                                  <a:rPr kumimoji="1" lang="en-US" altLang="zh-CN" sz="1800" b="0" i="1" smtClean="0">
                                    <a:latin typeface="Cambria Math" panose="02040503050406030204" pitchFamily="18" charset="0"/>
                                    <a:ea typeface="楷体" panose="02010609060101010101" pitchFamily="49" charset="-122"/>
                                  </a:rPr>
                                </m:ctrlPr>
                              </m:naryPr>
                              <m:sub>
                                <m:r>
                                  <m:rPr>
                                    <m:brk m:alnAt="7"/>
                                  </m:rPr>
                                  <a:rPr kumimoji="1" lang="en-US" altLang="zh-CN" sz="1800" b="0" i="1" smtClean="0">
                                    <a:latin typeface="Cambria Math" panose="02040503050406030204" pitchFamily="18" charset="0"/>
                                    <a:ea typeface="楷体" panose="02010609060101010101" pitchFamily="49" charset="-122"/>
                                  </a:rPr>
                                  <m:t>𝑗</m:t>
                                </m:r>
                                <m:r>
                                  <a:rPr kumimoji="1" lang="en-US" altLang="zh-CN" sz="1800" b="0" i="1" smtClean="0">
                                    <a:latin typeface="Cambria Math" panose="02040503050406030204" pitchFamily="18" charset="0"/>
                                    <a:ea typeface="Cambria Math" panose="02040503050406030204" pitchFamily="18" charset="0"/>
                                  </a:rPr>
                                  <m:t>∈</m:t>
                                </m:r>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𝑃</m:t>
                                    </m:r>
                                  </m:e>
                                  <m:sub>
                                    <m:r>
                                      <a:rPr kumimoji="1" lang="en-US" altLang="zh-CN" sz="1800" b="0" i="1" smtClean="0">
                                        <a:latin typeface="Cambria Math" panose="02040503050406030204" pitchFamily="18" charset="0"/>
                                        <a:ea typeface="Cambria Math" panose="02040503050406030204" pitchFamily="18" charset="0"/>
                                      </a:rPr>
                                      <m:t>𝑖</m:t>
                                    </m:r>
                                  </m:sub>
                                </m:sSub>
                              </m:sub>
                              <m:sup/>
                              <m:e>
                                <m:func>
                                  <m:funcPr>
                                    <m:ctrlPr>
                                      <a:rPr kumimoji="1" lang="en-US" altLang="zh-CN" sz="1800" b="0" i="1" smtClean="0">
                                        <a:latin typeface="Cambria Math" panose="02040503050406030204" pitchFamily="18" charset="0"/>
                                        <a:ea typeface="楷体" panose="02010609060101010101" pitchFamily="49" charset="-122"/>
                                      </a:rPr>
                                    </m:ctrlPr>
                                  </m:funcPr>
                                  <m:fName>
                                    <m:r>
                                      <m:rPr>
                                        <m:sty m:val="p"/>
                                      </m:rPr>
                                      <a:rPr kumimoji="1" lang="en-US" altLang="zh-CN" sz="1800" b="0" i="0" smtClean="0">
                                        <a:latin typeface="Cambria Math" panose="02040503050406030204" pitchFamily="18" charset="0"/>
                                        <a:ea typeface="楷体" panose="02010609060101010101" pitchFamily="49" charset="-122"/>
                                      </a:rPr>
                                      <m:t>log</m:t>
                                    </m:r>
                                  </m:fName>
                                  <m:e>
                                    <m:f>
                                      <m:fPr>
                                        <m:ctrlPr>
                                          <a:rPr kumimoji="1" lang="en-US" altLang="zh-CN" sz="1800" b="0" i="1" smtClean="0">
                                            <a:latin typeface="Cambria Math" panose="02040503050406030204" pitchFamily="18" charset="0"/>
                                            <a:ea typeface="楷体" panose="02010609060101010101" pitchFamily="49" charset="-122"/>
                                          </a:rPr>
                                        </m:ctrlPr>
                                      </m:fPr>
                                      <m:num>
                                        <m:r>
                                          <m:rPr>
                                            <m:sty m:val="p"/>
                                          </m:rPr>
                                          <a:rPr kumimoji="1" lang="en-US" altLang="zh-CN" sz="1800" b="0" i="0" smtClean="0">
                                            <a:latin typeface="Cambria Math" panose="02040503050406030204" pitchFamily="18" charset="0"/>
                                            <a:ea typeface="楷体" panose="02010609060101010101" pitchFamily="49" charset="-122"/>
                                          </a:rPr>
                                          <m:t>exp</m:t>
                                        </m:r>
                                        <m:r>
                                          <a:rPr kumimoji="1" lang="en-US" altLang="zh-CN" sz="1800" b="0" i="1" smtClean="0">
                                            <a:latin typeface="Cambria Math" panose="02040503050406030204" pitchFamily="18" charset="0"/>
                                            <a:ea typeface="楷体" panose="02010609060101010101" pitchFamily="49" charset="-122"/>
                                          </a:rPr>
                                          <m:t>⁡</m:t>
                                        </m:r>
                                        <m:d>
                                          <m:dPr>
                                            <m:ctrlPr>
                                              <a:rPr kumimoji="1" lang="en-US" altLang="zh-CN" sz="1800" b="0" i="1" smtClean="0">
                                                <a:latin typeface="Cambria Math" panose="02040503050406030204" pitchFamily="18" charset="0"/>
                                                <a:ea typeface="楷体" panose="02010609060101010101" pitchFamily="49" charset="-122"/>
                                              </a:rPr>
                                            </m:ctrlPr>
                                          </m:dPr>
                                          <m:e>
                                            <m:r>
                                              <a:rPr kumimoji="1" lang="en-US" altLang="zh-CN" sz="1800" b="0" i="1" smtClean="0">
                                                <a:latin typeface="Cambria Math" panose="02040503050406030204" pitchFamily="18" charset="0"/>
                                                <a:ea typeface="Cambria Math" panose="02040503050406030204" pitchFamily="18" charset="0"/>
                                              </a:rPr>
                                              <m:t>𝜎</m:t>
                                            </m:r>
                                            <m:d>
                                              <m:dPr>
                                                <m:ctrlPr>
                                                  <a:rPr kumimoji="1" lang="en-US" altLang="zh-CN" sz="1800" b="0" i="1" smtClean="0">
                                                    <a:latin typeface="Cambria Math" panose="02040503050406030204" pitchFamily="18" charset="0"/>
                                                    <a:ea typeface="Cambria Math" panose="02040503050406030204" pitchFamily="18" charset="0"/>
                                                  </a:rPr>
                                                </m:ctrlPr>
                                              </m:dPr>
                                              <m:e>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h</m:t>
                                                    </m:r>
                                                  </m:e>
                                                  <m:sub>
                                                    <m:r>
                                                      <a:rPr kumimoji="1" lang="en-US" altLang="zh-CN" sz="1800" b="0" i="1" smtClean="0">
                                                        <a:latin typeface="Cambria Math" panose="02040503050406030204" pitchFamily="18" charset="0"/>
                                                        <a:ea typeface="Cambria Math" panose="02040503050406030204" pitchFamily="18" charset="0"/>
                                                      </a:rPr>
                                                      <m:t>𝑖</m:t>
                                                    </m:r>
                                                  </m:sub>
                                                </m:sSub>
                                              </m:e>
                                            </m:d>
                                            <m:r>
                                              <a:rPr kumimoji="1" lang="en-US" altLang="zh-CN" sz="1800" b="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𝜎</m:t>
                                            </m:r>
                                            <m:d>
                                              <m:dPr>
                                                <m:ctrlPr>
                                                  <a:rPr kumimoji="1" lang="en-US" altLang="zh-CN" sz="1800" b="0" i="1" smtClean="0">
                                                    <a:latin typeface="Cambria Math" panose="02040503050406030204" pitchFamily="18" charset="0"/>
                                                    <a:ea typeface="Cambria Math" panose="02040503050406030204" pitchFamily="18" charset="0"/>
                                                  </a:rPr>
                                                </m:ctrlPr>
                                              </m:dPr>
                                              <m:e>
                                                <m:sSub>
                                                  <m:sSubPr>
                                                    <m:ctrlPr>
                                                      <a:rPr kumimoji="1" lang="en-US" altLang="zh-CN" sz="1800" i="1">
                                                        <a:latin typeface="Cambria Math" panose="02040503050406030204" pitchFamily="18" charset="0"/>
                                                        <a:ea typeface="Cambria Math" panose="02040503050406030204" pitchFamily="18" charset="0"/>
                                                      </a:rPr>
                                                    </m:ctrlPr>
                                                  </m:sSubPr>
                                                  <m:e>
                                                    <m:r>
                                                      <a:rPr kumimoji="1" lang="en-US" altLang="zh-CN" sz="1800" i="1">
                                                        <a:latin typeface="Cambria Math" panose="02040503050406030204" pitchFamily="18" charset="0"/>
                                                        <a:ea typeface="Cambria Math" panose="02040503050406030204" pitchFamily="18" charset="0"/>
                                                      </a:rPr>
                                                      <m:t>h</m:t>
                                                    </m:r>
                                                  </m:e>
                                                  <m:sub>
                                                    <m:r>
                                                      <a:rPr kumimoji="1" lang="en-US" altLang="zh-CN" sz="1800" b="0" i="1" smtClean="0">
                                                        <a:latin typeface="Cambria Math" panose="02040503050406030204" pitchFamily="18" charset="0"/>
                                                        <a:ea typeface="Cambria Math" panose="02040503050406030204" pitchFamily="18" charset="0"/>
                                                      </a:rPr>
                                                      <m:t>𝑗</m:t>
                                                    </m:r>
                                                  </m:sub>
                                                </m:sSub>
                                              </m:e>
                                            </m:d>
                                            <m:r>
                                              <a:rPr kumimoji="1" lang="en-US" altLang="zh-CN" sz="1800" b="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𝜏</m:t>
                                            </m:r>
                                          </m:e>
                                        </m:d>
                                      </m:num>
                                      <m:den>
                                        <m:nary>
                                          <m:naryPr>
                                            <m:chr m:val="∑"/>
                                            <m:limLoc m:val="subSup"/>
                                            <m:supHide m:val="on"/>
                                            <m:ctrlPr>
                                              <a:rPr kumimoji="1" lang="en-US" altLang="zh-CN" sz="1800" b="0" i="1" smtClean="0">
                                                <a:latin typeface="Cambria Math" panose="02040503050406030204" pitchFamily="18" charset="0"/>
                                                <a:ea typeface="楷体" panose="02010609060101010101" pitchFamily="49" charset="-122"/>
                                              </a:rPr>
                                            </m:ctrlPr>
                                          </m:naryPr>
                                          <m:sub>
                                            <m:r>
                                              <m:rPr>
                                                <m:brk m:alnAt="9"/>
                                              </m:rPr>
                                              <a:rPr kumimoji="1" lang="en-US" altLang="zh-CN" sz="1800" b="0" i="1" smtClean="0">
                                                <a:latin typeface="Cambria Math" panose="02040503050406030204" pitchFamily="18" charset="0"/>
                                                <a:ea typeface="楷体" panose="02010609060101010101" pitchFamily="49" charset="-122"/>
                                              </a:rPr>
                                              <m:t>𝑙</m:t>
                                            </m:r>
                                            <m:r>
                                              <a:rPr kumimoji="1" lang="en-US" altLang="zh-CN" sz="1800" b="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𝐼</m:t>
                                            </m:r>
                                            <m:r>
                                              <a:rPr kumimoji="1" lang="en-US" altLang="zh-CN" sz="1800" b="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𝑙</m:t>
                                            </m:r>
                                            <m:r>
                                              <a:rPr kumimoji="1" lang="en-US" altLang="zh-CN" sz="1800" b="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𝑖</m:t>
                                            </m:r>
                                          </m:sub>
                                          <m:sup/>
                                          <m:e>
                                            <m:r>
                                              <m:rPr>
                                                <m:sty m:val="p"/>
                                              </m:rPr>
                                              <a:rPr kumimoji="1" lang="en-US" altLang="zh-CN" sz="1800" b="0" i="0" smtClean="0">
                                                <a:latin typeface="Cambria Math" panose="02040503050406030204" pitchFamily="18" charset="0"/>
                                                <a:ea typeface="楷体" panose="02010609060101010101" pitchFamily="49" charset="-122"/>
                                              </a:rPr>
                                              <m:t>exp</m:t>
                                            </m:r>
                                            <m:r>
                                              <a:rPr kumimoji="1" lang="en-US" altLang="zh-CN" sz="1800" b="0" i="1" smtClean="0">
                                                <a:latin typeface="Cambria Math" panose="02040503050406030204" pitchFamily="18" charset="0"/>
                                                <a:ea typeface="楷体" panose="02010609060101010101" pitchFamily="49" charset="-122"/>
                                              </a:rPr>
                                              <m:t>⁡</m:t>
                                            </m:r>
                                            <m:d>
                                              <m:dPr>
                                                <m:ctrlPr>
                                                  <a:rPr kumimoji="1" lang="en-US" altLang="zh-CN" sz="1800" i="1">
                                                    <a:latin typeface="Cambria Math" panose="02040503050406030204" pitchFamily="18" charset="0"/>
                                                    <a:ea typeface="楷体" panose="02010609060101010101" pitchFamily="49" charset="-122"/>
                                                  </a:rPr>
                                                </m:ctrlPr>
                                              </m:dPr>
                                              <m:e>
                                                <m:r>
                                                  <a:rPr kumimoji="1" lang="en-US" altLang="zh-CN" sz="1800" i="1">
                                                    <a:latin typeface="Cambria Math" panose="02040503050406030204" pitchFamily="18" charset="0"/>
                                                    <a:ea typeface="Cambria Math" panose="02040503050406030204" pitchFamily="18" charset="0"/>
                                                  </a:rPr>
                                                  <m:t>𝜎</m:t>
                                                </m:r>
                                                <m:d>
                                                  <m:dPr>
                                                    <m:ctrlPr>
                                                      <a:rPr kumimoji="1" lang="en-US" altLang="zh-CN" sz="1800" i="1">
                                                        <a:latin typeface="Cambria Math" panose="02040503050406030204" pitchFamily="18" charset="0"/>
                                                        <a:ea typeface="Cambria Math" panose="02040503050406030204" pitchFamily="18" charset="0"/>
                                                      </a:rPr>
                                                    </m:ctrlPr>
                                                  </m:dPr>
                                                  <m:e>
                                                    <m:sSub>
                                                      <m:sSubPr>
                                                        <m:ctrlPr>
                                                          <a:rPr kumimoji="1" lang="en-US" altLang="zh-CN" sz="1800" i="1">
                                                            <a:latin typeface="Cambria Math" panose="02040503050406030204" pitchFamily="18" charset="0"/>
                                                            <a:ea typeface="Cambria Math" panose="02040503050406030204" pitchFamily="18" charset="0"/>
                                                          </a:rPr>
                                                        </m:ctrlPr>
                                                      </m:sSubPr>
                                                      <m:e>
                                                        <m:r>
                                                          <a:rPr kumimoji="1" lang="en-US" altLang="zh-CN" sz="1800" i="1">
                                                            <a:latin typeface="Cambria Math" panose="02040503050406030204" pitchFamily="18" charset="0"/>
                                                            <a:ea typeface="Cambria Math" panose="02040503050406030204" pitchFamily="18" charset="0"/>
                                                          </a:rPr>
                                                          <m:t>h</m:t>
                                                        </m:r>
                                                      </m:e>
                                                      <m:sub>
                                                        <m:r>
                                                          <a:rPr kumimoji="1" lang="en-US" altLang="zh-CN" sz="1800" i="1">
                                                            <a:latin typeface="Cambria Math" panose="02040503050406030204" pitchFamily="18" charset="0"/>
                                                            <a:ea typeface="Cambria Math" panose="02040503050406030204" pitchFamily="18" charset="0"/>
                                                          </a:rPr>
                                                          <m:t>𝑖</m:t>
                                                        </m:r>
                                                      </m:sub>
                                                    </m:sSub>
                                                  </m:e>
                                                </m:d>
                                                <m:r>
                                                  <a:rPr kumimoji="1" lang="en-US" altLang="zh-CN" sz="1800" i="1">
                                                    <a:latin typeface="Cambria Math" panose="02040503050406030204" pitchFamily="18" charset="0"/>
                                                    <a:ea typeface="Cambria Math" panose="02040503050406030204" pitchFamily="18" charset="0"/>
                                                  </a:rPr>
                                                  <m:t>∙</m:t>
                                                </m:r>
                                                <m:r>
                                                  <a:rPr kumimoji="1" lang="en-US" altLang="zh-CN" sz="1800" i="1">
                                                    <a:latin typeface="Cambria Math" panose="02040503050406030204" pitchFamily="18" charset="0"/>
                                                    <a:ea typeface="Cambria Math" panose="02040503050406030204" pitchFamily="18" charset="0"/>
                                                  </a:rPr>
                                                  <m:t>𝜎</m:t>
                                                </m:r>
                                                <m:d>
                                                  <m:dPr>
                                                    <m:ctrlPr>
                                                      <a:rPr kumimoji="1" lang="en-US" altLang="zh-CN" sz="1800" i="1">
                                                        <a:latin typeface="Cambria Math" panose="02040503050406030204" pitchFamily="18" charset="0"/>
                                                        <a:ea typeface="Cambria Math" panose="02040503050406030204" pitchFamily="18" charset="0"/>
                                                      </a:rPr>
                                                    </m:ctrlPr>
                                                  </m:dPr>
                                                  <m:e>
                                                    <m:sSub>
                                                      <m:sSubPr>
                                                        <m:ctrlPr>
                                                          <a:rPr kumimoji="1" lang="en-US" altLang="zh-CN" sz="1800" i="1">
                                                            <a:latin typeface="Cambria Math" panose="02040503050406030204" pitchFamily="18" charset="0"/>
                                                            <a:ea typeface="Cambria Math" panose="02040503050406030204" pitchFamily="18" charset="0"/>
                                                          </a:rPr>
                                                        </m:ctrlPr>
                                                      </m:sSubPr>
                                                      <m:e>
                                                        <m:r>
                                                          <a:rPr kumimoji="1" lang="en-US" altLang="zh-CN" sz="1800" i="1">
                                                            <a:latin typeface="Cambria Math" panose="02040503050406030204" pitchFamily="18" charset="0"/>
                                                            <a:ea typeface="Cambria Math" panose="02040503050406030204" pitchFamily="18" charset="0"/>
                                                          </a:rPr>
                                                          <m:t>h</m:t>
                                                        </m:r>
                                                      </m:e>
                                                      <m:sub>
                                                        <m:r>
                                                          <a:rPr kumimoji="1" lang="en-US" altLang="zh-CN" sz="1800" b="0" i="1" smtClean="0">
                                                            <a:latin typeface="Cambria Math" panose="02040503050406030204" pitchFamily="18" charset="0"/>
                                                            <a:ea typeface="Cambria Math" panose="02040503050406030204" pitchFamily="18" charset="0"/>
                                                          </a:rPr>
                                                          <m:t>𝑙</m:t>
                                                        </m:r>
                                                      </m:sub>
                                                    </m:sSub>
                                                  </m:e>
                                                </m:d>
                                                <m:r>
                                                  <a:rPr kumimoji="1" lang="en-US" altLang="zh-CN" sz="1800" i="1">
                                                    <a:latin typeface="Cambria Math" panose="02040503050406030204" pitchFamily="18" charset="0"/>
                                                    <a:ea typeface="Cambria Math" panose="02040503050406030204" pitchFamily="18" charset="0"/>
                                                  </a:rPr>
                                                  <m:t>/</m:t>
                                                </m:r>
                                                <m:r>
                                                  <a:rPr kumimoji="1" lang="en-US" altLang="zh-CN" sz="1800" i="1">
                                                    <a:latin typeface="Cambria Math" panose="02040503050406030204" pitchFamily="18" charset="0"/>
                                                    <a:ea typeface="Cambria Math" panose="02040503050406030204" pitchFamily="18" charset="0"/>
                                                  </a:rPr>
                                                  <m:t>𝜏</m:t>
                                                </m:r>
                                              </m:e>
                                            </m:d>
                                          </m:e>
                                        </m:nary>
                                      </m:den>
                                    </m:f>
                                  </m:e>
                                </m:func>
                              </m:e>
                            </m:nary>
                          </m:e>
                        </m:nary>
                      </m:oMath>
                    </m:oMathPara>
                  </a14:m>
                  <a:endParaRPr kumimoji="1" lang="en-US" altLang="zh-CN" sz="1800" dirty="0">
                    <a:latin typeface="Times New Roman" panose="02020603050405020304" pitchFamily="18" charset="0"/>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E352E67E-5F44-C244-F074-9F16704231DE}"/>
                    </a:ext>
                  </a:extLst>
                </p:cNvPr>
                <p:cNvSpPr txBox="1">
                  <a:spLocks noRot="1" noChangeAspect="1" noMove="1" noResize="1" noEditPoints="1" noAdjustHandles="1" noChangeArrowheads="1" noChangeShapeType="1" noTextEdit="1"/>
                </p:cNvSpPr>
                <p:nvPr/>
              </p:nvSpPr>
              <p:spPr>
                <a:xfrm>
                  <a:off x="137446" y="4068757"/>
                  <a:ext cx="6097348" cy="846065"/>
                </a:xfrm>
                <a:prstGeom prst="rect">
                  <a:avLst/>
                </a:prstGeom>
                <a:blipFill>
                  <a:blip r:embed="rId5"/>
                  <a:stretch>
                    <a:fillRect/>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93B730CD-B478-408B-A81A-611210DC6557}"/>
                </a:ext>
              </a:extLst>
            </p:cNvPr>
            <p:cNvGrpSpPr/>
            <p:nvPr/>
          </p:nvGrpSpPr>
          <p:grpSpPr>
            <a:xfrm>
              <a:off x="5988550" y="3363186"/>
              <a:ext cx="4718995" cy="2226429"/>
              <a:chOff x="5988550" y="3363186"/>
              <a:chExt cx="4718995" cy="2226429"/>
            </a:xfrm>
          </p:grpSpPr>
          <p:pic>
            <p:nvPicPr>
              <p:cNvPr id="12" name="图片 11">
                <a:extLst>
                  <a:ext uri="{FF2B5EF4-FFF2-40B4-BE49-F238E27FC236}">
                    <a16:creationId xmlns:a16="http://schemas.microsoft.com/office/drawing/2014/main" id="{1F0ECD75-91EB-40FC-96BE-DA29A41AEFE3}"/>
                  </a:ext>
                </a:extLst>
              </p:cNvPr>
              <p:cNvPicPr>
                <a:picLocks noChangeAspect="1"/>
              </p:cNvPicPr>
              <p:nvPr/>
            </p:nvPicPr>
            <p:blipFill rotWithShape="1">
              <a:blip r:embed="rId6"/>
              <a:srcRect l="4361" t="2091" r="3688" b="2615"/>
              <a:stretch/>
            </p:blipFill>
            <p:spPr>
              <a:xfrm>
                <a:off x="5988550" y="3363186"/>
                <a:ext cx="4718995" cy="1903995"/>
              </a:xfrm>
              <a:prstGeom prst="rect">
                <a:avLst/>
              </a:prstGeom>
            </p:spPr>
          </p:pic>
          <p:sp>
            <p:nvSpPr>
              <p:cNvPr id="13" name="文本框 12">
                <a:extLst>
                  <a:ext uri="{FF2B5EF4-FFF2-40B4-BE49-F238E27FC236}">
                    <a16:creationId xmlns:a16="http://schemas.microsoft.com/office/drawing/2014/main" id="{30CF5B21-EC19-493C-B691-649E1D68D6EF}"/>
                  </a:ext>
                </a:extLst>
              </p:cNvPr>
              <p:cNvSpPr txBox="1"/>
              <p:nvPr/>
            </p:nvSpPr>
            <p:spPr>
              <a:xfrm>
                <a:off x="6129868" y="5281838"/>
                <a:ext cx="4436359" cy="307777"/>
              </a:xfrm>
              <a:prstGeom prst="rect">
                <a:avLst/>
              </a:prstGeom>
              <a:noFill/>
            </p:spPr>
            <p:txBody>
              <a:bodyPr wrap="square" rtlCol="0">
                <a:spAutoFit/>
              </a:bodyPr>
              <a:lstStyle/>
              <a:p>
                <a:pPr algn="ctr"/>
                <a:r>
                  <a:rPr lang="zh-CN" altLang="en-US" sz="1400" dirty="0">
                    <a:latin typeface="Times New Roman" panose="02020603050405020304" pitchFamily="18" charset="0"/>
                    <a:ea typeface="楷体" panose="02010609060101010101" pitchFamily="49" charset="-122"/>
                  </a:rPr>
                  <a:t>图</a:t>
                </a:r>
                <a:r>
                  <a:rPr lang="en-US" altLang="zh-CN" sz="1400" dirty="0">
                    <a:latin typeface="Times New Roman" panose="02020603050405020304" pitchFamily="18" charset="0"/>
                    <a:ea typeface="楷体" panose="02010609060101010101" pitchFamily="49" charset="-122"/>
                  </a:rPr>
                  <a:t>5</a:t>
                </a:r>
                <a:r>
                  <a:rPr lang="zh-CN" altLang="en-US" sz="1400" dirty="0">
                    <a:latin typeface="Times New Roman" panose="02020603050405020304" pitchFamily="18" charset="0"/>
                    <a:ea typeface="楷体" panose="02010609060101010101" pitchFamily="49" charset="-122"/>
                  </a:rPr>
                  <a:t>：对比学习任务</a:t>
                </a:r>
              </a:p>
            </p:txBody>
          </p:sp>
        </p:grpSp>
      </p:grpSp>
    </p:spTree>
    <p:extLst>
      <p:ext uri="{BB962C8B-B14F-4D97-AF65-F5344CB8AC3E}">
        <p14:creationId xmlns:p14="http://schemas.microsoft.com/office/powerpoint/2010/main" val="317468193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565647" y="3848269"/>
            <a:ext cx="7111013"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实验结果分析（一）</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05</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1298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预训练数据和下游任务</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22</a:t>
            </a:fld>
            <a:endParaRPr lang="zh-CN" altLang="en-US"/>
          </a:p>
        </p:txBody>
      </p:sp>
      <p:grpSp>
        <p:nvGrpSpPr>
          <p:cNvPr id="10" name="组合 9">
            <a:extLst>
              <a:ext uri="{FF2B5EF4-FFF2-40B4-BE49-F238E27FC236}">
                <a16:creationId xmlns:a16="http://schemas.microsoft.com/office/drawing/2014/main" id="{34A70634-C979-41F3-892C-9509029DEF91}"/>
              </a:ext>
            </a:extLst>
          </p:cNvPr>
          <p:cNvGrpSpPr/>
          <p:nvPr/>
        </p:nvGrpSpPr>
        <p:grpSpPr>
          <a:xfrm>
            <a:off x="1534951" y="1635942"/>
            <a:ext cx="8147447" cy="2505380"/>
            <a:chOff x="1781969" y="2110370"/>
            <a:chExt cx="8147447" cy="2505380"/>
          </a:xfrm>
        </p:grpSpPr>
        <p:grpSp>
          <p:nvGrpSpPr>
            <p:cNvPr id="7" name="组合 6">
              <a:extLst>
                <a:ext uri="{FF2B5EF4-FFF2-40B4-BE49-F238E27FC236}">
                  <a16:creationId xmlns:a16="http://schemas.microsoft.com/office/drawing/2014/main" id="{41E56DB3-7B8A-47AA-9532-AC0EF2FF2D76}"/>
                </a:ext>
              </a:extLst>
            </p:cNvPr>
            <p:cNvGrpSpPr/>
            <p:nvPr/>
          </p:nvGrpSpPr>
          <p:grpSpPr>
            <a:xfrm>
              <a:off x="1781969" y="2155353"/>
              <a:ext cx="3726099" cy="2456710"/>
              <a:chOff x="1781969" y="2172784"/>
              <a:chExt cx="3726099" cy="2456710"/>
            </a:xfrm>
          </p:grpSpPr>
          <p:pic>
            <p:nvPicPr>
              <p:cNvPr id="4" name="图片 3">
                <a:extLst>
                  <a:ext uri="{FF2B5EF4-FFF2-40B4-BE49-F238E27FC236}">
                    <a16:creationId xmlns:a16="http://schemas.microsoft.com/office/drawing/2014/main" id="{5D5F7092-8E8F-4949-B1B4-8267AD79A37D}"/>
                  </a:ext>
                </a:extLst>
              </p:cNvPr>
              <p:cNvPicPr>
                <a:picLocks noChangeAspect="1"/>
              </p:cNvPicPr>
              <p:nvPr/>
            </p:nvPicPr>
            <p:blipFill rotWithShape="1">
              <a:blip r:embed="rId5">
                <a:extLst>
                  <a:ext uri="{28A0092B-C50C-407E-A947-70E740481C1C}">
                    <a14:useLocalDpi xmlns:a14="http://schemas.microsoft.com/office/drawing/2010/main" val="0"/>
                  </a:ext>
                </a:extLst>
              </a:blip>
              <a:srcRect l="4692" r="2543" b="2030"/>
              <a:stretch/>
            </p:blipFill>
            <p:spPr>
              <a:xfrm>
                <a:off x="1811685" y="2172784"/>
                <a:ext cx="3666666" cy="2049817"/>
              </a:xfrm>
              <a:prstGeom prst="rect">
                <a:avLst/>
              </a:prstGeom>
            </p:spPr>
          </p:pic>
          <p:sp>
            <p:nvSpPr>
              <p:cNvPr id="6" name="文本框 5">
                <a:extLst>
                  <a:ext uri="{FF2B5EF4-FFF2-40B4-BE49-F238E27FC236}">
                    <a16:creationId xmlns:a16="http://schemas.microsoft.com/office/drawing/2014/main" id="{39450D59-295F-4680-A410-DCDF8788D91F}"/>
                  </a:ext>
                </a:extLst>
              </p:cNvPr>
              <p:cNvSpPr txBox="1"/>
              <p:nvPr/>
            </p:nvSpPr>
            <p:spPr>
              <a:xfrm>
                <a:off x="1781969" y="4303314"/>
                <a:ext cx="3726099" cy="326180"/>
              </a:xfrm>
              <a:prstGeom prst="rect">
                <a:avLst/>
              </a:prstGeom>
              <a:noFill/>
            </p:spPr>
            <p:txBody>
              <a:bodyPr wrap="square" rtlCol="0">
                <a:spAutoFit/>
              </a:bodyPr>
              <a:lstStyle/>
              <a:p>
                <a:pPr algn="ctr">
                  <a:lnSpc>
                    <a:spcPct val="120000"/>
                  </a:lnSpc>
                </a:pPr>
                <a:r>
                  <a:rPr lang="zh-CN" altLang="en-US" sz="1400" dirty="0">
                    <a:latin typeface="Times New Roman" panose="02020603050405020304" pitchFamily="18" charset="0"/>
                    <a:ea typeface="楷体" panose="02010609060101010101" pitchFamily="49" charset="-122"/>
                  </a:rPr>
                  <a:t>表</a:t>
                </a:r>
                <a:r>
                  <a:rPr lang="en-US" altLang="zh-CN" sz="1400" dirty="0">
                    <a:latin typeface="Times New Roman" panose="02020603050405020304" pitchFamily="18" charset="0"/>
                    <a:ea typeface="楷体" panose="02010609060101010101" pitchFamily="49" charset="-122"/>
                  </a:rPr>
                  <a:t>1</a:t>
                </a:r>
                <a:r>
                  <a:rPr lang="zh-CN" altLang="en-US" sz="1400" dirty="0">
                    <a:latin typeface="Times New Roman" panose="02020603050405020304" pitchFamily="18" charset="0"/>
                    <a:ea typeface="楷体" panose="02010609060101010101" pitchFamily="49" charset="-122"/>
                  </a:rPr>
                  <a:t>：预训练数据量和参数量对比</a:t>
                </a:r>
              </a:p>
            </p:txBody>
          </p:sp>
        </p:grpSp>
        <p:grpSp>
          <p:nvGrpSpPr>
            <p:cNvPr id="8" name="组合 7">
              <a:extLst>
                <a:ext uri="{FF2B5EF4-FFF2-40B4-BE49-F238E27FC236}">
                  <a16:creationId xmlns:a16="http://schemas.microsoft.com/office/drawing/2014/main" id="{F0B6A85B-FF38-43C8-B630-5552376154F4}"/>
                </a:ext>
              </a:extLst>
            </p:cNvPr>
            <p:cNvGrpSpPr/>
            <p:nvPr/>
          </p:nvGrpSpPr>
          <p:grpSpPr>
            <a:xfrm>
              <a:off x="5972130" y="2110370"/>
              <a:ext cx="3957286" cy="2505380"/>
              <a:chOff x="5972130" y="2124114"/>
              <a:chExt cx="3957286" cy="2505380"/>
            </a:xfrm>
          </p:grpSpPr>
          <p:pic>
            <p:nvPicPr>
              <p:cNvPr id="5" name="图片 4">
                <a:extLst>
                  <a:ext uri="{FF2B5EF4-FFF2-40B4-BE49-F238E27FC236}">
                    <a16:creationId xmlns:a16="http://schemas.microsoft.com/office/drawing/2014/main" id="{5744D0C5-0623-4F14-806F-D688CA9A0757}"/>
                  </a:ext>
                </a:extLst>
              </p:cNvPr>
              <p:cNvPicPr>
                <a:picLocks noChangeAspect="1"/>
              </p:cNvPicPr>
              <p:nvPr/>
            </p:nvPicPr>
            <p:blipFill rotWithShape="1">
              <a:blip r:embed="rId6">
                <a:extLst>
                  <a:ext uri="{28A0092B-C50C-407E-A947-70E740481C1C}">
                    <a14:useLocalDpi xmlns:a14="http://schemas.microsoft.com/office/drawing/2010/main" val="0"/>
                  </a:ext>
                </a:extLst>
              </a:blip>
              <a:srcRect l="-430" r="3073" b="2028"/>
              <a:stretch/>
            </p:blipFill>
            <p:spPr>
              <a:xfrm>
                <a:off x="5972130" y="2124114"/>
                <a:ext cx="3957286" cy="2111616"/>
              </a:xfrm>
              <a:prstGeom prst="rect">
                <a:avLst/>
              </a:prstGeom>
            </p:spPr>
          </p:pic>
          <p:sp>
            <p:nvSpPr>
              <p:cNvPr id="12" name="文本框 11">
                <a:extLst>
                  <a:ext uri="{FF2B5EF4-FFF2-40B4-BE49-F238E27FC236}">
                    <a16:creationId xmlns:a16="http://schemas.microsoft.com/office/drawing/2014/main" id="{95350136-BB44-420A-AF1C-97E98D430D2A}"/>
                  </a:ext>
                </a:extLst>
              </p:cNvPr>
              <p:cNvSpPr txBox="1"/>
              <p:nvPr/>
            </p:nvSpPr>
            <p:spPr>
              <a:xfrm>
                <a:off x="6203317" y="4303314"/>
                <a:ext cx="3726099" cy="326180"/>
              </a:xfrm>
              <a:prstGeom prst="rect">
                <a:avLst/>
              </a:prstGeom>
              <a:noFill/>
            </p:spPr>
            <p:txBody>
              <a:bodyPr wrap="square" rtlCol="0">
                <a:spAutoFit/>
              </a:bodyPr>
              <a:lstStyle/>
              <a:p>
                <a:pPr algn="ctr">
                  <a:lnSpc>
                    <a:spcPct val="120000"/>
                  </a:lnSpc>
                </a:pPr>
                <a:r>
                  <a:rPr lang="zh-CN" altLang="en-US" sz="1400" dirty="0">
                    <a:latin typeface="Times New Roman" panose="02020603050405020304" pitchFamily="18" charset="0"/>
                    <a:ea typeface="楷体" panose="02010609060101010101" pitchFamily="49" charset="-122"/>
                  </a:rPr>
                  <a:t>表</a:t>
                </a:r>
                <a:r>
                  <a:rPr lang="en-US" altLang="zh-CN" sz="1400" dirty="0">
                    <a:latin typeface="Times New Roman" panose="02020603050405020304" pitchFamily="18" charset="0"/>
                    <a:ea typeface="楷体" panose="02010609060101010101" pitchFamily="49" charset="-122"/>
                  </a:rPr>
                  <a:t>2</a:t>
                </a:r>
                <a:r>
                  <a:rPr lang="zh-CN" altLang="en-US" sz="1400" dirty="0">
                    <a:latin typeface="Times New Roman" panose="02020603050405020304" pitchFamily="18" charset="0"/>
                    <a:ea typeface="楷体" panose="02010609060101010101" pitchFamily="49" charset="-122"/>
                  </a:rPr>
                  <a:t>：使用的</a:t>
                </a:r>
                <a:r>
                  <a:rPr lang="en-US" altLang="zh-CN" sz="1400" dirty="0">
                    <a:latin typeface="Times New Roman" panose="02020603050405020304" pitchFamily="18" charset="0"/>
                    <a:ea typeface="楷体" panose="02010609060101010101" pitchFamily="49" charset="-122"/>
                  </a:rPr>
                  <a:t>TOD</a:t>
                </a:r>
                <a:r>
                  <a:rPr lang="zh-CN" altLang="en-US" sz="1400" dirty="0">
                    <a:latin typeface="Times New Roman" panose="02020603050405020304" pitchFamily="18" charset="0"/>
                    <a:ea typeface="楷体" panose="02010609060101010101" pitchFamily="49" charset="-122"/>
                  </a:rPr>
                  <a:t>数据集</a:t>
                </a:r>
              </a:p>
            </p:txBody>
          </p:sp>
        </p:grpSp>
      </p:grpSp>
      <p:graphicFrame>
        <p:nvGraphicFramePr>
          <p:cNvPr id="11" name="对象 10">
            <a:extLst>
              <a:ext uri="{FF2B5EF4-FFF2-40B4-BE49-F238E27FC236}">
                <a16:creationId xmlns:a16="http://schemas.microsoft.com/office/drawing/2014/main" id="{3468F839-2EA4-4EDE-9506-9826AD146EDB}"/>
              </a:ext>
            </a:extLst>
          </p:cNvPr>
          <p:cNvGraphicFramePr>
            <a:graphicFrameLocks noChangeAspect="1"/>
          </p:cNvGraphicFramePr>
          <p:nvPr>
            <p:extLst>
              <p:ext uri="{D42A27DB-BD31-4B8C-83A1-F6EECF244321}">
                <p14:modId xmlns:p14="http://schemas.microsoft.com/office/powerpoint/2010/main" val="763490143"/>
              </p:ext>
            </p:extLst>
          </p:nvPr>
        </p:nvGraphicFramePr>
        <p:xfrm>
          <a:off x="4117794" y="5057685"/>
          <a:ext cx="3214635" cy="391526"/>
        </p:xfrm>
        <a:graphic>
          <a:graphicData uri="http://schemas.openxmlformats.org/presentationml/2006/ole">
            <mc:AlternateContent xmlns:mc="http://schemas.openxmlformats.org/markup-compatibility/2006">
              <mc:Choice xmlns:v="urn:schemas-microsoft-com:vml" Requires="v">
                <p:oleObj spid="_x0000_s2133" name="Equation" r:id="rId7" imgW="1981080" imgH="241200" progId="Equation.DSMT4">
                  <p:embed/>
                </p:oleObj>
              </mc:Choice>
              <mc:Fallback>
                <p:oleObj name="Equation" r:id="rId7" imgW="1981080" imgH="241200" progId="Equation.DSMT4">
                  <p:embed/>
                  <p:pic>
                    <p:nvPicPr>
                      <p:cNvPr id="0" name=""/>
                      <p:cNvPicPr/>
                      <p:nvPr/>
                    </p:nvPicPr>
                    <p:blipFill>
                      <a:blip r:embed="rId8"/>
                      <a:stretch>
                        <a:fillRect/>
                      </a:stretch>
                    </p:blipFill>
                    <p:spPr>
                      <a:xfrm>
                        <a:off x="4117794" y="5057685"/>
                        <a:ext cx="3214635" cy="391526"/>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A67707B7-73DB-4DB2-9190-88C2E2F7B7D7}"/>
              </a:ext>
            </a:extLst>
          </p:cNvPr>
          <p:cNvSpPr txBox="1"/>
          <p:nvPr/>
        </p:nvSpPr>
        <p:spPr>
          <a:xfrm>
            <a:off x="702050" y="1082423"/>
            <a:ext cx="9833051" cy="392928"/>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我们的模型仅使用了</a:t>
            </a:r>
            <a:r>
              <a:rPr lang="en-US" altLang="zh-CN" dirty="0">
                <a:solidFill>
                  <a:srgbClr val="C00000"/>
                </a:solidFill>
                <a:latin typeface="Times New Roman" panose="02020603050405020304" pitchFamily="18" charset="0"/>
                <a:ea typeface="楷体" panose="02010609060101010101" pitchFamily="49" charset="-122"/>
              </a:rPr>
              <a:t>18%</a:t>
            </a:r>
            <a:r>
              <a:rPr lang="zh-CN" altLang="en-US" dirty="0">
                <a:latin typeface="Times New Roman" panose="02020603050405020304" pitchFamily="18" charset="0"/>
                <a:ea typeface="楷体" panose="02010609060101010101" pitchFamily="49" charset="-122"/>
              </a:rPr>
              <a:t>的预训练参数量、</a:t>
            </a:r>
            <a:r>
              <a:rPr lang="en-US" altLang="zh-CN" dirty="0">
                <a:solidFill>
                  <a:srgbClr val="C00000"/>
                </a:solidFill>
                <a:latin typeface="Times New Roman" panose="02020603050405020304" pitchFamily="18" charset="0"/>
                <a:ea typeface="楷体" panose="02010609060101010101" pitchFamily="49" charset="-122"/>
              </a:rPr>
              <a:t>25%</a:t>
            </a:r>
            <a:r>
              <a:rPr lang="zh-CN" altLang="en-US" dirty="0">
                <a:latin typeface="Times New Roman" panose="02020603050405020304" pitchFamily="18" charset="0"/>
                <a:ea typeface="楷体" panose="02010609060101010101" pitchFamily="49" charset="-122"/>
              </a:rPr>
              <a:t>的预训练数据量（</a:t>
            </a:r>
            <a:r>
              <a:rPr lang="en-US" altLang="zh-CN" dirty="0">
                <a:latin typeface="Times New Roman" panose="02020603050405020304" pitchFamily="18" charset="0"/>
                <a:ea typeface="楷体" panose="02010609060101010101" pitchFamily="49" charset="-122"/>
              </a:rPr>
              <a:t>Compared with GALAXY</a:t>
            </a:r>
            <a:r>
              <a:rPr lang="zh-CN" altLang="en-US" dirty="0">
                <a:latin typeface="Times New Roman" panose="02020603050405020304" pitchFamily="18" charset="0"/>
                <a:ea typeface="楷体" panose="02010609060101010101" pitchFamily="49" charset="-122"/>
              </a:rPr>
              <a:t>）</a:t>
            </a:r>
          </a:p>
        </p:txBody>
      </p:sp>
      <p:sp>
        <p:nvSpPr>
          <p:cNvPr id="21" name="文本框 20">
            <a:extLst>
              <a:ext uri="{FF2B5EF4-FFF2-40B4-BE49-F238E27FC236}">
                <a16:creationId xmlns:a16="http://schemas.microsoft.com/office/drawing/2014/main" id="{97DB0429-46A5-4F9C-8520-FC6BF2D1B5A0}"/>
              </a:ext>
            </a:extLst>
          </p:cNvPr>
          <p:cNvSpPr txBox="1"/>
          <p:nvPr/>
        </p:nvSpPr>
        <p:spPr>
          <a:xfrm>
            <a:off x="702050" y="4500607"/>
            <a:ext cx="9833051" cy="392928"/>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在微调阶段，只使用生成损失，目标文本是对话状态、对话策略和去词汇化的系统回复拼接</a:t>
            </a:r>
          </a:p>
        </p:txBody>
      </p:sp>
    </p:spTree>
    <p:extLst>
      <p:ext uri="{BB962C8B-B14F-4D97-AF65-F5344CB8AC3E}">
        <p14:creationId xmlns:p14="http://schemas.microsoft.com/office/powerpoint/2010/main" val="215435424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结果比较</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23</a:t>
            </a:fld>
            <a:endParaRPr lang="zh-CN" altLang="en-US"/>
          </a:p>
        </p:txBody>
      </p:sp>
      <p:grpSp>
        <p:nvGrpSpPr>
          <p:cNvPr id="5" name="组合 4">
            <a:extLst>
              <a:ext uri="{FF2B5EF4-FFF2-40B4-BE49-F238E27FC236}">
                <a16:creationId xmlns:a16="http://schemas.microsoft.com/office/drawing/2014/main" id="{61202805-412E-4AC6-AF13-1F5C9A813358}"/>
              </a:ext>
            </a:extLst>
          </p:cNvPr>
          <p:cNvGrpSpPr/>
          <p:nvPr/>
        </p:nvGrpSpPr>
        <p:grpSpPr>
          <a:xfrm>
            <a:off x="1869859" y="2116597"/>
            <a:ext cx="7620219" cy="2933548"/>
            <a:chOff x="1908862" y="1771149"/>
            <a:chExt cx="7620219" cy="2933548"/>
          </a:xfrm>
        </p:grpSpPr>
        <p:pic>
          <p:nvPicPr>
            <p:cNvPr id="4" name="图片 3">
              <a:extLst>
                <a:ext uri="{FF2B5EF4-FFF2-40B4-BE49-F238E27FC236}">
                  <a16:creationId xmlns:a16="http://schemas.microsoft.com/office/drawing/2014/main" id="{07F19190-54F9-4344-8998-90EB5271A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862" y="1771149"/>
              <a:ext cx="7620219" cy="2664808"/>
            </a:xfrm>
            <a:prstGeom prst="rect">
              <a:avLst/>
            </a:prstGeom>
          </p:spPr>
        </p:pic>
        <p:sp>
          <p:nvSpPr>
            <p:cNvPr id="10" name="文本框 9">
              <a:extLst>
                <a:ext uri="{FF2B5EF4-FFF2-40B4-BE49-F238E27FC236}">
                  <a16:creationId xmlns:a16="http://schemas.microsoft.com/office/drawing/2014/main" id="{1A79842A-ACB9-4C43-9981-C9870C8083CE}"/>
                </a:ext>
              </a:extLst>
            </p:cNvPr>
            <p:cNvSpPr txBox="1"/>
            <p:nvPr/>
          </p:nvSpPr>
          <p:spPr>
            <a:xfrm>
              <a:off x="2952868" y="4378517"/>
              <a:ext cx="5532206" cy="326180"/>
            </a:xfrm>
            <a:prstGeom prst="rect">
              <a:avLst/>
            </a:prstGeom>
            <a:noFill/>
          </p:spPr>
          <p:txBody>
            <a:bodyPr wrap="square" rtlCol="0">
              <a:spAutoFit/>
            </a:bodyPr>
            <a:lstStyle/>
            <a:p>
              <a:pPr algn="ctr">
                <a:lnSpc>
                  <a:spcPct val="120000"/>
                </a:lnSpc>
              </a:pPr>
              <a:r>
                <a:rPr lang="zh-CN" altLang="en-US" sz="1400" dirty="0">
                  <a:latin typeface="Times New Roman" panose="02020603050405020304" pitchFamily="18" charset="0"/>
                  <a:ea typeface="楷体" panose="02010609060101010101" pitchFamily="49" charset="-122"/>
                </a:rPr>
                <a:t>表</a:t>
              </a:r>
              <a:r>
                <a:rPr lang="en-US" altLang="zh-CN" sz="1400" dirty="0">
                  <a:latin typeface="Times New Roman" panose="02020603050405020304" pitchFamily="18" charset="0"/>
                  <a:ea typeface="楷体" panose="02010609060101010101" pitchFamily="49" charset="-122"/>
                </a:rPr>
                <a:t>3</a:t>
              </a:r>
              <a:r>
                <a:rPr lang="zh-CN" altLang="en-US" sz="1400" dirty="0">
                  <a:latin typeface="Times New Roman" panose="02020603050405020304" pitchFamily="18" charset="0"/>
                  <a:ea typeface="楷体" panose="02010609060101010101" pitchFamily="49" charset="-122"/>
                </a:rPr>
                <a:t>：我们的模型在</a:t>
              </a:r>
              <a:r>
                <a:rPr lang="en-US" altLang="zh-CN" sz="1400" dirty="0">
                  <a:latin typeface="Times New Roman" panose="02020603050405020304" pitchFamily="18" charset="0"/>
                  <a:ea typeface="楷体" panose="02010609060101010101" pitchFamily="49" charset="-122"/>
                </a:rPr>
                <a:t>MultiWOZ</a:t>
              </a:r>
              <a:r>
                <a:rPr lang="zh-CN" altLang="en-US" sz="1400" dirty="0">
                  <a:latin typeface="Times New Roman" panose="02020603050405020304" pitchFamily="18" charset="0"/>
                  <a:ea typeface="楷体" panose="02010609060101010101" pitchFamily="49" charset="-122"/>
                </a:rPr>
                <a:t>和</a:t>
              </a:r>
              <a:r>
                <a:rPr lang="en-US" altLang="zh-CN" sz="1400" dirty="0">
                  <a:latin typeface="Times New Roman" panose="02020603050405020304" pitchFamily="18" charset="0"/>
                  <a:ea typeface="楷体" panose="02010609060101010101" pitchFamily="49" charset="-122"/>
                </a:rPr>
                <a:t>In-Car Assistant</a:t>
              </a:r>
              <a:r>
                <a:rPr lang="zh-CN" altLang="en-US" sz="1400" dirty="0">
                  <a:latin typeface="Times New Roman" panose="02020603050405020304" pitchFamily="18" charset="0"/>
                  <a:ea typeface="楷体" panose="02010609060101010101" pitchFamily="49" charset="-122"/>
                </a:rPr>
                <a:t>两个数据集上的性能</a:t>
              </a:r>
            </a:p>
          </p:txBody>
        </p:sp>
      </p:grpSp>
      <p:sp>
        <p:nvSpPr>
          <p:cNvPr id="6" name="文本框 5">
            <a:extLst>
              <a:ext uri="{FF2B5EF4-FFF2-40B4-BE49-F238E27FC236}">
                <a16:creationId xmlns:a16="http://schemas.microsoft.com/office/drawing/2014/main" id="{6C0E41D0-3B37-4758-9D31-CE08BA3140AA}"/>
              </a:ext>
            </a:extLst>
          </p:cNvPr>
          <p:cNvSpPr txBox="1"/>
          <p:nvPr/>
        </p:nvSpPr>
        <p:spPr>
          <a:xfrm>
            <a:off x="1113748" y="1454929"/>
            <a:ext cx="9360682" cy="392928"/>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我们的模型的</a:t>
            </a:r>
            <a:r>
              <a:rPr lang="en-US" altLang="zh-CN" dirty="0">
                <a:latin typeface="Times New Roman" panose="02020603050405020304" pitchFamily="18" charset="0"/>
                <a:ea typeface="楷体" panose="02010609060101010101" pitchFamily="49" charset="-122"/>
              </a:rPr>
              <a:t>Combined Score</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MultiWOZ</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In-Car</a:t>
            </a:r>
            <a:r>
              <a:rPr lang="zh-CN" altLang="en-US" dirty="0">
                <a:latin typeface="Times New Roman" panose="02020603050405020304" pitchFamily="18" charset="0"/>
                <a:ea typeface="楷体" panose="02010609060101010101" pitchFamily="49" charset="-122"/>
              </a:rPr>
              <a:t>上分别</a:t>
            </a:r>
            <a:r>
              <a:rPr lang="en-US" altLang="zh-CN" dirty="0">
                <a:latin typeface="Times New Roman" panose="02020603050405020304" pitchFamily="18" charset="0"/>
                <a:ea typeface="楷体" panose="02010609060101010101" pitchFamily="49" charset="-122"/>
              </a:rPr>
              <a:t>GALAXY</a:t>
            </a:r>
            <a:r>
              <a:rPr lang="zh-CN" altLang="en-US" dirty="0">
                <a:latin typeface="Times New Roman" panose="02020603050405020304" pitchFamily="18" charset="0"/>
                <a:ea typeface="楷体" panose="02010609060101010101" pitchFamily="49" charset="-122"/>
              </a:rPr>
              <a:t>高出</a:t>
            </a:r>
            <a:r>
              <a:rPr lang="en-US" altLang="zh-CN" dirty="0">
                <a:solidFill>
                  <a:srgbClr val="C00000"/>
                </a:solidFill>
                <a:latin typeface="Times New Roman" panose="02020603050405020304" pitchFamily="18" charset="0"/>
                <a:ea typeface="楷体" panose="02010609060101010101" pitchFamily="49" charset="-122"/>
              </a:rPr>
              <a:t>2.0</a:t>
            </a:r>
            <a:r>
              <a:rPr lang="zh-CN" altLang="en-US" dirty="0">
                <a:solidFill>
                  <a:srgbClr val="C00000"/>
                </a:solidFill>
                <a:latin typeface="Times New Roman" panose="02020603050405020304" pitchFamily="18" charset="0"/>
                <a:ea typeface="楷体" panose="02010609060101010101" pitchFamily="49" charset="-122"/>
              </a:rPr>
              <a:t>、</a:t>
            </a:r>
            <a:r>
              <a:rPr lang="en-US" altLang="zh-CN" dirty="0">
                <a:solidFill>
                  <a:srgbClr val="C00000"/>
                </a:solidFill>
                <a:latin typeface="Times New Roman" panose="02020603050405020304" pitchFamily="18" charset="0"/>
                <a:ea typeface="楷体" panose="02010609060101010101" pitchFamily="49" charset="-122"/>
              </a:rPr>
              <a:t>1.2</a:t>
            </a:r>
            <a:endParaRPr lang="zh-CN" altLang="en-US" dirty="0">
              <a:solidFill>
                <a:srgbClr val="C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7316569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消融实验</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24</a:t>
            </a:fld>
            <a:endParaRPr lang="zh-CN" altLang="en-US"/>
          </a:p>
        </p:txBody>
      </p:sp>
      <p:grpSp>
        <p:nvGrpSpPr>
          <p:cNvPr id="7" name="组合 6">
            <a:extLst>
              <a:ext uri="{FF2B5EF4-FFF2-40B4-BE49-F238E27FC236}">
                <a16:creationId xmlns:a16="http://schemas.microsoft.com/office/drawing/2014/main" id="{C26A7B67-D3D2-4CB4-8962-A20C2055E94B}"/>
              </a:ext>
            </a:extLst>
          </p:cNvPr>
          <p:cNvGrpSpPr/>
          <p:nvPr/>
        </p:nvGrpSpPr>
        <p:grpSpPr>
          <a:xfrm>
            <a:off x="695611" y="1407735"/>
            <a:ext cx="9902961" cy="4345235"/>
            <a:chOff x="695611" y="1407735"/>
            <a:chExt cx="9902961" cy="4345235"/>
          </a:xfrm>
        </p:grpSpPr>
        <p:sp>
          <p:nvSpPr>
            <p:cNvPr id="15" name="文本框 14">
              <a:extLst>
                <a:ext uri="{FF2B5EF4-FFF2-40B4-BE49-F238E27FC236}">
                  <a16:creationId xmlns:a16="http://schemas.microsoft.com/office/drawing/2014/main" id="{541863EC-0C9B-4649-AE08-AF86D3545F6E}"/>
                </a:ext>
              </a:extLst>
            </p:cNvPr>
            <p:cNvSpPr txBox="1"/>
            <p:nvPr/>
          </p:nvSpPr>
          <p:spPr>
            <a:xfrm>
              <a:off x="695611" y="1407735"/>
              <a:ext cx="5626230" cy="3820277"/>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多阶段预训练消融</a:t>
              </a:r>
              <a:endParaRPr lang="en-US" altLang="zh-CN" dirty="0">
                <a:latin typeface="楷体" panose="02010609060101010101" pitchFamily="49" charset="-122"/>
                <a:ea typeface="楷体" panose="02010609060101010101" pitchFamily="49" charset="-122"/>
              </a:endParaRPr>
            </a:p>
            <a:p>
              <a:pPr marL="742950" lvl="1" indent="-285750" algn="just">
                <a:lnSpc>
                  <a:spcPct val="120000"/>
                </a:lnSpc>
                <a:buFont typeface="Wingdings" panose="05000000000000000000" pitchFamily="2" charset="2"/>
                <a:buChar char="u"/>
              </a:pPr>
              <a:r>
                <a:rPr lang="en-US" altLang="zh-CN" sz="1600" i="1" dirty="0">
                  <a:latin typeface="Times New Roman" panose="02020603050405020304" pitchFamily="18" charset="0"/>
                  <a:ea typeface="楷体" panose="02010609060101010101" pitchFamily="49" charset="-122"/>
                  <a:cs typeface="Times New Roman" panose="02020603050405020304" pitchFamily="18" charset="0"/>
                </a:rPr>
                <a:t>-TPLD</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表示一次训练所有类型任务，</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Combined Score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102.2</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下降至</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98.8</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，这证明了多阶段预训练的有效性</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gn="just">
                <a:lnSpc>
                  <a:spcPct val="120000"/>
                </a:lnSpc>
                <a:buFont typeface="Wingdings" panose="05000000000000000000" pitchFamily="2" charset="2"/>
                <a:buChar char="u"/>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w/o single phase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表示去掉某个阶段的训练，实验结果表明每一个阶段均有其作用，</a:t>
              </a:r>
              <a:r>
                <a:rPr lang="zh-CN" altLang="en-US"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越后面的阶段对模型的影响越大</a:t>
              </a:r>
              <a:endParaRPr lang="en-US" altLang="zh-CN"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gn="just">
                <a:lnSpc>
                  <a:spcPct val="120000"/>
                </a:lnSpc>
                <a:buFont typeface="Wingdings" panose="05000000000000000000" pitchFamily="2" charset="2"/>
                <a:buChar char="u"/>
              </a:pPr>
              <a:endParaRPr lang="en-US" altLang="zh-CN"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a:lnSpc>
                  <a:spcPct val="120000"/>
                </a:lnSpc>
              </a:pPr>
              <a:endParaRPr lang="en-US" altLang="zh-CN"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lnSpc>
                  <a:spcPct val="20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损失函数消融</a:t>
              </a:r>
              <a:endParaRPr lang="en-US" altLang="zh-CN" dirty="0">
                <a:latin typeface="楷体" panose="02010609060101010101" pitchFamily="49" charset="-122"/>
                <a:ea typeface="楷体" panose="02010609060101010101" pitchFamily="49" charset="-122"/>
              </a:endParaRPr>
            </a:p>
            <a:p>
              <a:pPr marL="742950" lvl="1" indent="-285750" algn="just">
                <a:lnSpc>
                  <a:spcPct val="120000"/>
                </a:lnSpc>
                <a:buFont typeface="Wingdings" panose="05000000000000000000" pitchFamily="2" charset="2"/>
                <a:buChar char="u"/>
              </a:pPr>
              <a:r>
                <a:rPr lang="zh-CN" altLang="en-US" sz="1600" dirty="0">
                  <a:latin typeface="楷体" panose="02010609060101010101" pitchFamily="49" charset="-122"/>
                  <a:ea typeface="楷体" panose="02010609060101010101" pitchFamily="49" charset="-122"/>
                </a:rPr>
                <a:t>结果表明，提出的两个面向对话策略的预训练任务均可以有效提升对话成功率</a:t>
              </a:r>
            </a:p>
          </p:txBody>
        </p:sp>
        <p:grpSp>
          <p:nvGrpSpPr>
            <p:cNvPr id="6" name="组合 5">
              <a:extLst>
                <a:ext uri="{FF2B5EF4-FFF2-40B4-BE49-F238E27FC236}">
                  <a16:creationId xmlns:a16="http://schemas.microsoft.com/office/drawing/2014/main" id="{2CBE158D-A546-4B74-9B4F-E846D86C7A3C}"/>
                </a:ext>
              </a:extLst>
            </p:cNvPr>
            <p:cNvGrpSpPr/>
            <p:nvPr/>
          </p:nvGrpSpPr>
          <p:grpSpPr>
            <a:xfrm>
              <a:off x="6666229" y="1477023"/>
              <a:ext cx="3932343" cy="4275947"/>
              <a:chOff x="6666229" y="1530871"/>
              <a:chExt cx="3932343" cy="4275947"/>
            </a:xfrm>
          </p:grpSpPr>
          <p:grpSp>
            <p:nvGrpSpPr>
              <p:cNvPr id="4" name="组合 3">
                <a:extLst>
                  <a:ext uri="{FF2B5EF4-FFF2-40B4-BE49-F238E27FC236}">
                    <a16:creationId xmlns:a16="http://schemas.microsoft.com/office/drawing/2014/main" id="{5596EA80-1910-4EA2-A66F-0D573C4311CD}"/>
                  </a:ext>
                </a:extLst>
              </p:cNvPr>
              <p:cNvGrpSpPr/>
              <p:nvPr/>
            </p:nvGrpSpPr>
            <p:grpSpPr>
              <a:xfrm>
                <a:off x="6676417" y="1530871"/>
                <a:ext cx="3911967" cy="2099537"/>
                <a:chOff x="6501060" y="1530871"/>
                <a:chExt cx="3911967" cy="2099537"/>
              </a:xfrm>
            </p:grpSpPr>
            <p:pic>
              <p:nvPicPr>
                <p:cNvPr id="13" name="图片 12">
                  <a:extLst>
                    <a:ext uri="{FF2B5EF4-FFF2-40B4-BE49-F238E27FC236}">
                      <a16:creationId xmlns:a16="http://schemas.microsoft.com/office/drawing/2014/main" id="{D051E7B8-2233-40F3-A1AC-20B419068C83}"/>
                    </a:ext>
                  </a:extLst>
                </p:cNvPr>
                <p:cNvPicPr>
                  <a:picLocks noChangeAspect="1"/>
                </p:cNvPicPr>
                <p:nvPr/>
              </p:nvPicPr>
              <p:blipFill rotWithShape="1">
                <a:blip r:embed="rId4"/>
                <a:srcRect l="3840" r="5263"/>
                <a:stretch/>
              </p:blipFill>
              <p:spPr>
                <a:xfrm>
                  <a:off x="6501060" y="1530871"/>
                  <a:ext cx="3911967" cy="1840851"/>
                </a:xfrm>
                <a:prstGeom prst="rect">
                  <a:avLst/>
                </a:prstGeom>
              </p:spPr>
            </p:pic>
            <p:sp>
              <p:nvSpPr>
                <p:cNvPr id="16" name="文本框 15">
                  <a:extLst>
                    <a:ext uri="{FF2B5EF4-FFF2-40B4-BE49-F238E27FC236}">
                      <a16:creationId xmlns:a16="http://schemas.microsoft.com/office/drawing/2014/main" id="{FED7A69D-4DE5-463C-8EB3-F566BEDF2B8C}"/>
                    </a:ext>
                  </a:extLst>
                </p:cNvPr>
                <p:cNvSpPr txBox="1"/>
                <p:nvPr/>
              </p:nvSpPr>
              <p:spPr>
                <a:xfrm>
                  <a:off x="6751030" y="3304228"/>
                  <a:ext cx="3412027" cy="326180"/>
                </a:xfrm>
                <a:prstGeom prst="rect">
                  <a:avLst/>
                </a:prstGeom>
                <a:noFill/>
              </p:spPr>
              <p:txBody>
                <a:bodyPr wrap="square" rtlCol="0">
                  <a:spAutoFit/>
                </a:bodyPr>
                <a:lstStyle/>
                <a:p>
                  <a:pPr algn="ctr">
                    <a:lnSpc>
                      <a:spcPct val="120000"/>
                    </a:lnSpc>
                  </a:pPr>
                  <a:r>
                    <a:rPr lang="zh-CN" altLang="en-US" sz="1400" dirty="0">
                      <a:latin typeface="Times New Roman" panose="02020603050405020304" pitchFamily="18" charset="0"/>
                      <a:ea typeface="楷体" panose="02010609060101010101" pitchFamily="49" charset="-122"/>
                    </a:rPr>
                    <a:t>表</a:t>
                  </a:r>
                  <a:r>
                    <a:rPr lang="en-US" altLang="zh-CN" sz="1400" dirty="0">
                      <a:latin typeface="Times New Roman" panose="02020603050405020304" pitchFamily="18" charset="0"/>
                      <a:ea typeface="楷体" panose="02010609060101010101" pitchFamily="49" charset="-122"/>
                    </a:rPr>
                    <a:t>4</a:t>
                  </a:r>
                  <a:r>
                    <a:rPr lang="zh-CN" altLang="en-US" sz="1400" dirty="0">
                      <a:latin typeface="Times New Roman" panose="02020603050405020304" pitchFamily="18" charset="0"/>
                      <a:ea typeface="楷体" panose="02010609060101010101" pitchFamily="49" charset="-122"/>
                    </a:rPr>
                    <a:t>：</a:t>
                  </a:r>
                  <a:r>
                    <a:rPr lang="en-US" altLang="zh-CN" sz="1400" dirty="0">
                      <a:latin typeface="Times New Roman" panose="02020603050405020304" pitchFamily="18" charset="0"/>
                      <a:ea typeface="楷体" panose="02010609060101010101" pitchFamily="49" charset="-122"/>
                    </a:rPr>
                    <a:t>MultiWOZ</a:t>
                  </a:r>
                  <a:r>
                    <a:rPr lang="zh-CN" altLang="en-US" sz="1400" dirty="0">
                      <a:latin typeface="Times New Roman" panose="02020603050405020304" pitchFamily="18" charset="0"/>
                      <a:ea typeface="楷体" panose="02010609060101010101" pitchFamily="49" charset="-122"/>
                    </a:rPr>
                    <a:t>上多阶段预训练消融结果</a:t>
                  </a:r>
                </a:p>
              </p:txBody>
            </p:sp>
          </p:grpSp>
          <p:grpSp>
            <p:nvGrpSpPr>
              <p:cNvPr id="5" name="组合 4">
                <a:extLst>
                  <a:ext uri="{FF2B5EF4-FFF2-40B4-BE49-F238E27FC236}">
                    <a16:creationId xmlns:a16="http://schemas.microsoft.com/office/drawing/2014/main" id="{5DC4707C-DE33-4517-825C-3639A9FFD309}"/>
                  </a:ext>
                </a:extLst>
              </p:cNvPr>
              <p:cNvGrpSpPr/>
              <p:nvPr/>
            </p:nvGrpSpPr>
            <p:grpSpPr>
              <a:xfrm>
                <a:off x="6666229" y="3889094"/>
                <a:ext cx="3932343" cy="1917724"/>
                <a:chOff x="6831398" y="3889094"/>
                <a:chExt cx="3932343" cy="1917724"/>
              </a:xfrm>
            </p:grpSpPr>
            <p:pic>
              <p:nvPicPr>
                <p:cNvPr id="11" name="图片 10">
                  <a:extLst>
                    <a:ext uri="{FF2B5EF4-FFF2-40B4-BE49-F238E27FC236}">
                      <a16:creationId xmlns:a16="http://schemas.microsoft.com/office/drawing/2014/main" id="{384260E8-009C-4D43-9875-FAE5E384BD3A}"/>
                    </a:ext>
                  </a:extLst>
                </p:cNvPr>
                <p:cNvPicPr>
                  <a:picLocks noChangeAspect="1"/>
                </p:cNvPicPr>
                <p:nvPr/>
              </p:nvPicPr>
              <p:blipFill rotWithShape="1">
                <a:blip r:embed="rId5"/>
                <a:srcRect l="2143" r="1814"/>
                <a:stretch/>
              </p:blipFill>
              <p:spPr>
                <a:xfrm>
                  <a:off x="6831398" y="3889094"/>
                  <a:ext cx="3932343" cy="1659038"/>
                </a:xfrm>
                <a:prstGeom prst="rect">
                  <a:avLst/>
                </a:prstGeom>
              </p:spPr>
            </p:pic>
            <p:sp>
              <p:nvSpPr>
                <p:cNvPr id="17" name="文本框 16">
                  <a:extLst>
                    <a:ext uri="{FF2B5EF4-FFF2-40B4-BE49-F238E27FC236}">
                      <a16:creationId xmlns:a16="http://schemas.microsoft.com/office/drawing/2014/main" id="{68625DBE-C266-4046-8A08-D311D22DF31A}"/>
                    </a:ext>
                  </a:extLst>
                </p:cNvPr>
                <p:cNvSpPr txBox="1"/>
                <p:nvPr/>
              </p:nvSpPr>
              <p:spPr>
                <a:xfrm>
                  <a:off x="7166777" y="5480638"/>
                  <a:ext cx="3261585" cy="326180"/>
                </a:xfrm>
                <a:prstGeom prst="rect">
                  <a:avLst/>
                </a:prstGeom>
                <a:noFill/>
              </p:spPr>
              <p:txBody>
                <a:bodyPr wrap="square" rtlCol="0">
                  <a:spAutoFit/>
                </a:bodyPr>
                <a:lstStyle/>
                <a:p>
                  <a:pPr algn="ctr">
                    <a:lnSpc>
                      <a:spcPct val="120000"/>
                    </a:lnSpc>
                  </a:pPr>
                  <a:r>
                    <a:rPr lang="zh-CN" altLang="en-US" sz="1400" dirty="0">
                      <a:latin typeface="Times New Roman" panose="02020603050405020304" pitchFamily="18" charset="0"/>
                      <a:ea typeface="楷体" panose="02010609060101010101" pitchFamily="49" charset="-122"/>
                    </a:rPr>
                    <a:t>表</a:t>
                  </a:r>
                  <a:r>
                    <a:rPr lang="en-US" altLang="zh-CN" sz="1400" dirty="0">
                      <a:latin typeface="Times New Roman" panose="02020603050405020304" pitchFamily="18" charset="0"/>
                      <a:ea typeface="楷体" panose="02010609060101010101" pitchFamily="49" charset="-122"/>
                    </a:rPr>
                    <a:t>5</a:t>
                  </a:r>
                  <a:r>
                    <a:rPr lang="zh-CN" altLang="en-US" sz="1400" dirty="0">
                      <a:latin typeface="Times New Roman" panose="02020603050405020304" pitchFamily="18" charset="0"/>
                      <a:ea typeface="楷体" panose="02010609060101010101" pitchFamily="49" charset="-122"/>
                    </a:rPr>
                    <a:t>：</a:t>
                  </a:r>
                  <a:r>
                    <a:rPr lang="en-US" altLang="zh-CN" sz="1400" dirty="0">
                      <a:latin typeface="Times New Roman" panose="02020603050405020304" pitchFamily="18" charset="0"/>
                      <a:ea typeface="楷体" panose="02010609060101010101" pitchFamily="49" charset="-122"/>
                    </a:rPr>
                    <a:t>MultiWOZ</a:t>
                  </a:r>
                  <a:r>
                    <a:rPr lang="zh-CN" altLang="en-US" sz="1400" dirty="0">
                      <a:latin typeface="Times New Roman" panose="02020603050405020304" pitchFamily="18" charset="0"/>
                      <a:ea typeface="楷体" panose="02010609060101010101" pitchFamily="49" charset="-122"/>
                    </a:rPr>
                    <a:t>上损失函数消融结果</a:t>
                  </a:r>
                </a:p>
              </p:txBody>
            </p:sp>
          </p:grpSp>
        </p:grpSp>
      </p:grpSp>
    </p:spTree>
    <p:extLst>
      <p:ext uri="{BB962C8B-B14F-4D97-AF65-F5344CB8AC3E}">
        <p14:creationId xmlns:p14="http://schemas.microsoft.com/office/powerpoint/2010/main" val="275674595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6" y="66406"/>
            <a:ext cx="9360886"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样例分析：</a:t>
            </a:r>
            <a:r>
              <a:rPr lang="en-US" altLang="zh-CN" sz="3200" b="1" dirty="0">
                <a:solidFill>
                  <a:srgbClr val="4472C4"/>
                </a:solidFill>
                <a:latin typeface="微软雅黑" pitchFamily="34" charset="-122"/>
                <a:ea typeface="微软雅黑" pitchFamily="34" charset="-122"/>
                <a:cs typeface="Times New Roman" pitchFamily="18" charset="0"/>
              </a:rPr>
              <a:t>Multi-task vs. Task-progressive</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25</a:t>
            </a:fld>
            <a:endParaRPr lang="zh-CN" altLang="en-US"/>
          </a:p>
        </p:txBody>
      </p:sp>
      <p:grpSp>
        <p:nvGrpSpPr>
          <p:cNvPr id="4" name="组合 3">
            <a:extLst>
              <a:ext uri="{FF2B5EF4-FFF2-40B4-BE49-F238E27FC236}">
                <a16:creationId xmlns:a16="http://schemas.microsoft.com/office/drawing/2014/main" id="{5CBD77BB-DF2E-478F-90B4-C74440775322}"/>
              </a:ext>
            </a:extLst>
          </p:cNvPr>
          <p:cNvGrpSpPr/>
          <p:nvPr/>
        </p:nvGrpSpPr>
        <p:grpSpPr>
          <a:xfrm>
            <a:off x="1359321" y="1391752"/>
            <a:ext cx="9473358" cy="4362799"/>
            <a:chOff x="897066" y="1391752"/>
            <a:chExt cx="9473358" cy="4362799"/>
          </a:xfrm>
        </p:grpSpPr>
        <p:pic>
          <p:nvPicPr>
            <p:cNvPr id="9" name="图片 8">
              <a:extLst>
                <a:ext uri="{FF2B5EF4-FFF2-40B4-BE49-F238E27FC236}">
                  <a16:creationId xmlns:a16="http://schemas.microsoft.com/office/drawing/2014/main" id="{EB8277E7-73FE-403D-8A65-1E1DEBA22FEB}"/>
                </a:ext>
              </a:extLst>
            </p:cNvPr>
            <p:cNvPicPr>
              <a:picLocks noChangeAspect="1"/>
            </p:cNvPicPr>
            <p:nvPr/>
          </p:nvPicPr>
          <p:blipFill>
            <a:blip r:embed="rId4"/>
            <a:stretch>
              <a:fillRect/>
            </a:stretch>
          </p:blipFill>
          <p:spPr>
            <a:xfrm>
              <a:off x="1765161" y="2236163"/>
              <a:ext cx="7737169" cy="3518388"/>
            </a:xfrm>
            <a:prstGeom prst="rect">
              <a:avLst/>
            </a:prstGeom>
          </p:spPr>
        </p:pic>
        <p:sp>
          <p:nvSpPr>
            <p:cNvPr id="10" name="文本框 9">
              <a:extLst>
                <a:ext uri="{FF2B5EF4-FFF2-40B4-BE49-F238E27FC236}">
                  <a16:creationId xmlns:a16="http://schemas.microsoft.com/office/drawing/2014/main" id="{173E0AD9-86CE-4DDF-8F04-BF29207F1C6F}"/>
                </a:ext>
              </a:extLst>
            </p:cNvPr>
            <p:cNvSpPr txBox="1"/>
            <p:nvPr/>
          </p:nvSpPr>
          <p:spPr>
            <a:xfrm>
              <a:off x="897066" y="1391752"/>
              <a:ext cx="9473358"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ea typeface="楷体" panose="02010609060101010101" pitchFamily="49" charset="-122"/>
                </a:rPr>
                <a:t>递进式预训练可以更充分地学习每个子任务，各个子任务性能提升，最终整个系统的性能更好</a:t>
              </a:r>
            </a:p>
          </p:txBody>
        </p:sp>
      </p:grpSp>
    </p:spTree>
    <p:extLst>
      <p:ext uri="{BB962C8B-B14F-4D97-AF65-F5344CB8AC3E}">
        <p14:creationId xmlns:p14="http://schemas.microsoft.com/office/powerpoint/2010/main" val="307167343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6" y="66406"/>
            <a:ext cx="9360886"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样例分析：</a:t>
            </a:r>
            <a:r>
              <a:rPr lang="en-US" altLang="zh-CN" sz="3200" b="1" dirty="0">
                <a:solidFill>
                  <a:srgbClr val="4472C4"/>
                </a:solidFill>
                <a:latin typeface="微软雅黑" pitchFamily="34" charset="-122"/>
                <a:ea typeface="微软雅黑" pitchFamily="34" charset="-122"/>
                <a:cs typeface="Times New Roman" pitchFamily="18" charset="0"/>
              </a:rPr>
              <a:t>Turn-level vs. Session-level</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26</a:t>
            </a:fld>
            <a:endParaRPr lang="zh-CN" altLang="en-US"/>
          </a:p>
        </p:txBody>
      </p:sp>
      <p:pic>
        <p:nvPicPr>
          <p:cNvPr id="8" name="图片 7">
            <a:extLst>
              <a:ext uri="{FF2B5EF4-FFF2-40B4-BE49-F238E27FC236}">
                <a16:creationId xmlns:a16="http://schemas.microsoft.com/office/drawing/2014/main" id="{E50A662F-7737-47E6-9175-DE6938EB34D9}"/>
              </a:ext>
            </a:extLst>
          </p:cNvPr>
          <p:cNvPicPr>
            <a:picLocks noChangeAspect="1"/>
          </p:cNvPicPr>
          <p:nvPr/>
        </p:nvPicPr>
        <p:blipFill rotWithShape="1">
          <a:blip r:embed="rId4"/>
          <a:srcRect l="5552" t="-1" r="3824" b="1851"/>
          <a:stretch/>
        </p:blipFill>
        <p:spPr>
          <a:xfrm>
            <a:off x="3199608" y="1411431"/>
            <a:ext cx="5382707" cy="4927635"/>
          </a:xfrm>
          <a:prstGeom prst="rect">
            <a:avLst/>
          </a:prstGeom>
        </p:spPr>
      </p:pic>
      <p:sp>
        <p:nvSpPr>
          <p:cNvPr id="9" name="文本框 8">
            <a:extLst>
              <a:ext uri="{FF2B5EF4-FFF2-40B4-BE49-F238E27FC236}">
                <a16:creationId xmlns:a16="http://schemas.microsoft.com/office/drawing/2014/main" id="{6A9C787C-8E2D-4518-A35C-642F984235D9}"/>
              </a:ext>
            </a:extLst>
          </p:cNvPr>
          <p:cNvSpPr txBox="1"/>
          <p:nvPr/>
        </p:nvSpPr>
        <p:spPr>
          <a:xfrm>
            <a:off x="843643" y="987343"/>
            <a:ext cx="1050471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Times New Roman" panose="02020603050405020304" pitchFamily="18" charset="0"/>
                <a:ea typeface="楷体" panose="02010609060101010101" pitchFamily="49" charset="-122"/>
              </a:rPr>
              <a:t>具有</a:t>
            </a:r>
            <a:r>
              <a:rPr lang="en-US" altLang="zh-CN" sz="2000" dirty="0">
                <a:latin typeface="Times New Roman" panose="02020603050405020304" pitchFamily="18" charset="0"/>
                <a:ea typeface="楷体" panose="02010609060101010101" pitchFamily="49" charset="-122"/>
              </a:rPr>
              <a:t>session-level</a:t>
            </a:r>
            <a:r>
              <a:rPr lang="zh-CN" altLang="en-US" sz="2000" dirty="0">
                <a:latin typeface="Times New Roman" panose="02020603050405020304" pitchFamily="18" charset="0"/>
                <a:ea typeface="楷体" panose="02010609060101010101" pitchFamily="49" charset="-122"/>
              </a:rPr>
              <a:t>损失的模型会</a:t>
            </a:r>
            <a:r>
              <a:rPr lang="zh-CN" altLang="en-US" sz="2000" dirty="0">
                <a:solidFill>
                  <a:srgbClr val="C00000"/>
                </a:solidFill>
                <a:latin typeface="Times New Roman" panose="02020603050405020304" pitchFamily="18" charset="0"/>
                <a:ea typeface="楷体" panose="02010609060101010101" pitchFamily="49" charset="-122"/>
              </a:rPr>
              <a:t>避免生成重复的对话策略</a:t>
            </a:r>
            <a:r>
              <a:rPr lang="zh-CN" altLang="en-US" sz="2000" dirty="0">
                <a:latin typeface="Times New Roman" panose="02020603050405020304" pitchFamily="18" charset="0"/>
                <a:ea typeface="楷体" panose="02010609060101010101" pitchFamily="49" charset="-122"/>
              </a:rPr>
              <a:t>，从而有更高的对话成功率</a:t>
            </a:r>
          </a:p>
        </p:txBody>
      </p:sp>
    </p:spTree>
    <p:extLst>
      <p:ext uri="{BB962C8B-B14F-4D97-AF65-F5344CB8AC3E}">
        <p14:creationId xmlns:p14="http://schemas.microsoft.com/office/powerpoint/2010/main" val="121608476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565647" y="3848269"/>
            <a:ext cx="7111013"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研究方案设计（二）</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89382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任务型对话系统（</a:t>
            </a:r>
            <a:r>
              <a:rPr lang="en-US" altLang="zh-CN" sz="3200" b="1" dirty="0">
                <a:solidFill>
                  <a:srgbClr val="4472C4"/>
                </a:solidFill>
                <a:latin typeface="微软雅黑" pitchFamily="34" charset="-122"/>
                <a:ea typeface="微软雅黑" pitchFamily="34" charset="-122"/>
                <a:cs typeface="Times New Roman" pitchFamily="18" charset="0"/>
              </a:rPr>
              <a:t>ChatGPT</a:t>
            </a:r>
            <a:r>
              <a:rPr lang="zh-CN" altLang="en-US" sz="3200" b="1" dirty="0">
                <a:solidFill>
                  <a:srgbClr val="4472C4"/>
                </a:solidFill>
                <a:latin typeface="微软雅黑" pitchFamily="34" charset="-122"/>
                <a:ea typeface="微软雅黑" pitchFamily="34" charset="-122"/>
                <a:cs typeface="Times New Roman" pitchFamily="18" charset="0"/>
              </a:rPr>
              <a:t>之后）</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28</a:t>
            </a:fld>
            <a:endParaRPr lang="zh-CN" altLang="en-US"/>
          </a:p>
        </p:txBody>
      </p:sp>
      <p:grpSp>
        <p:nvGrpSpPr>
          <p:cNvPr id="15" name="组合 14">
            <a:extLst>
              <a:ext uri="{FF2B5EF4-FFF2-40B4-BE49-F238E27FC236}">
                <a16:creationId xmlns:a16="http://schemas.microsoft.com/office/drawing/2014/main" id="{3E8C0C6C-6C3F-47A1-AF80-5874A2FB872C}"/>
              </a:ext>
            </a:extLst>
          </p:cNvPr>
          <p:cNvGrpSpPr/>
          <p:nvPr/>
        </p:nvGrpSpPr>
        <p:grpSpPr>
          <a:xfrm>
            <a:off x="715809" y="1056795"/>
            <a:ext cx="10214410" cy="5091590"/>
            <a:chOff x="715809" y="1056795"/>
            <a:chExt cx="10214410" cy="5091590"/>
          </a:xfrm>
        </p:grpSpPr>
        <p:sp>
          <p:nvSpPr>
            <p:cNvPr id="2" name="矩形 1">
              <a:extLst>
                <a:ext uri="{FF2B5EF4-FFF2-40B4-BE49-F238E27FC236}">
                  <a16:creationId xmlns:a16="http://schemas.microsoft.com/office/drawing/2014/main" id="{570B68B1-49CE-4F9D-A083-9997066426E7}"/>
                </a:ext>
              </a:extLst>
            </p:cNvPr>
            <p:cNvSpPr/>
            <p:nvPr/>
          </p:nvSpPr>
          <p:spPr>
            <a:xfrm>
              <a:off x="715809" y="1056795"/>
              <a:ext cx="10214410" cy="369332"/>
            </a:xfrm>
            <a:prstGeom prst="rect">
              <a:avLst/>
            </a:prstGeom>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Reviewer:</a:t>
              </a:r>
              <a:r>
                <a:rPr lang="zh-CN" altLang="en-US" dirty="0">
                  <a:latin typeface="Times New Roman" panose="02020603050405020304" pitchFamily="18" charset="0"/>
                  <a:cs typeface="Times New Roman" panose="02020603050405020304" pitchFamily="18" charset="0"/>
                </a:rPr>
                <a:t> </a:t>
              </a:r>
              <a:r>
                <a:rPr lang="zh-CN" altLang="en-US" dirty="0">
                  <a:solidFill>
                    <a:srgbClr val="C00000"/>
                  </a:solidFill>
                  <a:latin typeface="Times New Roman" panose="02020603050405020304" pitchFamily="18" charset="0"/>
                  <a:cs typeface="Times New Roman" panose="02020603050405020304" pitchFamily="18" charset="0"/>
                </a:rPr>
                <a:t>You should explain </a:t>
              </a:r>
              <a:r>
                <a:rPr lang="en-US" altLang="zh-CN" dirty="0">
                  <a:solidFill>
                    <a:srgbClr val="C00000"/>
                  </a:solidFill>
                  <a:latin typeface="Times New Roman" panose="02020603050405020304" pitchFamily="18" charset="0"/>
                  <a:cs typeface="Times New Roman" panose="02020603050405020304" pitchFamily="18" charset="0"/>
                </a:rPr>
                <a:t>how</a:t>
              </a:r>
              <a:r>
                <a:rPr lang="zh-CN" altLang="en-US" dirty="0">
                  <a:solidFill>
                    <a:srgbClr val="C00000"/>
                  </a:solidFill>
                  <a:latin typeface="Times New Roman" panose="02020603050405020304" pitchFamily="18" charset="0"/>
                  <a:cs typeface="Times New Roman" panose="02020603050405020304" pitchFamily="18" charset="0"/>
                </a:rPr>
                <a:t> your work is still valuable, especially under the existance of  ChatGPT. </a:t>
              </a:r>
            </a:p>
          </p:txBody>
        </p:sp>
        <p:grpSp>
          <p:nvGrpSpPr>
            <p:cNvPr id="14" name="组合 13">
              <a:extLst>
                <a:ext uri="{FF2B5EF4-FFF2-40B4-BE49-F238E27FC236}">
                  <a16:creationId xmlns:a16="http://schemas.microsoft.com/office/drawing/2014/main" id="{9848FE4F-D9C8-4B2E-870D-0A4BE500F839}"/>
                </a:ext>
              </a:extLst>
            </p:cNvPr>
            <p:cNvGrpSpPr/>
            <p:nvPr/>
          </p:nvGrpSpPr>
          <p:grpSpPr>
            <a:xfrm>
              <a:off x="1731364" y="1596902"/>
              <a:ext cx="8183301" cy="4551483"/>
              <a:chOff x="1731364" y="1596902"/>
              <a:chExt cx="8183301" cy="4551483"/>
            </a:xfrm>
          </p:grpSpPr>
          <p:sp>
            <p:nvSpPr>
              <p:cNvPr id="10" name="文本框 9">
                <a:extLst>
                  <a:ext uri="{FF2B5EF4-FFF2-40B4-BE49-F238E27FC236}">
                    <a16:creationId xmlns:a16="http://schemas.microsoft.com/office/drawing/2014/main" id="{A7D85ED0-5435-4D62-AAFB-CD49B0017D78}"/>
                  </a:ext>
                </a:extLst>
              </p:cNvPr>
              <p:cNvSpPr txBox="1"/>
              <p:nvPr/>
            </p:nvSpPr>
            <p:spPr>
              <a:xfrm>
                <a:off x="1731364" y="1596902"/>
                <a:ext cx="8183301" cy="1902059"/>
              </a:xfrm>
              <a:prstGeom prst="rect">
                <a:avLst/>
              </a:prstGeom>
              <a:noFill/>
            </p:spPr>
            <p:txBody>
              <a:bodyPr wrap="square" rtlCol="0">
                <a:spAutoFit/>
              </a:bodyPr>
              <a:lstStyle/>
              <a:p>
                <a:pPr algn="ctr">
                  <a:lnSpc>
                    <a:spcPct val="120000"/>
                  </a:lnSpc>
                </a:pPr>
                <a:r>
                  <a:rPr lang="zh-CN" altLang="en-US" sz="4400" b="1" dirty="0">
                    <a:latin typeface="Angsana New" panose="020B0502040204020203" pitchFamily="18" charset="-34"/>
                    <a:ea typeface="新宋体" panose="02010609030101010101" pitchFamily="49" charset="-122"/>
                    <a:cs typeface="Angsana New" panose="020B0502040204020203" pitchFamily="18" charset="-34"/>
                  </a:rPr>
                  <a:t>理想的任务型对话系统形态</a:t>
                </a:r>
                <a:endParaRPr lang="en-US" altLang="zh-CN" sz="4400" b="1" dirty="0">
                  <a:latin typeface="Angsana New" panose="020B0502040204020203" pitchFamily="18" charset="-34"/>
                  <a:ea typeface="新宋体" panose="02010609030101010101" pitchFamily="49" charset="-122"/>
                  <a:cs typeface="Angsana New" panose="020B0502040204020203" pitchFamily="18" charset="-34"/>
                </a:endParaRPr>
              </a:p>
              <a:p>
                <a:pPr algn="ctr">
                  <a:lnSpc>
                    <a:spcPct val="120000"/>
                  </a:lnSpc>
                </a:pPr>
                <a:r>
                  <a:rPr lang="zh-CN" altLang="en-US" b="1" dirty="0">
                    <a:latin typeface="Angsana New" panose="020B0502040204020203" pitchFamily="18" charset="-34"/>
                    <a:ea typeface="新宋体" panose="02010609030101010101" pitchFamily="49" charset="-122"/>
                    <a:cs typeface="Angsana New" panose="020B0502040204020203" pitchFamily="18" charset="-34"/>
                  </a:rPr>
                  <a:t>预定餐馆、机票、酒店、门票</a:t>
                </a:r>
                <a:endParaRPr lang="en-US" altLang="zh-CN" b="1" dirty="0">
                  <a:latin typeface="Angsana New" panose="020B0502040204020203" pitchFamily="18" charset="-34"/>
                  <a:ea typeface="新宋体" panose="02010609030101010101" pitchFamily="49" charset="-122"/>
                  <a:cs typeface="Angsana New" panose="020B0502040204020203" pitchFamily="18" charset="-34"/>
                </a:endParaRPr>
              </a:p>
              <a:p>
                <a:pPr algn="ctr">
                  <a:lnSpc>
                    <a:spcPct val="120000"/>
                  </a:lnSpc>
                </a:pPr>
                <a:r>
                  <a:rPr lang="zh-CN" altLang="en-US" b="1" dirty="0">
                    <a:latin typeface="Angsana New" panose="020B0502040204020203" pitchFamily="18" charset="-34"/>
                    <a:ea typeface="新宋体" panose="02010609030101010101" pitchFamily="49" charset="-122"/>
                    <a:cs typeface="Angsana New" panose="020B0502040204020203" pitchFamily="18" charset="-34"/>
                  </a:rPr>
                  <a:t>日程规划、天气查询</a:t>
                </a:r>
                <a:endParaRPr lang="en-US" altLang="zh-CN" b="1" dirty="0">
                  <a:latin typeface="Angsana New" panose="020B0502040204020203" pitchFamily="18" charset="-34"/>
                  <a:ea typeface="新宋体" panose="02010609030101010101" pitchFamily="49" charset="-122"/>
                  <a:cs typeface="Angsana New" panose="020B0502040204020203" pitchFamily="18" charset="-34"/>
                </a:endParaRPr>
              </a:p>
              <a:p>
                <a:pPr algn="ctr">
                  <a:lnSpc>
                    <a:spcPct val="120000"/>
                  </a:lnSpc>
                </a:pPr>
                <a:r>
                  <a:rPr lang="en-US" altLang="zh-CN" b="1" dirty="0">
                    <a:latin typeface="Angsana New" panose="020B0502040204020203" pitchFamily="18" charset="-34"/>
                    <a:ea typeface="新宋体" panose="02010609030101010101" pitchFamily="49" charset="-122"/>
                    <a:cs typeface="Angsana New" panose="020B0502040204020203" pitchFamily="18" charset="-34"/>
                  </a:rPr>
                  <a:t>……</a:t>
                </a:r>
                <a:endParaRPr lang="zh-CN" altLang="en-US" b="1" dirty="0">
                  <a:latin typeface="Angsana New" panose="020B0502040204020203" pitchFamily="18" charset="-34"/>
                  <a:ea typeface="新宋体" panose="02010609030101010101" pitchFamily="49" charset="-122"/>
                  <a:cs typeface="Angsana New" panose="020B0502040204020203" pitchFamily="18" charset="-34"/>
                </a:endParaRPr>
              </a:p>
            </p:txBody>
          </p:sp>
          <p:grpSp>
            <p:nvGrpSpPr>
              <p:cNvPr id="7" name="组合 6">
                <a:extLst>
                  <a:ext uri="{FF2B5EF4-FFF2-40B4-BE49-F238E27FC236}">
                    <a16:creationId xmlns:a16="http://schemas.microsoft.com/office/drawing/2014/main" id="{A66F46A0-D87B-4FA5-BAAC-A724BAF401DF}"/>
                  </a:ext>
                </a:extLst>
              </p:cNvPr>
              <p:cNvGrpSpPr/>
              <p:nvPr/>
            </p:nvGrpSpPr>
            <p:grpSpPr>
              <a:xfrm>
                <a:off x="3415671" y="3582865"/>
                <a:ext cx="4814685" cy="2565520"/>
                <a:chOff x="637045" y="3917619"/>
                <a:chExt cx="4814685" cy="2565520"/>
              </a:xfrm>
            </p:grpSpPr>
            <p:sp>
              <p:nvSpPr>
                <p:cNvPr id="25" name="矩形 24">
                  <a:extLst>
                    <a:ext uri="{FF2B5EF4-FFF2-40B4-BE49-F238E27FC236}">
                      <a16:creationId xmlns:a16="http://schemas.microsoft.com/office/drawing/2014/main" id="{502F3F34-D808-430B-91C3-578318B6BFAA}"/>
                    </a:ext>
                  </a:extLst>
                </p:cNvPr>
                <p:cNvSpPr/>
                <p:nvPr/>
              </p:nvSpPr>
              <p:spPr>
                <a:xfrm>
                  <a:off x="637045" y="3917619"/>
                  <a:ext cx="4814685" cy="25655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角 25">
                  <a:extLst>
                    <a:ext uri="{FF2B5EF4-FFF2-40B4-BE49-F238E27FC236}">
                      <a16:creationId xmlns:a16="http://schemas.microsoft.com/office/drawing/2014/main" id="{6608BD51-1D35-4159-A3B6-2C2191AF5CD1}"/>
                    </a:ext>
                  </a:extLst>
                </p:cNvPr>
                <p:cNvSpPr/>
                <p:nvPr/>
              </p:nvSpPr>
              <p:spPr>
                <a:xfrm>
                  <a:off x="2308632" y="5616538"/>
                  <a:ext cx="1373529" cy="775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LLM</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7" name="矩形: 圆角 26">
                  <a:extLst>
                    <a:ext uri="{FF2B5EF4-FFF2-40B4-BE49-F238E27FC236}">
                      <a16:creationId xmlns:a16="http://schemas.microsoft.com/office/drawing/2014/main" id="{AC40A234-5C60-49D7-A56B-B5A6B6A7EF3C}"/>
                    </a:ext>
                  </a:extLst>
                </p:cNvPr>
                <p:cNvSpPr/>
                <p:nvPr/>
              </p:nvSpPr>
              <p:spPr>
                <a:xfrm>
                  <a:off x="2308631" y="4016167"/>
                  <a:ext cx="1373529" cy="775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4472C4"/>
                      </a:solidFill>
                      <a:latin typeface="楷体" panose="02010609060101010101" pitchFamily="49" charset="-122"/>
                      <a:ea typeface="楷体" panose="02010609060101010101" pitchFamily="49" charset="-122"/>
                      <a:cs typeface="Times New Roman" panose="02020603050405020304" pitchFamily="18" charset="0"/>
                    </a:rPr>
                    <a:t>外部实时更新的数据库</a:t>
                  </a:r>
                </a:p>
              </p:txBody>
            </p:sp>
            <p:cxnSp>
              <p:nvCxnSpPr>
                <p:cNvPr id="28" name="直接箭头连接符 27">
                  <a:extLst>
                    <a:ext uri="{FF2B5EF4-FFF2-40B4-BE49-F238E27FC236}">
                      <a16:creationId xmlns:a16="http://schemas.microsoft.com/office/drawing/2014/main" id="{6F9B5728-FB2C-4029-8A18-6DB52BB54506}"/>
                    </a:ext>
                  </a:extLst>
                </p:cNvPr>
                <p:cNvCxnSpPr>
                  <a:cxnSpLocks/>
                </p:cNvCxnSpPr>
                <p:nvPr/>
              </p:nvCxnSpPr>
              <p:spPr>
                <a:xfrm>
                  <a:off x="1824781" y="6015432"/>
                  <a:ext cx="450277"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9E91C78-F2C3-42E3-870B-6526325D67F6}"/>
                    </a:ext>
                  </a:extLst>
                </p:cNvPr>
                <p:cNvSpPr txBox="1"/>
                <p:nvPr/>
              </p:nvSpPr>
              <p:spPr>
                <a:xfrm>
                  <a:off x="715809" y="5819624"/>
                  <a:ext cx="1188376" cy="369332"/>
                </a:xfrm>
                <a:prstGeom prst="rect">
                  <a:avLst/>
                </a:prstGeom>
                <a:noFill/>
              </p:spPr>
              <p:txBody>
                <a:bodyPr wrap="square" rtlCol="0">
                  <a:spAutoFit/>
                </a:bodyPr>
                <a:lstStyle/>
                <a:p>
                  <a:pPr algn="l"/>
                  <a:r>
                    <a:rPr lang="en-US" altLang="zh-CN" dirty="0">
                      <a:latin typeface="Times New Roman" panose="02020603050405020304" pitchFamily="18" charset="0"/>
                      <a:ea typeface="楷体" panose="02010609060101010101" pitchFamily="49" charset="-122"/>
                    </a:rPr>
                    <a:t>user query</a:t>
                  </a:r>
                  <a:endParaRPr lang="zh-CN" altLang="en-US" dirty="0">
                    <a:latin typeface="Times New Roman" panose="02020603050405020304" pitchFamily="18" charset="0"/>
                    <a:ea typeface="楷体" panose="02010609060101010101" pitchFamily="49" charset="-122"/>
                  </a:endParaRPr>
                </a:p>
              </p:txBody>
            </p:sp>
            <p:cxnSp>
              <p:nvCxnSpPr>
                <p:cNvPr id="30" name="直接箭头连接符 29">
                  <a:extLst>
                    <a:ext uri="{FF2B5EF4-FFF2-40B4-BE49-F238E27FC236}">
                      <a16:creationId xmlns:a16="http://schemas.microsoft.com/office/drawing/2014/main" id="{B71C0F21-087B-470E-A223-D791E36AD792}"/>
                    </a:ext>
                  </a:extLst>
                </p:cNvPr>
                <p:cNvCxnSpPr>
                  <a:cxnSpLocks/>
                </p:cNvCxnSpPr>
                <p:nvPr/>
              </p:nvCxnSpPr>
              <p:spPr>
                <a:xfrm flipV="1">
                  <a:off x="2768931" y="4791671"/>
                  <a:ext cx="0" cy="82486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5D5A4BA-1145-4919-9582-3E817FB43646}"/>
                    </a:ext>
                  </a:extLst>
                </p:cNvPr>
                <p:cNvSpPr txBox="1"/>
                <p:nvPr/>
              </p:nvSpPr>
              <p:spPr>
                <a:xfrm>
                  <a:off x="1601355" y="4917621"/>
                  <a:ext cx="1268055" cy="584775"/>
                </a:xfrm>
                <a:prstGeom prst="rect">
                  <a:avLst/>
                </a:prstGeom>
                <a:noFill/>
              </p:spPr>
              <p:txBody>
                <a:bodyPr wrap="square" rtlCol="0">
                  <a:spAutoFit/>
                </a:bodyPr>
                <a:lstStyle/>
                <a:p>
                  <a:pPr algn="ctr"/>
                  <a:r>
                    <a:rPr lang="zh-CN" altLang="en-US" sz="1600" dirty="0">
                      <a:solidFill>
                        <a:srgbClr val="C00000"/>
                      </a:solidFill>
                      <a:latin typeface="Times New Roman" panose="02020603050405020304" pitchFamily="18" charset="0"/>
                      <a:ea typeface="楷体" panose="02010609060101010101" pitchFamily="49" charset="-122"/>
                    </a:rPr>
                    <a:t>查数据库（离散约束）</a:t>
                  </a:r>
                </a:p>
              </p:txBody>
            </p:sp>
            <p:cxnSp>
              <p:nvCxnSpPr>
                <p:cNvPr id="32" name="直接箭头连接符 31">
                  <a:extLst>
                    <a:ext uri="{FF2B5EF4-FFF2-40B4-BE49-F238E27FC236}">
                      <a16:creationId xmlns:a16="http://schemas.microsoft.com/office/drawing/2014/main" id="{A2D06CF1-421C-4C31-8CC2-EECFED0C0C67}"/>
                    </a:ext>
                  </a:extLst>
                </p:cNvPr>
                <p:cNvCxnSpPr>
                  <a:cxnSpLocks/>
                </p:cNvCxnSpPr>
                <p:nvPr/>
              </p:nvCxnSpPr>
              <p:spPr>
                <a:xfrm>
                  <a:off x="3275785" y="4791672"/>
                  <a:ext cx="0" cy="824865"/>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C86BCBCF-CA05-446E-8574-DA4DD5F2E984}"/>
                    </a:ext>
                  </a:extLst>
                </p:cNvPr>
                <p:cNvSpPr txBox="1"/>
                <p:nvPr/>
              </p:nvSpPr>
              <p:spPr>
                <a:xfrm>
                  <a:off x="3282882" y="4911716"/>
                  <a:ext cx="1613704" cy="584775"/>
                </a:xfrm>
                <a:prstGeom prst="rect">
                  <a:avLst/>
                </a:prstGeom>
                <a:noFill/>
              </p:spPr>
              <p:txBody>
                <a:bodyPr wrap="square" rtlCol="0">
                  <a:spAutoFit/>
                </a:bodyPr>
                <a:lstStyle/>
                <a:p>
                  <a:pPr algn="l"/>
                  <a:r>
                    <a:rPr lang="zh-CN" altLang="en-US" sz="1600" dirty="0">
                      <a:solidFill>
                        <a:srgbClr val="C00000"/>
                      </a:solidFill>
                      <a:latin typeface="Times New Roman" panose="02020603050405020304" pitchFamily="18" charset="0"/>
                      <a:ea typeface="楷体" panose="02010609060101010101" pitchFamily="49" charset="-122"/>
                    </a:rPr>
                    <a:t>结果返回（先摘要再输入模型）</a:t>
                  </a:r>
                </a:p>
              </p:txBody>
            </p:sp>
            <p:cxnSp>
              <p:nvCxnSpPr>
                <p:cNvPr id="34" name="直接箭头连接符 33">
                  <a:extLst>
                    <a:ext uri="{FF2B5EF4-FFF2-40B4-BE49-F238E27FC236}">
                      <a16:creationId xmlns:a16="http://schemas.microsoft.com/office/drawing/2014/main" id="{7A9B5DC5-F9EB-41AF-B972-815EAC9EDBEF}"/>
                    </a:ext>
                  </a:extLst>
                </p:cNvPr>
                <p:cNvCxnSpPr>
                  <a:cxnSpLocks/>
                </p:cNvCxnSpPr>
                <p:nvPr/>
              </p:nvCxnSpPr>
              <p:spPr>
                <a:xfrm>
                  <a:off x="3830050" y="6004289"/>
                  <a:ext cx="450277"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8A7E8CC-5E0D-41E7-B2B6-447FFD527DD7}"/>
                    </a:ext>
                  </a:extLst>
                </p:cNvPr>
                <p:cNvSpPr txBox="1"/>
                <p:nvPr/>
              </p:nvSpPr>
              <p:spPr>
                <a:xfrm>
                  <a:off x="4388110" y="5819623"/>
                  <a:ext cx="1002759" cy="369332"/>
                </a:xfrm>
                <a:prstGeom prst="rect">
                  <a:avLst/>
                </a:prstGeom>
                <a:noFill/>
              </p:spPr>
              <p:txBody>
                <a:bodyPr wrap="square" rtlCol="0">
                  <a:spAutoFit/>
                </a:bodyPr>
                <a:lstStyle/>
                <a:p>
                  <a:pPr algn="l"/>
                  <a:r>
                    <a:rPr lang="en-US" altLang="zh-CN" dirty="0">
                      <a:latin typeface="Times New Roman" panose="02020603050405020304" pitchFamily="18" charset="0"/>
                      <a:ea typeface="楷体" panose="02010609060101010101" pitchFamily="49" charset="-122"/>
                    </a:rPr>
                    <a:t>response</a:t>
                  </a:r>
                  <a:endParaRPr lang="zh-CN" altLang="en-US" dirty="0">
                    <a:latin typeface="Times New Roman" panose="02020603050405020304" pitchFamily="18" charset="0"/>
                    <a:ea typeface="楷体" panose="02010609060101010101" pitchFamily="49" charset="-122"/>
                  </a:endParaRPr>
                </a:p>
              </p:txBody>
            </p:sp>
          </p:grpSp>
        </p:grpSp>
      </p:grpSp>
    </p:spTree>
    <p:extLst>
      <p:ext uri="{BB962C8B-B14F-4D97-AF65-F5344CB8AC3E}">
        <p14:creationId xmlns:p14="http://schemas.microsoft.com/office/powerpoint/2010/main" val="240596787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一份来自</a:t>
            </a:r>
            <a:r>
              <a:rPr lang="en-US" altLang="zh-CN" sz="3200" b="1" dirty="0">
                <a:solidFill>
                  <a:srgbClr val="4472C4"/>
                </a:solidFill>
                <a:latin typeface="微软雅黑" pitchFamily="34" charset="-122"/>
                <a:ea typeface="微软雅黑" pitchFamily="34" charset="-122"/>
                <a:cs typeface="Times New Roman" pitchFamily="18" charset="0"/>
              </a:rPr>
              <a:t>ChatGPT</a:t>
            </a:r>
            <a:r>
              <a:rPr lang="zh-CN" altLang="en-US" sz="3200" b="1" dirty="0">
                <a:solidFill>
                  <a:srgbClr val="4472C4"/>
                </a:solidFill>
                <a:latin typeface="微软雅黑" pitchFamily="34" charset="-122"/>
                <a:ea typeface="微软雅黑" pitchFamily="34" charset="-122"/>
                <a:cs typeface="Times New Roman" pitchFamily="18" charset="0"/>
              </a:rPr>
              <a:t>的回答</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29</a:t>
            </a:fld>
            <a:endParaRPr lang="zh-CN" altLang="en-US"/>
          </a:p>
        </p:txBody>
      </p:sp>
      <p:sp>
        <p:nvSpPr>
          <p:cNvPr id="4" name="矩形 3">
            <a:extLst>
              <a:ext uri="{FF2B5EF4-FFF2-40B4-BE49-F238E27FC236}">
                <a16:creationId xmlns:a16="http://schemas.microsoft.com/office/drawing/2014/main" id="{7CE91BB4-2634-4603-BC88-143FF9878A48}"/>
              </a:ext>
            </a:extLst>
          </p:cNvPr>
          <p:cNvSpPr/>
          <p:nvPr/>
        </p:nvSpPr>
        <p:spPr>
          <a:xfrm>
            <a:off x="716623" y="1187398"/>
            <a:ext cx="10269177" cy="4508350"/>
          </a:xfrm>
          <a:prstGeom prst="rect">
            <a:avLst/>
          </a:prstGeom>
        </p:spPr>
        <p:txBody>
          <a:bodyPr wrap="square">
            <a:spAutoFit/>
          </a:bodyPr>
          <a:lstStyle/>
          <a:p>
            <a:pPr>
              <a:lnSpc>
                <a:spcPct val="120000"/>
              </a:lnSpc>
              <a:spcBef>
                <a:spcPts val="600"/>
              </a:spcBef>
              <a:spcAft>
                <a:spcPts val="600"/>
              </a:spcAft>
            </a:pPr>
            <a:r>
              <a:rPr lang="en-US" altLang="zh-CN" sz="1600" dirty="0">
                <a:latin typeface="Times New Roman" panose="02020603050405020304" pitchFamily="18" charset="0"/>
                <a:ea typeface="楷体" panose="02010609060101010101" pitchFamily="49" charset="-122"/>
              </a:rPr>
              <a:t>ChatGPT</a:t>
            </a:r>
            <a:r>
              <a:rPr lang="zh-CN" altLang="en-US" sz="1600" dirty="0">
                <a:latin typeface="Times New Roman" panose="02020603050405020304" pitchFamily="18" charset="0"/>
                <a:ea typeface="楷体" panose="02010609060101010101" pitchFamily="49" charset="-122"/>
              </a:rPr>
              <a:t>是通过使用多轮对话的交互式方式进行任务型对话的。以下是</a:t>
            </a:r>
            <a:r>
              <a:rPr lang="en-US" altLang="zh-CN" sz="1600" dirty="0">
                <a:latin typeface="Times New Roman" panose="02020603050405020304" pitchFamily="18" charset="0"/>
                <a:ea typeface="楷体" panose="02010609060101010101" pitchFamily="49" charset="-122"/>
              </a:rPr>
              <a:t>ChatGPT</a:t>
            </a:r>
            <a:r>
              <a:rPr lang="zh-CN" altLang="en-US" sz="1600" dirty="0">
                <a:latin typeface="Times New Roman" panose="02020603050405020304" pitchFamily="18" charset="0"/>
                <a:ea typeface="楷体" panose="02010609060101010101" pitchFamily="49" charset="-122"/>
              </a:rPr>
              <a:t>实现任务型多轮对话的一般步骤：</a:t>
            </a:r>
          </a:p>
          <a:p>
            <a:pPr marL="800100" lvl="1" indent="-342900">
              <a:lnSpc>
                <a:spcPct val="120000"/>
              </a:lnSpc>
              <a:buFont typeface="+mj-lt"/>
              <a:buAutoNum type="arabicPeriod"/>
            </a:pPr>
            <a:r>
              <a:rPr lang="zh-CN" altLang="en-US" sz="1600" dirty="0">
                <a:latin typeface="Times New Roman" panose="02020603050405020304" pitchFamily="18" charset="0"/>
                <a:ea typeface="楷体" panose="02010609060101010101" pitchFamily="49" charset="-122"/>
              </a:rPr>
              <a:t>上下文跟踪：</a:t>
            </a:r>
            <a:r>
              <a:rPr lang="en-US" altLang="zh-CN" sz="1600" dirty="0">
                <a:latin typeface="Times New Roman" panose="02020603050405020304" pitchFamily="18" charset="0"/>
                <a:ea typeface="楷体" panose="02010609060101010101" pitchFamily="49" charset="-122"/>
              </a:rPr>
              <a:t>ChatGPT</a:t>
            </a:r>
            <a:r>
              <a:rPr lang="zh-CN" altLang="en-US" sz="1600" dirty="0">
                <a:latin typeface="Times New Roman" panose="02020603050405020304" pitchFamily="18" charset="0"/>
                <a:ea typeface="楷体" panose="02010609060101010101" pitchFamily="49" charset="-122"/>
              </a:rPr>
              <a:t>在每一轮对话中跟踪对话的上下文信息。它将之前的对话历史作为输入，并将其用于生成回复。</a:t>
            </a:r>
          </a:p>
          <a:p>
            <a:pPr marL="800100" lvl="1" indent="-342900">
              <a:lnSpc>
                <a:spcPct val="120000"/>
              </a:lnSpc>
              <a:buFont typeface="+mj-lt"/>
              <a:buAutoNum type="arabicPeriod"/>
            </a:pPr>
            <a:r>
              <a:rPr lang="zh-CN" altLang="en-US" sz="1600" dirty="0">
                <a:latin typeface="Times New Roman" panose="02020603050405020304" pitchFamily="18" charset="0"/>
                <a:ea typeface="楷体" panose="02010609060101010101" pitchFamily="49" charset="-122"/>
              </a:rPr>
              <a:t>用户输入处理：当用户提出问题或发表陈述时，</a:t>
            </a:r>
            <a:r>
              <a:rPr lang="en-US" altLang="zh-CN" sz="1600" dirty="0">
                <a:latin typeface="Times New Roman" panose="02020603050405020304" pitchFamily="18" charset="0"/>
                <a:ea typeface="楷体" panose="02010609060101010101" pitchFamily="49" charset="-122"/>
              </a:rPr>
              <a:t>ChatGPT</a:t>
            </a:r>
            <a:r>
              <a:rPr lang="zh-CN" altLang="en-US" sz="1600" dirty="0">
                <a:latin typeface="Times New Roman" panose="02020603050405020304" pitchFamily="18" charset="0"/>
                <a:ea typeface="楷体" panose="02010609060101010101" pitchFamily="49" charset="-122"/>
              </a:rPr>
              <a:t>会将其输入作为对话的一部分。</a:t>
            </a:r>
          </a:p>
          <a:p>
            <a:pPr marL="800100" lvl="1" indent="-342900">
              <a:lnSpc>
                <a:spcPct val="120000"/>
              </a:lnSpc>
              <a:buFont typeface="+mj-lt"/>
              <a:buAutoNum type="arabicPeriod"/>
            </a:pPr>
            <a:r>
              <a:rPr lang="zh-CN" altLang="en-US" sz="1600" dirty="0">
                <a:latin typeface="Times New Roman" panose="02020603050405020304" pitchFamily="18" charset="0"/>
                <a:ea typeface="楷体" panose="02010609060101010101" pitchFamily="49" charset="-122"/>
              </a:rPr>
              <a:t>模型回复生成：</a:t>
            </a:r>
            <a:r>
              <a:rPr lang="en-US" altLang="zh-CN" sz="1600" dirty="0">
                <a:latin typeface="Times New Roman" panose="02020603050405020304" pitchFamily="18" charset="0"/>
                <a:ea typeface="楷体" panose="02010609060101010101" pitchFamily="49" charset="-122"/>
              </a:rPr>
              <a:t>ChatGPT</a:t>
            </a:r>
            <a:r>
              <a:rPr lang="zh-CN" altLang="en-US" sz="1600" dirty="0">
                <a:latin typeface="Times New Roman" panose="02020603050405020304" pitchFamily="18" charset="0"/>
                <a:ea typeface="楷体" panose="02010609060101010101" pitchFamily="49" charset="-122"/>
              </a:rPr>
              <a:t>接收用户输入后，会使用生成模型来生成一个回复。生成模型是一个经过预训练的神经网络，它基于大量的文本数据进行了训练，并且具有理解和生成自然语言的能力。</a:t>
            </a:r>
          </a:p>
          <a:p>
            <a:pPr marL="800100" lvl="1" indent="-342900">
              <a:lnSpc>
                <a:spcPct val="120000"/>
              </a:lnSpc>
              <a:buFont typeface="+mj-lt"/>
              <a:buAutoNum type="arabicPeriod"/>
            </a:pPr>
            <a:r>
              <a:rPr lang="zh-CN" altLang="en-US" sz="1600" dirty="0">
                <a:latin typeface="Times New Roman" panose="02020603050405020304" pitchFamily="18" charset="0"/>
                <a:ea typeface="楷体" panose="02010609060101010101" pitchFamily="49" charset="-122"/>
              </a:rPr>
              <a:t>上下文更新：生成的回复将添加到对话的上下文中，并成为下一轮对话的一部分。</a:t>
            </a:r>
          </a:p>
          <a:p>
            <a:pPr marL="800100" lvl="1" indent="-342900">
              <a:lnSpc>
                <a:spcPct val="120000"/>
              </a:lnSpc>
              <a:buFont typeface="+mj-lt"/>
              <a:buAutoNum type="arabicPeriod"/>
            </a:pPr>
            <a:r>
              <a:rPr lang="zh-CN" altLang="en-US" sz="1600" dirty="0">
                <a:latin typeface="Times New Roman" panose="02020603050405020304" pitchFamily="18" charset="0"/>
                <a:ea typeface="楷体" panose="02010609060101010101" pitchFamily="49" charset="-122"/>
              </a:rPr>
              <a:t>迭代对话：上述步骤会循环进行，直到达到对话的结束条件（例如，用户明确表示对话结束或达到最大对话轮数）。</a:t>
            </a:r>
          </a:p>
          <a:p>
            <a:pPr>
              <a:lnSpc>
                <a:spcPct val="120000"/>
              </a:lnSpc>
              <a:spcBef>
                <a:spcPts val="600"/>
              </a:spcBef>
              <a:spcAft>
                <a:spcPts val="600"/>
              </a:spcAft>
            </a:pPr>
            <a:r>
              <a:rPr lang="zh-CN" altLang="en-US" sz="1600" dirty="0">
                <a:latin typeface="Times New Roman" panose="02020603050405020304" pitchFamily="18" charset="0"/>
                <a:ea typeface="楷体" panose="02010609060101010101" pitchFamily="49" charset="-122"/>
              </a:rPr>
              <a:t>需要注意的是，虽然</a:t>
            </a:r>
            <a:r>
              <a:rPr lang="en-US" altLang="zh-CN" sz="1600" dirty="0">
                <a:latin typeface="Times New Roman" panose="02020603050405020304" pitchFamily="18" charset="0"/>
                <a:ea typeface="楷体" panose="02010609060101010101" pitchFamily="49" charset="-122"/>
              </a:rPr>
              <a:t>ChatGPT</a:t>
            </a:r>
            <a:r>
              <a:rPr lang="zh-CN" altLang="en-US" sz="1600" dirty="0">
                <a:latin typeface="Times New Roman" panose="02020603050405020304" pitchFamily="18" charset="0"/>
                <a:ea typeface="楷体" panose="02010609060101010101" pitchFamily="49" charset="-122"/>
              </a:rPr>
              <a:t>在处理任务型多轮对话时具有一定的能力，但它</a:t>
            </a:r>
            <a:r>
              <a:rPr lang="zh-CN" altLang="en-US" sz="1600" dirty="0">
                <a:solidFill>
                  <a:srgbClr val="C00000"/>
                </a:solidFill>
                <a:latin typeface="Times New Roman" panose="02020603050405020304" pitchFamily="18" charset="0"/>
                <a:ea typeface="楷体" panose="02010609060101010101" pitchFamily="49" charset="-122"/>
              </a:rPr>
              <a:t>并不具备长期记忆和全局一致性</a:t>
            </a:r>
            <a:r>
              <a:rPr lang="zh-CN" altLang="en-US" sz="1600" dirty="0">
                <a:latin typeface="Times New Roman" panose="02020603050405020304" pitchFamily="18" charset="0"/>
                <a:ea typeface="楷体" panose="02010609060101010101" pitchFamily="49" charset="-122"/>
              </a:rPr>
              <a:t>。每一轮对话都被视为独立的上下文，模型只能通过当前对话历史来生成回复，而不具备记忆之前对话的能力。这可能导致在对话的较长时间跨度内，模型的一些回复可能会出现信息重复或矛盾的情况。</a:t>
            </a:r>
          </a:p>
          <a:p>
            <a:pPr>
              <a:lnSpc>
                <a:spcPct val="120000"/>
              </a:lnSpc>
              <a:spcBef>
                <a:spcPts val="600"/>
              </a:spcBef>
              <a:spcAft>
                <a:spcPts val="600"/>
              </a:spcAft>
            </a:pPr>
            <a:r>
              <a:rPr lang="zh-CN" altLang="en-US" sz="1600" dirty="0">
                <a:latin typeface="Times New Roman" panose="02020603050405020304" pitchFamily="18" charset="0"/>
                <a:ea typeface="楷体" panose="02010609060101010101" pitchFamily="49" charset="-122"/>
              </a:rPr>
              <a:t>为了更好地处理任务型多轮对话，可以结合一些技术手段，如限制对话轮数、使用上下文编码器、引入对话状态跟踪等，以提高模型对对话上下文的理解和生成准确的回复。</a:t>
            </a:r>
          </a:p>
        </p:txBody>
      </p:sp>
    </p:spTree>
    <p:extLst>
      <p:ext uri="{BB962C8B-B14F-4D97-AF65-F5344CB8AC3E}">
        <p14:creationId xmlns:p14="http://schemas.microsoft.com/office/powerpoint/2010/main" val="13440389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研究背景和意义</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01</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en-US" altLang="zh-CN" sz="3200" b="1" dirty="0">
                <a:solidFill>
                  <a:srgbClr val="4472C4"/>
                </a:solidFill>
                <a:latin typeface="微软雅黑" pitchFamily="34" charset="-122"/>
                <a:ea typeface="微软雅黑" pitchFamily="34" charset="-122"/>
                <a:cs typeface="Times New Roman" pitchFamily="18" charset="0"/>
              </a:rPr>
              <a:t>ChatGPT</a:t>
            </a:r>
            <a:r>
              <a:rPr lang="zh-CN" altLang="en-US" sz="3200" b="1" dirty="0">
                <a:solidFill>
                  <a:srgbClr val="4472C4"/>
                </a:solidFill>
                <a:latin typeface="微软雅黑" pitchFamily="34" charset="-122"/>
                <a:ea typeface="微软雅黑" pitchFamily="34" charset="-122"/>
                <a:cs typeface="Times New Roman" pitchFamily="18" charset="0"/>
              </a:rPr>
              <a:t>任务型对话能力评估（一）</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30</a:t>
            </a:fld>
            <a:endParaRPr lang="zh-CN" altLang="en-US"/>
          </a:p>
        </p:txBody>
      </p:sp>
      <p:sp>
        <p:nvSpPr>
          <p:cNvPr id="8" name="文本框 7">
            <a:extLst>
              <a:ext uri="{FF2B5EF4-FFF2-40B4-BE49-F238E27FC236}">
                <a16:creationId xmlns:a16="http://schemas.microsoft.com/office/drawing/2014/main" id="{5647FA1A-F7D5-46B4-B166-DDF8DCA757B8}"/>
              </a:ext>
            </a:extLst>
          </p:cNvPr>
          <p:cNvSpPr txBox="1"/>
          <p:nvPr/>
        </p:nvSpPr>
        <p:spPr>
          <a:xfrm>
            <a:off x="1003449" y="1037064"/>
            <a:ext cx="9788577" cy="4625625"/>
          </a:xfrm>
          <a:prstGeom prst="rect">
            <a:avLst/>
          </a:prstGeom>
          <a:noFill/>
        </p:spPr>
        <p:txBody>
          <a:bodyPr wrap="square" rtlCol="0">
            <a:spAutoFit/>
          </a:bodyPr>
          <a:lstStyle/>
          <a:p>
            <a:pPr marL="285750" indent="-285750" algn="l">
              <a:lnSpc>
                <a:spcPct val="150000"/>
              </a:lnSpc>
              <a:spcBef>
                <a:spcPts val="600"/>
              </a:spcBef>
              <a:spcAft>
                <a:spcPts val="600"/>
              </a:spcAft>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评估目标</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ChatGPT</a:t>
            </a:r>
            <a:r>
              <a:rPr lang="zh-CN" altLang="en-US" dirty="0">
                <a:latin typeface="Times New Roman" panose="02020603050405020304" pitchFamily="18" charset="0"/>
                <a:ea typeface="楷体" panose="02010609060101010101" pitchFamily="49" charset="-122"/>
              </a:rPr>
              <a:t>是否可以</a:t>
            </a:r>
            <a:r>
              <a:rPr lang="zh-CN" altLang="en-US" dirty="0">
                <a:solidFill>
                  <a:srgbClr val="C00000"/>
                </a:solidFill>
                <a:latin typeface="Times New Roman" panose="02020603050405020304" pitchFamily="18" charset="0"/>
                <a:ea typeface="楷体" panose="02010609060101010101" pitchFamily="49" charset="-122"/>
              </a:rPr>
              <a:t>理解</a:t>
            </a:r>
            <a:r>
              <a:rPr lang="zh-CN" altLang="en-US" dirty="0">
                <a:latin typeface="Times New Roman" panose="02020603050405020304" pitchFamily="18" charset="0"/>
                <a:ea typeface="楷体" panose="02010609060101010101" pitchFamily="49" charset="-122"/>
              </a:rPr>
              <a:t>任务型对话（</a:t>
            </a:r>
            <a:r>
              <a:rPr lang="zh-CN" altLang="en-US" dirty="0">
                <a:solidFill>
                  <a:schemeClr val="bg1">
                    <a:lumMod val="50000"/>
                  </a:schemeClr>
                </a:solidFill>
                <a:latin typeface="Times New Roman" panose="02020603050405020304" pitchFamily="18" charset="0"/>
                <a:ea typeface="楷体" panose="02010609060101010101" pitchFamily="49" charset="-122"/>
              </a:rPr>
              <a:t>不包括完成对话任务</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285750" indent="-285750" algn="l">
              <a:lnSpc>
                <a:spcPct val="150000"/>
              </a:lnSpc>
              <a:spcBef>
                <a:spcPts val="600"/>
              </a:spcBef>
              <a:spcAft>
                <a:spcPts val="600"/>
              </a:spcAft>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prompt</a:t>
            </a:r>
            <a:r>
              <a:rPr lang="zh-CN" altLang="en-US" b="1" dirty="0">
                <a:latin typeface="Times New Roman" panose="02020603050405020304" pitchFamily="18" charset="0"/>
                <a:ea typeface="楷体" panose="02010609060101010101" pitchFamily="49" charset="-122"/>
              </a:rPr>
              <a:t>定义</a:t>
            </a:r>
            <a:r>
              <a:rPr lang="zh-CN" altLang="en-US" dirty="0">
                <a:latin typeface="Times New Roman" panose="02020603050405020304" pitchFamily="18" charset="0"/>
                <a:ea typeface="楷体" panose="02010609060101010101" pitchFamily="49" charset="-122"/>
              </a:rPr>
              <a:t>：针对单领域评估，告知模型确定一个实体需要的所有槽及其可能的取值</a:t>
            </a:r>
            <a:endParaRPr lang="en-US" altLang="zh-CN" dirty="0">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en-US" altLang="zh-CN" sz="1600" dirty="0">
                <a:solidFill>
                  <a:schemeClr val="bg1">
                    <a:lumMod val="50000"/>
                  </a:schemeClr>
                </a:solidFill>
                <a:latin typeface="Times New Roman" panose="02020603050405020304" pitchFamily="18" charset="0"/>
                <a:ea typeface="楷体" panose="02010609060101010101" pitchFamily="49" charset="-122"/>
              </a:rPr>
              <a:t>You are a virtual assistant that can help users find a hotel based on the slots information provided by the users through multi-turn interactions. You need to generate a summary that contains all the user's constraint's for the hotel at the end of the conversation. </a:t>
            </a:r>
          </a:p>
          <a:p>
            <a:pPr marL="742950" lvl="1" indent="-285750">
              <a:lnSpc>
                <a:spcPct val="120000"/>
              </a:lnSpc>
              <a:buFont typeface="Wingdings" panose="05000000000000000000" pitchFamily="2" charset="2"/>
              <a:buChar char="n"/>
            </a:pPr>
            <a:r>
              <a:rPr lang="en-US" altLang="zh-CN" sz="1600" dirty="0">
                <a:solidFill>
                  <a:schemeClr val="bg1">
                    <a:lumMod val="50000"/>
                  </a:schemeClr>
                </a:solidFill>
                <a:latin typeface="Times New Roman" panose="02020603050405020304" pitchFamily="18" charset="0"/>
                <a:ea typeface="楷体" panose="02010609060101010101" pitchFamily="49" charset="-122"/>
              </a:rPr>
              <a:t>The slots needed to find a hotel is  [area, stars, pricerange, type, parking, internet]. The end of the conversation comes when all the slots is provided.</a:t>
            </a:r>
          </a:p>
          <a:p>
            <a:pPr marL="285750" indent="-285750" algn="l">
              <a:lnSpc>
                <a:spcPct val="150000"/>
              </a:lnSpc>
              <a:spcBef>
                <a:spcPts val="600"/>
              </a:spcBef>
              <a:spcAft>
                <a:spcPts val="600"/>
              </a:spcAft>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评估指标</a:t>
            </a:r>
            <a:r>
              <a:rPr lang="zh-CN" altLang="en-US" dirty="0">
                <a:latin typeface="Times New Roman" panose="02020603050405020304" pitchFamily="18" charset="0"/>
                <a:ea typeface="楷体" panose="02010609060101010101" pitchFamily="49" charset="-122"/>
              </a:rPr>
              <a:t>：人工评估系统是否获取到了所有用户提供的槽值</a:t>
            </a:r>
            <a:endParaRPr lang="en-US" altLang="zh-CN" dirty="0">
              <a:latin typeface="Times New Roman" panose="02020603050405020304" pitchFamily="18" charset="0"/>
              <a:ea typeface="楷体" panose="02010609060101010101" pitchFamily="49" charset="-122"/>
            </a:endParaRPr>
          </a:p>
          <a:p>
            <a:pPr marL="285750" indent="-285750" algn="l">
              <a:lnSpc>
                <a:spcPct val="150000"/>
              </a:lnSpc>
              <a:spcBef>
                <a:spcPts val="600"/>
              </a:spcBef>
              <a:spcAft>
                <a:spcPts val="600"/>
              </a:spcAft>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任务难度</a:t>
            </a:r>
            <a:r>
              <a:rPr lang="zh-CN" altLang="en-US" dirty="0">
                <a:latin typeface="Times New Roman" panose="02020603050405020304" pitchFamily="18" charset="0"/>
                <a:ea typeface="楷体" panose="02010609060101010101" pitchFamily="49" charset="-122"/>
              </a:rPr>
              <a:t>：不同的对话路径（槽值修改、答非所问、多槽提供、基础推理）</a:t>
            </a:r>
            <a:endParaRPr lang="en-US" altLang="zh-CN" dirty="0">
              <a:latin typeface="Times New Roman" panose="02020603050405020304" pitchFamily="18" charset="0"/>
              <a:ea typeface="楷体" panose="02010609060101010101" pitchFamily="49" charset="-122"/>
            </a:endParaRPr>
          </a:p>
          <a:p>
            <a:pPr marL="285750" indent="-285750" algn="l">
              <a:lnSpc>
                <a:spcPct val="150000"/>
              </a:lnSpc>
              <a:spcBef>
                <a:spcPts val="600"/>
              </a:spcBef>
              <a:spcAft>
                <a:spcPts val="600"/>
              </a:spcAft>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测试数据</a:t>
            </a:r>
            <a:r>
              <a:rPr lang="zh-CN" altLang="en-US" dirty="0">
                <a:latin typeface="Times New Roman" panose="02020603050405020304" pitchFamily="18" charset="0"/>
                <a:ea typeface="楷体" panose="02010609060101010101" pitchFamily="49" charset="-122"/>
              </a:rPr>
              <a:t>：根据</a:t>
            </a:r>
            <a:r>
              <a:rPr lang="en-US" altLang="zh-CN" dirty="0">
                <a:latin typeface="Times New Roman" panose="02020603050405020304" pitchFamily="18" charset="0"/>
                <a:ea typeface="楷体" panose="02010609060101010101" pitchFamily="49" charset="-122"/>
              </a:rPr>
              <a:t>MultiWOZ</a:t>
            </a:r>
            <a:r>
              <a:rPr lang="zh-CN" altLang="en-US" dirty="0">
                <a:latin typeface="Times New Roman" panose="02020603050405020304" pitchFamily="18" charset="0"/>
                <a:ea typeface="楷体" panose="02010609060101010101" pitchFamily="49" charset="-122"/>
              </a:rPr>
              <a:t>的测试集，总结每段对话的用户目标，测试人员根据用户目标和</a:t>
            </a:r>
            <a:r>
              <a:rPr lang="en-US" altLang="zh-CN" dirty="0">
                <a:latin typeface="Times New Roman" panose="02020603050405020304" pitchFamily="18" charset="0"/>
                <a:ea typeface="楷体" panose="02010609060101010101" pitchFamily="49" charset="-122"/>
              </a:rPr>
              <a:t>ChatGPT</a:t>
            </a:r>
            <a:r>
              <a:rPr lang="zh-CN" altLang="en-US" dirty="0">
                <a:latin typeface="Times New Roman" panose="02020603050405020304" pitchFamily="18" charset="0"/>
                <a:ea typeface="楷体" panose="02010609060101010101" pitchFamily="49" charset="-122"/>
              </a:rPr>
              <a:t>进行对话。</a:t>
            </a:r>
            <a:r>
              <a:rPr lang="zh-CN" altLang="en-US" dirty="0">
                <a:solidFill>
                  <a:srgbClr val="C00000"/>
                </a:solidFill>
                <a:latin typeface="Times New Roman" panose="02020603050405020304" pitchFamily="18" charset="0"/>
                <a:ea typeface="楷体" panose="02010609060101010101" pitchFamily="49" charset="-122"/>
              </a:rPr>
              <a:t>每个用户目标均测试</a:t>
            </a:r>
            <a:r>
              <a:rPr lang="en-US" altLang="zh-CN" dirty="0">
                <a:solidFill>
                  <a:srgbClr val="C00000"/>
                </a:solidFill>
                <a:latin typeface="Times New Roman" panose="02020603050405020304" pitchFamily="18" charset="0"/>
                <a:ea typeface="楷体" panose="02010609060101010101" pitchFamily="49" charset="-122"/>
              </a:rPr>
              <a:t>3</a:t>
            </a:r>
            <a:r>
              <a:rPr lang="zh-CN" altLang="en-US" dirty="0">
                <a:solidFill>
                  <a:srgbClr val="C00000"/>
                </a:solidFill>
                <a:latin typeface="Times New Roman" panose="02020603050405020304" pitchFamily="18" charset="0"/>
                <a:ea typeface="楷体" panose="02010609060101010101" pitchFamily="49" charset="-122"/>
              </a:rPr>
              <a:t>个不同的对话路径</a:t>
            </a:r>
            <a:r>
              <a:rPr lang="zh-CN" altLang="en-US"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298940485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en-US" altLang="zh-CN" sz="3200" b="1" dirty="0">
                <a:solidFill>
                  <a:srgbClr val="4472C4"/>
                </a:solidFill>
                <a:latin typeface="微软雅黑" pitchFamily="34" charset="-122"/>
                <a:ea typeface="微软雅黑" pitchFamily="34" charset="-122"/>
                <a:cs typeface="Times New Roman" pitchFamily="18" charset="0"/>
              </a:rPr>
              <a:t>ChatGPT</a:t>
            </a:r>
            <a:r>
              <a:rPr lang="zh-CN" altLang="en-US" sz="3200" b="1" dirty="0">
                <a:solidFill>
                  <a:srgbClr val="4472C4"/>
                </a:solidFill>
                <a:latin typeface="微软雅黑" pitchFamily="34" charset="-122"/>
                <a:ea typeface="微软雅黑" pitchFamily="34" charset="-122"/>
                <a:cs typeface="Times New Roman" pitchFamily="18" charset="0"/>
              </a:rPr>
              <a:t>任务型对话能力评估（二）</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31</a:t>
            </a:fld>
            <a:endParaRPr lang="zh-CN" altLang="en-US"/>
          </a:p>
        </p:txBody>
      </p:sp>
      <p:sp>
        <p:nvSpPr>
          <p:cNvPr id="8" name="文本框 7">
            <a:extLst>
              <a:ext uri="{FF2B5EF4-FFF2-40B4-BE49-F238E27FC236}">
                <a16:creationId xmlns:a16="http://schemas.microsoft.com/office/drawing/2014/main" id="{5647FA1A-F7D5-46B4-B166-DDF8DCA757B8}"/>
              </a:ext>
            </a:extLst>
          </p:cNvPr>
          <p:cNvSpPr txBox="1"/>
          <p:nvPr/>
        </p:nvSpPr>
        <p:spPr>
          <a:xfrm>
            <a:off x="1093216" y="1661646"/>
            <a:ext cx="9099527" cy="2951064"/>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初步评测结论</a:t>
            </a:r>
            <a:endParaRPr lang="en-US" altLang="zh-CN" dirty="0">
              <a:latin typeface="Times New Roman" panose="02020603050405020304" pitchFamily="18" charset="0"/>
              <a:ea typeface="楷体" panose="02010609060101010101" pitchFamily="49" charset="-122"/>
            </a:endParaRPr>
          </a:p>
          <a:p>
            <a:pPr marL="800100" lvl="1" indent="-342900">
              <a:lnSpc>
                <a:spcPct val="150000"/>
              </a:lnSpc>
              <a:buFont typeface="+mj-lt"/>
              <a:buAutoNum type="arabicPeriod"/>
            </a:pPr>
            <a:r>
              <a:rPr lang="zh-CN" altLang="en-US" dirty="0">
                <a:latin typeface="Times New Roman" panose="02020603050405020304" pitchFamily="18" charset="0"/>
                <a:ea typeface="楷体" panose="02010609060101010101" pitchFamily="49" charset="-122"/>
              </a:rPr>
              <a:t>在给定适当的</a:t>
            </a:r>
            <a:r>
              <a:rPr lang="en-US" altLang="zh-CN" dirty="0">
                <a:latin typeface="Times New Roman" panose="02020603050405020304" pitchFamily="18" charset="0"/>
                <a:ea typeface="楷体" panose="02010609060101010101" pitchFamily="49" charset="-122"/>
              </a:rPr>
              <a:t>prompt</a:t>
            </a:r>
            <a:r>
              <a:rPr lang="zh-CN" altLang="en-US" dirty="0">
                <a:latin typeface="Times New Roman" panose="02020603050405020304" pitchFamily="18" charset="0"/>
                <a:ea typeface="楷体" panose="02010609060101010101" pitchFamily="49" charset="-122"/>
              </a:rPr>
              <a:t>的情况下，</a:t>
            </a:r>
            <a:r>
              <a:rPr lang="en-US" altLang="zh-CN" dirty="0">
                <a:latin typeface="Times New Roman" panose="02020603050405020304" pitchFamily="18" charset="0"/>
                <a:ea typeface="楷体" panose="02010609060101010101" pitchFamily="49" charset="-122"/>
              </a:rPr>
              <a:t>ChatGPT</a:t>
            </a:r>
            <a:r>
              <a:rPr lang="zh-CN" altLang="en-US" dirty="0">
                <a:latin typeface="Times New Roman" panose="02020603050405020304" pitchFamily="18" charset="0"/>
                <a:ea typeface="楷体" panose="02010609060101010101" pitchFamily="49" charset="-122"/>
              </a:rPr>
              <a:t>有较好的槽值收集能力</a:t>
            </a:r>
            <a:endParaRPr lang="en-US" altLang="zh-CN" dirty="0">
              <a:latin typeface="Times New Roman" panose="02020603050405020304" pitchFamily="18" charset="0"/>
              <a:ea typeface="楷体" panose="02010609060101010101" pitchFamily="49" charset="-122"/>
            </a:endParaRPr>
          </a:p>
          <a:p>
            <a:pPr marL="1257300" lvl="2" indent="-342900">
              <a:lnSpc>
                <a:spcPct val="150000"/>
              </a:lnSpc>
              <a:buFont typeface="+mj-lt"/>
              <a:buAutoNum type="alphaLcPeriod"/>
            </a:pPr>
            <a:r>
              <a:rPr lang="zh-CN" altLang="en-US" dirty="0">
                <a:latin typeface="Times New Roman" panose="02020603050405020304" pitchFamily="18" charset="0"/>
                <a:ea typeface="楷体" panose="02010609060101010101" pitchFamily="49" charset="-122"/>
              </a:rPr>
              <a:t>在用户答非所问、多槽提供的情况下，</a:t>
            </a:r>
            <a:r>
              <a:rPr lang="en-US" altLang="zh-CN" dirty="0">
                <a:latin typeface="Times New Roman" panose="02020603050405020304" pitchFamily="18" charset="0"/>
                <a:ea typeface="楷体" panose="02010609060101010101" pitchFamily="49" charset="-122"/>
              </a:rPr>
              <a:t>ChatGPT</a:t>
            </a:r>
            <a:r>
              <a:rPr lang="zh-CN" altLang="en-US" dirty="0">
                <a:latin typeface="Times New Roman" panose="02020603050405020304" pitchFamily="18" charset="0"/>
                <a:ea typeface="楷体" panose="02010609060101010101" pitchFamily="49" charset="-122"/>
              </a:rPr>
              <a:t>可以正确识别</a:t>
            </a:r>
            <a:endParaRPr lang="en-US" altLang="zh-CN" dirty="0">
              <a:latin typeface="Times New Roman" panose="02020603050405020304" pitchFamily="18" charset="0"/>
              <a:ea typeface="楷体" panose="02010609060101010101" pitchFamily="49" charset="-122"/>
            </a:endParaRPr>
          </a:p>
          <a:p>
            <a:pPr marL="1257300" lvl="2" indent="-342900">
              <a:lnSpc>
                <a:spcPct val="150000"/>
              </a:lnSpc>
              <a:buFont typeface="+mj-lt"/>
              <a:buAutoNum type="alphaLcPeriod"/>
            </a:pPr>
            <a:r>
              <a:rPr lang="zh-CN" altLang="en-US" dirty="0">
                <a:latin typeface="Times New Roman" panose="02020603050405020304" pitchFamily="18" charset="0"/>
                <a:ea typeface="楷体" panose="02010609060101010101" pitchFamily="49" charset="-122"/>
              </a:rPr>
              <a:t>基础推理能力相对弱一些，但是部分情况也能推理正确</a:t>
            </a:r>
            <a:endParaRPr lang="en-US" altLang="zh-CN" dirty="0">
              <a:latin typeface="Times New Roman" panose="02020603050405020304" pitchFamily="18" charset="0"/>
              <a:ea typeface="楷体" panose="02010609060101010101" pitchFamily="49" charset="-122"/>
            </a:endParaRPr>
          </a:p>
          <a:p>
            <a:pPr marL="800100" lvl="1" indent="-342900">
              <a:lnSpc>
                <a:spcPct val="150000"/>
              </a:lnSpc>
              <a:buFont typeface="+mj-lt"/>
              <a:buAutoNum type="arabicPeriod"/>
            </a:pPr>
            <a:r>
              <a:rPr lang="en-US" altLang="zh-CN" dirty="0">
                <a:solidFill>
                  <a:srgbClr val="C00000"/>
                </a:solidFill>
                <a:latin typeface="Times New Roman" panose="02020603050405020304" pitchFamily="18" charset="0"/>
                <a:ea typeface="楷体" panose="02010609060101010101" pitchFamily="49" charset="-122"/>
              </a:rPr>
              <a:t>ChatGPT</a:t>
            </a:r>
            <a:r>
              <a:rPr lang="zh-CN" altLang="en-US" dirty="0">
                <a:solidFill>
                  <a:srgbClr val="C00000"/>
                </a:solidFill>
                <a:latin typeface="Times New Roman" panose="02020603050405020304" pitchFamily="18" charset="0"/>
                <a:ea typeface="楷体" panose="02010609060101010101" pitchFamily="49" charset="-122"/>
              </a:rPr>
              <a:t>的生成结果对</a:t>
            </a:r>
            <a:r>
              <a:rPr lang="en-US" altLang="zh-CN" dirty="0">
                <a:solidFill>
                  <a:srgbClr val="C00000"/>
                </a:solidFill>
                <a:latin typeface="Times New Roman" panose="02020603050405020304" pitchFamily="18" charset="0"/>
                <a:ea typeface="楷体" panose="02010609060101010101" pitchFamily="49" charset="-122"/>
              </a:rPr>
              <a:t>prompt</a:t>
            </a:r>
            <a:r>
              <a:rPr lang="zh-CN" altLang="en-US" dirty="0">
                <a:solidFill>
                  <a:srgbClr val="C00000"/>
                </a:solidFill>
                <a:latin typeface="Times New Roman" panose="02020603050405020304" pitchFamily="18" charset="0"/>
                <a:ea typeface="楷体" panose="02010609060101010101" pitchFamily="49" charset="-122"/>
              </a:rPr>
              <a:t>非常敏感，</a:t>
            </a:r>
            <a:r>
              <a:rPr lang="en-US" altLang="zh-CN" dirty="0">
                <a:solidFill>
                  <a:srgbClr val="C00000"/>
                </a:solidFill>
                <a:latin typeface="Times New Roman" panose="02020603050405020304" pitchFamily="18" charset="0"/>
                <a:ea typeface="楷体" panose="02010609060101010101" pitchFamily="49" charset="-122"/>
              </a:rPr>
              <a:t>prompt</a:t>
            </a:r>
            <a:r>
              <a:rPr lang="zh-CN" altLang="en-US" dirty="0">
                <a:solidFill>
                  <a:srgbClr val="C00000"/>
                </a:solidFill>
                <a:latin typeface="Times New Roman" panose="02020603050405020304" pitchFamily="18" charset="0"/>
                <a:ea typeface="楷体" panose="02010609060101010101" pitchFamily="49" charset="-122"/>
              </a:rPr>
              <a:t>需要尽可能完整地定义对话任务</a:t>
            </a:r>
            <a:endParaRPr lang="en-US" altLang="zh-CN" dirty="0">
              <a:solidFill>
                <a:srgbClr val="C00000"/>
              </a:solidFill>
              <a:latin typeface="Times New Roman" panose="02020603050405020304" pitchFamily="18" charset="0"/>
              <a:ea typeface="楷体" panose="02010609060101010101" pitchFamily="49" charset="-122"/>
            </a:endParaRPr>
          </a:p>
          <a:p>
            <a:pPr marL="800100" lvl="1" indent="-342900">
              <a:lnSpc>
                <a:spcPct val="150000"/>
              </a:lnSpc>
              <a:buFont typeface="+mj-lt"/>
              <a:buAutoNum type="arabicPeriod"/>
            </a:pPr>
            <a:r>
              <a:rPr lang="en-US" altLang="zh-CN" dirty="0">
                <a:latin typeface="Times New Roman" panose="02020603050405020304" pitchFamily="18" charset="0"/>
                <a:ea typeface="楷体" panose="02010609060101010101" pitchFamily="49" charset="-122"/>
              </a:rPr>
              <a:t>ChatGPT</a:t>
            </a:r>
            <a:r>
              <a:rPr lang="zh-CN" altLang="en-US" dirty="0">
                <a:latin typeface="Times New Roman" panose="02020603050405020304" pitchFamily="18" charset="0"/>
                <a:ea typeface="楷体" panose="02010609060101010101" pitchFamily="49" charset="-122"/>
              </a:rPr>
              <a:t>经常会重复询问用户某一个槽值，显得不太“智能”</a:t>
            </a:r>
            <a:endParaRPr lang="en-US" altLang="zh-CN" dirty="0">
              <a:latin typeface="Times New Roman" panose="02020603050405020304" pitchFamily="18" charset="0"/>
              <a:ea typeface="楷体" panose="02010609060101010101" pitchFamily="49" charset="-122"/>
            </a:endParaRPr>
          </a:p>
          <a:p>
            <a:pPr marL="1257300" lvl="2" indent="-342900">
              <a:lnSpc>
                <a:spcPct val="150000"/>
              </a:lnSpc>
              <a:buFont typeface="+mj-lt"/>
              <a:buAutoNum type="alphaLcPeriod"/>
            </a:pPr>
            <a:r>
              <a:rPr lang="en-US" altLang="zh-CN" dirty="0">
                <a:solidFill>
                  <a:srgbClr val="C00000"/>
                </a:solidFill>
                <a:latin typeface="Times New Roman" panose="02020603050405020304" pitchFamily="18" charset="0"/>
                <a:ea typeface="楷体" panose="02010609060101010101" pitchFamily="49" charset="-122"/>
              </a:rPr>
              <a:t>prompt engineering</a:t>
            </a:r>
            <a:r>
              <a:rPr lang="zh-CN" altLang="en-US" dirty="0">
                <a:solidFill>
                  <a:srgbClr val="C00000"/>
                </a:solidFill>
                <a:latin typeface="Times New Roman" panose="02020603050405020304" pitchFamily="18" charset="0"/>
                <a:ea typeface="楷体" panose="02010609060101010101" pitchFamily="49" charset="-122"/>
              </a:rPr>
              <a:t>是一个迭代开发的过程，比较耗时</a:t>
            </a:r>
            <a:r>
              <a:rPr lang="en-US" altLang="zh-CN" dirty="0">
                <a:latin typeface="Times New Roman" panose="02020603050405020304" pitchFamily="18" charset="0"/>
                <a:ea typeface="楷体" panose="02010609060101010101" pitchFamily="49" charset="-122"/>
              </a:rPr>
              <a:t>…</a:t>
            </a:r>
            <a:endParaRPr lang="zh-CN" altLang="en-US"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13408354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基于</a:t>
            </a:r>
            <a:r>
              <a:rPr lang="en-US" altLang="zh-CN" sz="3200" b="1" dirty="0">
                <a:solidFill>
                  <a:srgbClr val="4472C4"/>
                </a:solidFill>
                <a:latin typeface="微软雅黑" pitchFamily="34" charset="-122"/>
                <a:ea typeface="微软雅黑" pitchFamily="34" charset="-122"/>
                <a:cs typeface="Times New Roman" pitchFamily="18" charset="0"/>
              </a:rPr>
              <a:t>LLaMA-7B</a:t>
            </a:r>
            <a:r>
              <a:rPr lang="zh-CN" altLang="en-US" sz="3200" b="1" dirty="0">
                <a:solidFill>
                  <a:srgbClr val="4472C4"/>
                </a:solidFill>
                <a:latin typeface="微软雅黑" pitchFamily="34" charset="-122"/>
                <a:ea typeface="微软雅黑" pitchFamily="34" charset="-122"/>
                <a:cs typeface="Times New Roman" pitchFamily="18" charset="0"/>
              </a:rPr>
              <a:t>的</a:t>
            </a:r>
            <a:r>
              <a:rPr lang="en-US" altLang="zh-CN" sz="3200" b="1" dirty="0">
                <a:solidFill>
                  <a:srgbClr val="4472C4"/>
                </a:solidFill>
                <a:latin typeface="微软雅黑" pitchFamily="34" charset="-122"/>
                <a:ea typeface="微软雅黑" pitchFamily="34" charset="-122"/>
                <a:cs typeface="Times New Roman" pitchFamily="18" charset="0"/>
              </a:rPr>
              <a:t>TOD</a:t>
            </a:r>
            <a:r>
              <a:rPr lang="zh-CN" altLang="en-US" sz="3200" b="1" dirty="0">
                <a:solidFill>
                  <a:srgbClr val="4472C4"/>
                </a:solidFill>
                <a:latin typeface="微软雅黑" pitchFamily="34" charset="-122"/>
                <a:ea typeface="微软雅黑" pitchFamily="34" charset="-122"/>
                <a:cs typeface="Times New Roman" pitchFamily="18" charset="0"/>
              </a:rPr>
              <a:t>指令微调</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32</a:t>
            </a:fld>
            <a:endParaRPr lang="zh-CN" altLang="en-US"/>
          </a:p>
        </p:txBody>
      </p:sp>
      <p:sp>
        <p:nvSpPr>
          <p:cNvPr id="4" name="矩形 3">
            <a:extLst>
              <a:ext uri="{FF2B5EF4-FFF2-40B4-BE49-F238E27FC236}">
                <a16:creationId xmlns:a16="http://schemas.microsoft.com/office/drawing/2014/main" id="{72EE8FA9-CA05-4C73-8E57-98547365A7C8}"/>
              </a:ext>
            </a:extLst>
          </p:cNvPr>
          <p:cNvSpPr/>
          <p:nvPr/>
        </p:nvSpPr>
        <p:spPr>
          <a:xfrm>
            <a:off x="1395435" y="1796192"/>
            <a:ext cx="9287011" cy="3335272"/>
          </a:xfrm>
          <a:prstGeom prst="rect">
            <a:avLst/>
          </a:prstGeom>
        </p:spPr>
        <p:txBody>
          <a:bodyPr wrap="square">
            <a:spAutoFit/>
          </a:bodyPr>
          <a:lstStyle/>
          <a:p>
            <a:pPr>
              <a:lnSpc>
                <a:spcPct val="120000"/>
              </a:lnSpc>
              <a:spcBef>
                <a:spcPts val="600"/>
              </a:spcBef>
              <a:spcAft>
                <a:spcPts val="600"/>
              </a:spcAft>
            </a:pPr>
            <a:r>
              <a:rPr lang="en-US" altLang="zh-CN" b="1" dirty="0">
                <a:latin typeface="Times New Roman" panose="02020603050405020304" pitchFamily="18" charset="0"/>
                <a:ea typeface="宋体" panose="02010600030101010101" pitchFamily="2" charset="-122"/>
              </a:rPr>
              <a:t>Instruction</a:t>
            </a:r>
            <a:r>
              <a:rPr lang="zh-CN" altLang="en-US" b="1" dirty="0">
                <a:latin typeface="Times New Roman" panose="02020603050405020304" pitchFamily="18" charset="0"/>
                <a:ea typeface="宋体" panose="02010600030101010101" pitchFamily="2" charset="-122"/>
              </a:rPr>
              <a:t>设计：</a:t>
            </a:r>
            <a:r>
              <a:rPr lang="zh-CN" altLang="en-US" dirty="0">
                <a:latin typeface="Times New Roman" panose="02020603050405020304" pitchFamily="18" charset="0"/>
                <a:ea typeface="宋体" panose="02010600030101010101" pitchFamily="2" charset="-122"/>
              </a:rPr>
              <a:t>系统描述</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通用任务型对话的定义（系统对话动作）</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特定领域任务定义（任务相关槽）</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对话流（对话样例的集合）</a:t>
            </a:r>
            <a:endParaRPr lang="en-US" altLang="zh-CN" dirty="0">
              <a:latin typeface="Times New Roman" panose="02020603050405020304" pitchFamily="18" charset="0"/>
              <a:ea typeface="宋体" panose="02010600030101010101" pitchFamily="2" charset="-122"/>
            </a:endParaRPr>
          </a:p>
          <a:p>
            <a:pPr marL="285750" indent="-285750">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系统描述：</a:t>
            </a:r>
            <a:r>
              <a:rPr lang="en-US" altLang="zh-CN" dirty="0">
                <a:latin typeface="Times New Roman" panose="02020603050405020304" pitchFamily="18" charset="0"/>
                <a:ea typeface="宋体" panose="02010600030101010101" pitchFamily="2" charset="-122"/>
              </a:rPr>
              <a:t>You are a useful assistant that can help users complete specific tasks based on the slots information provided by the users and provide information to the user through multi-turn interactions.</a:t>
            </a:r>
          </a:p>
          <a:p>
            <a:pPr marL="285750" indent="-285750">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系统对话动作：</a:t>
            </a:r>
            <a:r>
              <a:rPr lang="en-US" altLang="zh-CN" dirty="0">
                <a:latin typeface="Times New Roman" panose="02020603050405020304" pitchFamily="18" charset="0"/>
                <a:ea typeface="宋体" panose="02010600030101010101" pitchFamily="2" charset="-122"/>
              </a:rPr>
              <a:t>None</a:t>
            </a:r>
          </a:p>
          <a:p>
            <a:pPr marL="285750" indent="-285750">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任务相关槽</a:t>
            </a:r>
            <a:endParaRPr lang="en-US" altLang="zh-CN" dirty="0">
              <a:latin typeface="Times New Roman" panose="02020603050405020304" pitchFamily="18" charset="0"/>
              <a:ea typeface="宋体" panose="02010600030101010101" pitchFamily="2" charset="-122"/>
            </a:endParaRPr>
          </a:p>
          <a:p>
            <a:pPr marL="285750" indent="-285750">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对话流：</a:t>
            </a:r>
            <a:r>
              <a:rPr lang="en-US" altLang="zh-CN" dirty="0">
                <a:latin typeface="Times New Roman" panose="02020603050405020304" pitchFamily="18" charset="0"/>
                <a:ea typeface="宋体" panose="02010600030101010101" pitchFamily="2" charset="-122"/>
              </a:rPr>
              <a:t>10-20</a:t>
            </a:r>
            <a:r>
              <a:rPr lang="zh-CN" altLang="en-US" dirty="0">
                <a:latin typeface="Times New Roman" panose="02020603050405020304" pitchFamily="18" charset="0"/>
                <a:ea typeface="宋体" panose="02010600030101010101" pitchFamily="2" charset="-122"/>
              </a:rPr>
              <a:t>个系统动作样例（</a:t>
            </a:r>
            <a:r>
              <a:rPr lang="zh-CN" altLang="en-US" dirty="0">
                <a:solidFill>
                  <a:srgbClr val="C00000"/>
                </a:solidFill>
                <a:latin typeface="楷体" panose="02010609060101010101" pitchFamily="49" charset="-122"/>
                <a:ea typeface="楷体" panose="02010609060101010101" pitchFamily="49" charset="-122"/>
              </a:rPr>
              <a:t>难点</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2525008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565647" y="3848269"/>
            <a:ext cx="7111013"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实验结果分析（二）</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05</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568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基于</a:t>
            </a:r>
            <a:r>
              <a:rPr lang="en-US" altLang="zh-CN" sz="3200" b="1" dirty="0">
                <a:solidFill>
                  <a:srgbClr val="4472C4"/>
                </a:solidFill>
                <a:latin typeface="微软雅黑" pitchFamily="34" charset="-122"/>
                <a:ea typeface="微软雅黑" pitchFamily="34" charset="-122"/>
                <a:cs typeface="Times New Roman" pitchFamily="18" charset="0"/>
              </a:rPr>
              <a:t>LLaMA-7B</a:t>
            </a:r>
            <a:r>
              <a:rPr lang="zh-CN" altLang="en-US" sz="3200" b="1" dirty="0">
                <a:solidFill>
                  <a:srgbClr val="4472C4"/>
                </a:solidFill>
                <a:latin typeface="微软雅黑" pitchFamily="34" charset="-122"/>
                <a:ea typeface="微软雅黑" pitchFamily="34" charset="-122"/>
                <a:cs typeface="Times New Roman" pitchFamily="18" charset="0"/>
              </a:rPr>
              <a:t>的</a:t>
            </a:r>
            <a:r>
              <a:rPr lang="en-US" altLang="zh-CN" sz="3200" b="1" dirty="0">
                <a:solidFill>
                  <a:srgbClr val="4472C4"/>
                </a:solidFill>
                <a:latin typeface="微软雅黑" pitchFamily="34" charset="-122"/>
                <a:ea typeface="微软雅黑" pitchFamily="34" charset="-122"/>
                <a:cs typeface="Times New Roman" pitchFamily="18" charset="0"/>
              </a:rPr>
              <a:t>TOD</a:t>
            </a:r>
            <a:r>
              <a:rPr lang="zh-CN" altLang="en-US" sz="3200" b="1" dirty="0">
                <a:solidFill>
                  <a:srgbClr val="4472C4"/>
                </a:solidFill>
                <a:latin typeface="微软雅黑" pitchFamily="34" charset="-122"/>
                <a:ea typeface="微软雅黑" pitchFamily="34" charset="-122"/>
                <a:cs typeface="Times New Roman" pitchFamily="18" charset="0"/>
              </a:rPr>
              <a:t>轻量微调</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34</a:t>
            </a:fld>
            <a:endParaRPr lang="zh-CN" altLang="en-US"/>
          </a:p>
        </p:txBody>
      </p:sp>
      <p:graphicFrame>
        <p:nvGraphicFramePr>
          <p:cNvPr id="8" name="表格 7">
            <a:extLst>
              <a:ext uri="{FF2B5EF4-FFF2-40B4-BE49-F238E27FC236}">
                <a16:creationId xmlns:a16="http://schemas.microsoft.com/office/drawing/2014/main" id="{B63AA80C-6D98-4A54-AAD3-7A8423686E6B}"/>
              </a:ext>
            </a:extLst>
          </p:cNvPr>
          <p:cNvGraphicFramePr>
            <a:graphicFrameLocks noGrp="1"/>
          </p:cNvGraphicFramePr>
          <p:nvPr>
            <p:extLst>
              <p:ext uri="{D42A27DB-BD31-4B8C-83A1-F6EECF244321}">
                <p14:modId xmlns:p14="http://schemas.microsoft.com/office/powerpoint/2010/main" val="2370006914"/>
              </p:ext>
            </p:extLst>
          </p:nvPr>
        </p:nvGraphicFramePr>
        <p:xfrm>
          <a:off x="1691369" y="2678748"/>
          <a:ext cx="8467615" cy="2062480"/>
        </p:xfrm>
        <a:graphic>
          <a:graphicData uri="http://schemas.openxmlformats.org/drawingml/2006/table">
            <a:tbl>
              <a:tblPr firstRow="1" bandRow="1">
                <a:tableStyleId>{5C22544A-7EE6-4342-B048-85BDC9FD1C3A}</a:tableStyleId>
              </a:tblPr>
              <a:tblGrid>
                <a:gridCol w="3987379">
                  <a:extLst>
                    <a:ext uri="{9D8B030D-6E8A-4147-A177-3AD203B41FA5}">
                      <a16:colId xmlns:a16="http://schemas.microsoft.com/office/drawing/2014/main" val="2075646394"/>
                    </a:ext>
                  </a:extLst>
                </a:gridCol>
                <a:gridCol w="1120059">
                  <a:extLst>
                    <a:ext uri="{9D8B030D-6E8A-4147-A177-3AD203B41FA5}">
                      <a16:colId xmlns:a16="http://schemas.microsoft.com/office/drawing/2014/main" val="2955773509"/>
                    </a:ext>
                  </a:extLst>
                </a:gridCol>
                <a:gridCol w="1120059">
                  <a:extLst>
                    <a:ext uri="{9D8B030D-6E8A-4147-A177-3AD203B41FA5}">
                      <a16:colId xmlns:a16="http://schemas.microsoft.com/office/drawing/2014/main" val="2084016757"/>
                    </a:ext>
                  </a:extLst>
                </a:gridCol>
                <a:gridCol w="1120059">
                  <a:extLst>
                    <a:ext uri="{9D8B030D-6E8A-4147-A177-3AD203B41FA5}">
                      <a16:colId xmlns:a16="http://schemas.microsoft.com/office/drawing/2014/main" val="1687100494"/>
                    </a:ext>
                  </a:extLst>
                </a:gridCol>
                <a:gridCol w="1120059">
                  <a:extLst>
                    <a:ext uri="{9D8B030D-6E8A-4147-A177-3AD203B41FA5}">
                      <a16:colId xmlns:a16="http://schemas.microsoft.com/office/drawing/2014/main" val="4022722635"/>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Inform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Success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BLEU</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Combined Score</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4263179"/>
                  </a:ext>
                </a:extLst>
              </a:tr>
              <a:tr h="370840">
                <a:tc>
                  <a:txBody>
                    <a:bodyPr/>
                    <a:lstStyle/>
                    <a:p>
                      <a:pPr algn="ctr"/>
                      <a:r>
                        <a:rPr lang="en-US" altLang="zh-CN" sz="1800" dirty="0">
                          <a:latin typeface="Times New Roman" panose="02020603050405020304" pitchFamily="18" charset="0"/>
                          <a:cs typeface="Times New Roman" panose="02020603050405020304" pitchFamily="18" charset="0"/>
                        </a:rPr>
                        <a:t>FEW-SHOT-CHATGPT</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zh-CN" altLang="en-US" dirty="0">
                          <a:latin typeface="Times New Roman" panose="02020603050405020304" pitchFamily="18" charset="0"/>
                          <a:cs typeface="Times New Roman" panose="02020603050405020304" pitchFamily="18" charset="0"/>
                        </a:rPr>
                        <a:t>45.40 </a:t>
                      </a:r>
                    </a:p>
                  </a:txBody>
                  <a:tcPr/>
                </a:tc>
                <a:tc>
                  <a:txBody>
                    <a:bodyPr/>
                    <a:lstStyle/>
                    <a:p>
                      <a:pPr algn="ctr"/>
                      <a:r>
                        <a:rPr lang="zh-CN" altLang="en-US" dirty="0">
                          <a:latin typeface="Times New Roman" panose="02020603050405020304" pitchFamily="18" charset="0"/>
                          <a:cs typeface="Times New Roman" panose="02020603050405020304" pitchFamily="18" charset="0"/>
                        </a:rPr>
                        <a:t>24.50 </a:t>
                      </a:r>
                    </a:p>
                  </a:txBody>
                  <a:tcPr/>
                </a:tc>
                <a:tc>
                  <a:txBody>
                    <a:bodyPr/>
                    <a:lstStyle/>
                    <a:p>
                      <a:pPr algn="ctr"/>
                      <a:r>
                        <a:rPr lang="zh-CN" altLang="en-US" dirty="0">
                          <a:latin typeface="Times New Roman" panose="02020603050405020304" pitchFamily="18" charset="0"/>
                          <a:cs typeface="Times New Roman" panose="02020603050405020304" pitchFamily="18" charset="0"/>
                        </a:rPr>
                        <a:t>7.72 </a:t>
                      </a:r>
                    </a:p>
                  </a:txBody>
                  <a:tcPr/>
                </a:tc>
                <a:tc>
                  <a:txBody>
                    <a:bodyPr/>
                    <a:lstStyle/>
                    <a:p>
                      <a:pPr algn="ctr"/>
                      <a:r>
                        <a:rPr lang="zh-CN" altLang="en-US" dirty="0">
                          <a:latin typeface="Times New Roman" panose="02020603050405020304" pitchFamily="18" charset="0"/>
                          <a:cs typeface="Times New Roman" panose="02020603050405020304" pitchFamily="18" charset="0"/>
                        </a:rPr>
                        <a:t>42.67</a:t>
                      </a:r>
                    </a:p>
                  </a:txBody>
                  <a:tcPr/>
                </a:tc>
                <a:extLst>
                  <a:ext uri="{0D108BD9-81ED-4DB2-BD59-A6C34878D82A}">
                    <a16:rowId xmlns:a16="http://schemas.microsoft.com/office/drawing/2014/main" val="3808032761"/>
                  </a:ext>
                </a:extLst>
              </a:tr>
              <a:tr h="370840">
                <a:tc>
                  <a:txBody>
                    <a:bodyPr/>
                    <a:lstStyle/>
                    <a:p>
                      <a:pPr algn="ctr"/>
                      <a:r>
                        <a:rPr lang="en-US" altLang="zh-CN" dirty="0">
                          <a:latin typeface="Times New Roman" panose="02020603050405020304" pitchFamily="18" charset="0"/>
                          <a:cs typeface="Times New Roman" panose="02020603050405020304" pitchFamily="18" charset="0"/>
                        </a:rPr>
                        <a:t>SGP-TOD-CHATGPT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64.70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54.70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6.96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66.66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6439852"/>
                  </a:ext>
                </a:extLst>
              </a:tr>
              <a:tr h="370840">
                <a:tc>
                  <a:txBody>
                    <a:bodyPr/>
                    <a:lstStyle/>
                    <a:p>
                      <a:pPr algn="ctr"/>
                      <a:r>
                        <a:rPr lang="en-US" altLang="zh-CN" dirty="0">
                          <a:latin typeface="Times New Roman" panose="02020603050405020304" pitchFamily="18" charset="0"/>
                          <a:cs typeface="Times New Roman" panose="02020603050405020304" pitchFamily="18" charset="0"/>
                        </a:rPr>
                        <a:t>SGP-TOD-GPT3.5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en-US" dirty="0">
                          <a:latin typeface="Times New Roman" panose="02020603050405020304" pitchFamily="18" charset="0"/>
                          <a:cs typeface="Times New Roman" panose="02020603050405020304" pitchFamily="18" charset="0"/>
                        </a:rPr>
                        <a:t>82.00 </a:t>
                      </a:r>
                    </a:p>
                  </a:txBody>
                  <a:tcPr/>
                </a:tc>
                <a:tc>
                  <a:txBody>
                    <a:bodyPr/>
                    <a:lstStyle/>
                    <a:p>
                      <a:pPr algn="ctr"/>
                      <a:r>
                        <a:rPr lang="zh-CN" altLang="en-US" dirty="0">
                          <a:latin typeface="Times New Roman" panose="02020603050405020304" pitchFamily="18" charset="0"/>
                          <a:cs typeface="Times New Roman" panose="02020603050405020304" pitchFamily="18" charset="0"/>
                        </a:rPr>
                        <a:t>72.50 </a:t>
                      </a:r>
                    </a:p>
                  </a:txBody>
                  <a:tcPr/>
                </a:tc>
                <a:tc>
                  <a:txBody>
                    <a:bodyPr/>
                    <a:lstStyle/>
                    <a:p>
                      <a:pPr algn="ctr"/>
                      <a:r>
                        <a:rPr lang="zh-CN" altLang="en-US" dirty="0">
                          <a:latin typeface="Times New Roman" panose="02020603050405020304" pitchFamily="18" charset="0"/>
                          <a:cs typeface="Times New Roman" panose="02020603050405020304" pitchFamily="18" charset="0"/>
                        </a:rPr>
                        <a:t>9.22 </a:t>
                      </a:r>
                    </a:p>
                  </a:txBody>
                  <a:tcPr/>
                </a:tc>
                <a:tc>
                  <a:txBody>
                    <a:bodyPr/>
                    <a:lstStyle/>
                    <a:p>
                      <a:pPr algn="ctr"/>
                      <a:r>
                        <a:rPr lang="zh-CN" altLang="en-US" dirty="0">
                          <a:latin typeface="Times New Roman" panose="02020603050405020304" pitchFamily="18" charset="0"/>
                          <a:cs typeface="Times New Roman" panose="02020603050405020304" pitchFamily="18" charset="0"/>
                        </a:rPr>
                        <a:t>86.47</a:t>
                      </a:r>
                    </a:p>
                  </a:txBody>
                  <a:tcPr/>
                </a:tc>
                <a:extLst>
                  <a:ext uri="{0D108BD9-81ED-4DB2-BD59-A6C34878D82A}">
                    <a16:rowId xmlns:a16="http://schemas.microsoft.com/office/drawing/2014/main" val="575139298"/>
                  </a:ext>
                </a:extLst>
              </a:tr>
              <a:tr h="370840">
                <a:tc>
                  <a:txBody>
                    <a:bodyPr/>
                    <a:lstStyle/>
                    <a:p>
                      <a:pPr algn="ctr"/>
                      <a:r>
                        <a:rPr lang="en-US" altLang="zh-CN" dirty="0">
                          <a:latin typeface="Times New Roman" panose="02020603050405020304" pitchFamily="18" charset="0"/>
                          <a:cs typeface="Times New Roman" panose="02020603050405020304" pitchFamily="18" charset="0"/>
                        </a:rPr>
                        <a:t>LLaMA-7B-Lora</a:t>
                      </a:r>
                      <a:r>
                        <a:rPr lang="zh-CN" altLang="en-US"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ours</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基线模型</a:t>
                      </a:r>
                      <a:r>
                        <a:rPr lang="zh-CN" altLang="en-US" dirty="0">
                          <a:latin typeface="Times New Roman" panose="02020603050405020304" pitchFamily="18" charset="0"/>
                          <a:cs typeface="Times New Roman" panose="02020603050405020304" pitchFamily="18" charset="0"/>
                        </a:rPr>
                        <a:t>）</a:t>
                      </a:r>
                    </a:p>
                  </a:txBody>
                  <a:tcPr/>
                </a:tc>
                <a:tc>
                  <a:txBody>
                    <a:bodyPr/>
                    <a:lstStyle/>
                    <a:p>
                      <a:pPr algn="ctr"/>
                      <a:r>
                        <a:rPr lang="zh-CN" altLang="en-US"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0</a:t>
                      </a:r>
                    </a:p>
                  </a:txBody>
                  <a:tcPr/>
                </a:tc>
                <a:tc>
                  <a:txBody>
                    <a:bodyPr/>
                    <a:lstStyle/>
                    <a:p>
                      <a:pPr algn="ctr"/>
                      <a:r>
                        <a:rPr lang="en-US" altLang="zh-CN" dirty="0">
                          <a:latin typeface="Times New Roman" panose="02020603050405020304" pitchFamily="18" charset="0"/>
                          <a:cs typeface="Times New Roman" panose="02020603050405020304" pitchFamily="18" charset="0"/>
                        </a:rPr>
                        <a:t>62.50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15.44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85.14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253710"/>
                  </a:ext>
                </a:extLst>
              </a:tr>
            </a:tbl>
          </a:graphicData>
        </a:graphic>
      </p:graphicFrame>
      <p:sp>
        <p:nvSpPr>
          <p:cNvPr id="2" name="文本框 1">
            <a:extLst>
              <a:ext uri="{FF2B5EF4-FFF2-40B4-BE49-F238E27FC236}">
                <a16:creationId xmlns:a16="http://schemas.microsoft.com/office/drawing/2014/main" id="{8DE51AE3-DDAE-4AE4-9718-6EAA7FDB079A}"/>
              </a:ext>
            </a:extLst>
          </p:cNvPr>
          <p:cNvSpPr txBox="1"/>
          <p:nvPr/>
        </p:nvSpPr>
        <p:spPr>
          <a:xfrm>
            <a:off x="1270379" y="1362812"/>
            <a:ext cx="9651241" cy="879215"/>
          </a:xfrm>
          <a:prstGeom prst="rect">
            <a:avLst/>
          </a:prstGeom>
          <a:noFill/>
        </p:spPr>
        <p:txBody>
          <a:bodyPr wrap="square" rtlCol="0">
            <a:spAutoFit/>
          </a:bodyPr>
          <a:lstStyle/>
          <a:p>
            <a:pPr marL="285750" indent="-285750" algn="l">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基线模型：对</a:t>
            </a:r>
            <a:r>
              <a:rPr lang="en-US" altLang="zh-CN" dirty="0">
                <a:latin typeface="Times New Roman" panose="02020603050405020304" pitchFamily="18" charset="0"/>
                <a:ea typeface="楷体" panose="02010609060101010101" pitchFamily="49" charset="-122"/>
              </a:rPr>
              <a:t>LLaMA-7B</a:t>
            </a:r>
            <a:r>
              <a:rPr lang="zh-CN" altLang="en-US" dirty="0">
                <a:latin typeface="Times New Roman" panose="02020603050405020304" pitchFamily="18" charset="0"/>
                <a:ea typeface="楷体" panose="02010609060101010101" pitchFamily="49" charset="-122"/>
              </a:rPr>
              <a:t>直接进行</a:t>
            </a:r>
            <a:r>
              <a:rPr lang="en-US" altLang="zh-CN" dirty="0">
                <a:latin typeface="Times New Roman" panose="02020603050405020304" pitchFamily="18" charset="0"/>
                <a:ea typeface="楷体" panose="02010609060101010101" pitchFamily="49" charset="-122"/>
              </a:rPr>
              <a:t>Lora</a:t>
            </a:r>
            <a:r>
              <a:rPr lang="zh-CN" altLang="en-US" dirty="0">
                <a:latin typeface="Times New Roman" panose="02020603050405020304" pitchFamily="18" charset="0"/>
                <a:ea typeface="楷体" panose="02010609060101010101" pitchFamily="49" charset="-122"/>
              </a:rPr>
              <a:t>微调</a:t>
            </a:r>
            <a:endParaRPr lang="en-US" altLang="zh-CN" dirty="0">
              <a:latin typeface="Times New Roman" panose="02020603050405020304" pitchFamily="18" charset="0"/>
              <a:ea typeface="楷体" panose="02010609060101010101" pitchFamily="49" charset="-122"/>
            </a:endParaRPr>
          </a:p>
          <a:p>
            <a:pPr marL="285750" indent="-285750" algn="l">
              <a:lnSpc>
                <a:spcPct val="120000"/>
              </a:lnSpc>
              <a:spcBef>
                <a:spcPts val="600"/>
              </a:spcBef>
              <a:spcAft>
                <a:spcPts val="600"/>
              </a:spcAft>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指令微调模型：在</a:t>
            </a:r>
            <a:r>
              <a:rPr lang="en-US" altLang="zh-CN" dirty="0">
                <a:latin typeface="Times New Roman" panose="02020603050405020304" pitchFamily="18" charset="0"/>
                <a:ea typeface="楷体" panose="02010609060101010101" pitchFamily="49" charset="-122"/>
              </a:rPr>
              <a:t>LLaMA-7B</a:t>
            </a:r>
            <a:r>
              <a:rPr lang="zh-CN" altLang="en-US" dirty="0">
                <a:latin typeface="Times New Roman" panose="02020603050405020304" pitchFamily="18" charset="0"/>
                <a:ea typeface="楷体" panose="02010609060101010101" pitchFamily="49" charset="-122"/>
              </a:rPr>
              <a:t>上进行指令微调，通过指令的设计提高系统的性能</a:t>
            </a:r>
          </a:p>
        </p:txBody>
      </p:sp>
    </p:spTree>
    <p:extLst>
      <p:ext uri="{BB962C8B-B14F-4D97-AF65-F5344CB8AC3E}">
        <p14:creationId xmlns:p14="http://schemas.microsoft.com/office/powerpoint/2010/main" val="373271547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565647" y="3848269"/>
            <a:ext cx="7111013"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未来工作计划</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06</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52173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9651241" cy="584775"/>
          </a:xfrm>
          <a:prstGeom prst="rect">
            <a:avLst/>
          </a:prstGeom>
          <a:noFill/>
        </p:spPr>
        <p:txBody>
          <a:bodyPr wrap="square" rtlCol="0">
            <a:spAutoFit/>
          </a:bodyPr>
          <a:lstStyle/>
          <a:p>
            <a:pPr lvl="1" indent="-457200">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未来计划</a:t>
            </a:r>
            <a:endParaRPr lang="en-US" altLang="zh-CN" sz="24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36</a:t>
            </a:fld>
            <a:endParaRPr lang="zh-CN" altLang="en-US"/>
          </a:p>
        </p:txBody>
      </p:sp>
      <p:sp>
        <p:nvSpPr>
          <p:cNvPr id="9" name="文本框 8">
            <a:extLst>
              <a:ext uri="{FF2B5EF4-FFF2-40B4-BE49-F238E27FC236}">
                <a16:creationId xmlns:a16="http://schemas.microsoft.com/office/drawing/2014/main" id="{A0ADF5F3-0168-48DD-A2A2-47549E59C343}"/>
              </a:ext>
            </a:extLst>
          </p:cNvPr>
          <p:cNvSpPr txBox="1"/>
          <p:nvPr/>
        </p:nvSpPr>
        <p:spPr>
          <a:xfrm>
            <a:off x="1914893" y="1570755"/>
            <a:ext cx="8362214" cy="3011658"/>
          </a:xfrm>
          <a:prstGeom prst="rect">
            <a:avLst/>
          </a:prstGeom>
          <a:noFill/>
        </p:spPr>
        <p:txBody>
          <a:bodyPr wrap="square" rtlCol="0">
            <a:spAutoFit/>
          </a:bodyPr>
          <a:lstStyle/>
          <a:p>
            <a:pPr marL="342900" indent="-342900" algn="l">
              <a:lnSpc>
                <a:spcPct val="200000"/>
              </a:lnSpc>
              <a:buFont typeface="Wingdings" pitchFamily="2" charset="2"/>
              <a:buChar char="n"/>
            </a:pPr>
            <a:r>
              <a:rPr lang="en-US" altLang="zh-CN" sz="2000" b="1" dirty="0">
                <a:solidFill>
                  <a:schemeClr val="accent1"/>
                </a:solidFill>
                <a:latin typeface="Times New Roman" panose="02020603050405020304" pitchFamily="18" charset="0"/>
                <a:ea typeface="楷体" panose="02010609060101010101" pitchFamily="49" charset="-122"/>
              </a:rPr>
              <a:t>2023.07-2023.09</a:t>
            </a:r>
          </a:p>
          <a:p>
            <a:pPr algn="l">
              <a:lnSpc>
                <a:spcPct val="120000"/>
              </a:lnSpc>
            </a:pPr>
            <a:r>
              <a:rPr lang="zh-CN" altLang="en-US" sz="2000" dirty="0">
                <a:latin typeface="Times New Roman" panose="02020603050405020304" pitchFamily="18" charset="0"/>
                <a:ea typeface="楷体" panose="02010609060101010101" pitchFamily="49" charset="-122"/>
              </a:rPr>
              <a:t>     完成面向</a:t>
            </a:r>
            <a:r>
              <a:rPr lang="en-US" altLang="zh-CN" sz="2000" dirty="0">
                <a:latin typeface="Times New Roman" panose="02020603050405020304" pitchFamily="18" charset="0"/>
                <a:ea typeface="楷体" panose="02010609060101010101" pitchFamily="49" charset="-122"/>
              </a:rPr>
              <a:t>TOD</a:t>
            </a:r>
            <a:r>
              <a:rPr lang="zh-CN" altLang="en-US" sz="2000" dirty="0">
                <a:latin typeface="Times New Roman" panose="02020603050405020304" pitchFamily="18" charset="0"/>
                <a:ea typeface="楷体" panose="02010609060101010101" pitchFamily="49" charset="-122"/>
              </a:rPr>
              <a:t>的</a:t>
            </a:r>
            <a:r>
              <a:rPr lang="en-US" altLang="zh-CN" sz="2000" dirty="0">
                <a:latin typeface="Times New Roman" panose="02020603050405020304" pitchFamily="18" charset="0"/>
                <a:ea typeface="楷体" panose="02010609060101010101" pitchFamily="49" charset="-122"/>
              </a:rPr>
              <a:t>Instruction</a:t>
            </a:r>
            <a:r>
              <a:rPr lang="zh-CN" altLang="en-US" sz="2000" dirty="0">
                <a:latin typeface="Times New Roman" panose="02020603050405020304" pitchFamily="18" charset="0"/>
                <a:ea typeface="楷体" panose="02010609060101010101" pitchFamily="49" charset="-122"/>
              </a:rPr>
              <a:t>设计及实验</a:t>
            </a:r>
            <a:endParaRPr lang="en-US" altLang="zh-CN" dirty="0">
              <a:latin typeface="Times New Roman" panose="02020603050405020304" pitchFamily="18" charset="0"/>
              <a:ea typeface="楷体" panose="02010609060101010101" pitchFamily="49" charset="-122"/>
            </a:endParaRPr>
          </a:p>
          <a:p>
            <a:pPr marL="342900" indent="-342900">
              <a:lnSpc>
                <a:spcPct val="200000"/>
              </a:lnSpc>
              <a:buFont typeface="Wingdings" pitchFamily="2" charset="2"/>
              <a:buChar char="n"/>
            </a:pPr>
            <a:r>
              <a:rPr lang="en-US" altLang="zh-CN" sz="2000" b="1" dirty="0">
                <a:solidFill>
                  <a:schemeClr val="accent1"/>
                </a:solidFill>
                <a:latin typeface="Times New Roman" panose="02020603050405020304" pitchFamily="18" charset="0"/>
                <a:ea typeface="楷体" panose="02010609060101010101" pitchFamily="49" charset="-122"/>
              </a:rPr>
              <a:t>2023.10-2023.11</a:t>
            </a:r>
            <a:r>
              <a:rPr lang="zh-CN" altLang="en-US" sz="2000" b="1" dirty="0">
                <a:solidFill>
                  <a:schemeClr val="accent1"/>
                </a:solidFill>
                <a:latin typeface="Times New Roman" panose="02020603050405020304" pitchFamily="18" charset="0"/>
                <a:ea typeface="楷体" panose="02010609060101010101" pitchFamily="49" charset="-122"/>
              </a:rPr>
              <a:t> </a:t>
            </a:r>
            <a:endParaRPr lang="en-US" altLang="zh-CN" sz="2000" b="1" dirty="0">
              <a:solidFill>
                <a:schemeClr val="accent1"/>
              </a:solidFill>
              <a:latin typeface="Times New Roman" panose="02020603050405020304" pitchFamily="18" charset="0"/>
              <a:ea typeface="楷体" panose="02010609060101010101" pitchFamily="49" charset="-122"/>
            </a:endParaRPr>
          </a:p>
          <a:p>
            <a:pPr>
              <a:lnSpc>
                <a:spcPct val="120000"/>
              </a:lnSpc>
            </a:pPr>
            <a:r>
              <a:rPr lang="zh-CN" altLang="en-US" sz="2000" dirty="0">
                <a:latin typeface="Times New Roman" panose="02020603050405020304" pitchFamily="18" charset="0"/>
                <a:ea typeface="楷体" panose="02010609060101010101" pitchFamily="49" charset="-122"/>
              </a:rPr>
              <a:t>    整理当前完成的工作，撰写中期报告，（搭建展示前端界面？）</a:t>
            </a:r>
            <a:endParaRPr lang="en-US" altLang="zh-CN" sz="2000" b="1" dirty="0">
              <a:solidFill>
                <a:schemeClr val="accent1"/>
              </a:solidFill>
              <a:latin typeface="Times New Roman" panose="02020603050405020304" pitchFamily="18" charset="0"/>
              <a:ea typeface="楷体" panose="02010609060101010101" pitchFamily="49" charset="-122"/>
            </a:endParaRPr>
          </a:p>
          <a:p>
            <a:pPr marL="342900" indent="-342900">
              <a:lnSpc>
                <a:spcPct val="200000"/>
              </a:lnSpc>
              <a:buFont typeface="Wingdings" pitchFamily="2" charset="2"/>
              <a:buChar char="n"/>
            </a:pPr>
            <a:r>
              <a:rPr lang="en-US" altLang="zh-CN" sz="2000" b="1" dirty="0">
                <a:solidFill>
                  <a:schemeClr val="accent1"/>
                </a:solidFill>
                <a:latin typeface="Times New Roman" panose="02020603050405020304" pitchFamily="18" charset="0"/>
                <a:ea typeface="楷体" panose="02010609060101010101" pitchFamily="49" charset="-122"/>
              </a:rPr>
              <a:t>2023.12-2024.05</a:t>
            </a:r>
          </a:p>
          <a:p>
            <a:pPr>
              <a:lnSpc>
                <a:spcPct val="120000"/>
              </a:lnSpc>
            </a:pPr>
            <a:r>
              <a:rPr lang="en-US" altLang="zh-CN" sz="2000" dirty="0">
                <a:latin typeface="Times New Roman" panose="02020603050405020304" pitchFamily="18" charset="0"/>
                <a:ea typeface="楷体" panose="02010609060101010101" pitchFamily="49" charset="-122"/>
              </a:rPr>
              <a:t>     </a:t>
            </a:r>
            <a:r>
              <a:rPr lang="zh-CN" altLang="en-US" sz="2000" dirty="0">
                <a:latin typeface="Times New Roman" panose="02020603050405020304" pitchFamily="18" charset="0"/>
                <a:ea typeface="楷体" panose="02010609060101010101" pitchFamily="49" charset="-122"/>
              </a:rPr>
              <a:t>总结前期的所有工作，完成毕业论文的撰写</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97516747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参考文献（一）</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0451C7B3-1F13-440B-AF4B-3918E4F09532}"/>
              </a:ext>
            </a:extLst>
          </p:cNvPr>
          <p:cNvSpPr txBox="1"/>
          <p:nvPr/>
        </p:nvSpPr>
        <p:spPr>
          <a:xfrm>
            <a:off x="841887" y="1145744"/>
            <a:ext cx="10508226" cy="5074081"/>
          </a:xfrm>
          <a:prstGeom prst="rect">
            <a:avLst/>
          </a:prstGeom>
          <a:noFill/>
        </p:spPr>
        <p:txBody>
          <a:bodyPr wrap="square" rtlCol="0">
            <a:spAutoFit/>
          </a:bodyPr>
          <a:lstStyle/>
          <a:p>
            <a:pPr marL="342900" indent="-342900">
              <a:lnSpc>
                <a:spcPct val="120000"/>
              </a:lnSpc>
              <a:spcAft>
                <a:spcPts val="600"/>
              </a:spcAft>
              <a:buFont typeface="+mj-lt"/>
              <a:buAutoNum type="arabicPeriod"/>
            </a:pPr>
            <a:r>
              <a:rPr lang="en" altLang="zh-CN" sz="1600" b="0" i="0" dirty="0">
                <a:solidFill>
                  <a:srgbClr val="222222"/>
                </a:solidFill>
                <a:effectLst/>
                <a:latin typeface="Times New Roman" panose="02020603050405020304" pitchFamily="18" charset="0"/>
                <a:cs typeface="Times New Roman" panose="02020603050405020304" pitchFamily="18" charset="0"/>
              </a:rPr>
              <a:t>Zhang Z, Takanobu R, Zhu Q, et al. Recent advances and challenges in task-oriented dialog systems[J]. Science China Technological Sciences, 2020, 63(10): 2011-2027.</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Yang Y, Li Y, Quan X.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Ubar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Towards fully end-to-end task-oriented dialog system with gpt-2[C]//Proceedings of the AAAI Conference on Artificial Intelligence. 2021, 35(16): 14230-14238.</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Lee Y. Improving End-to-End Task-Oriented Dialog System with A Simple Auxiliary Task[C]//Findings of the Association for Computational Linguistics: EMNLP 2021. 2021: 1296-1303.</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Sun H, Bao J, Wu Y, et al. BORT: Back and Denoising Reconstruction for End-to-End Task-Oriented Dialog[J].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arXiv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preprint arXiv:2205.02471, 2022.</a:t>
            </a:r>
          </a:p>
          <a:p>
            <a:pPr marL="342900" indent="-342900">
              <a:lnSpc>
                <a:spcPct val="120000"/>
              </a:lnSpc>
              <a:spcAft>
                <a:spcPts val="600"/>
              </a:spcAft>
              <a:buFont typeface="+mj-lt"/>
              <a:buAutoNum type="arabicPeriod"/>
            </a:pPr>
            <a:r>
              <a:rPr lang="en" altLang="zh-CN" sz="1800" dirty="0">
                <a:effectLst/>
                <a:latin typeface="TimesNewRomanPSMT"/>
              </a:rPr>
              <a:t>Aron J. How innovative is Apple's new voice assistant, Siri?[J]. 2011. </a:t>
            </a:r>
            <a:endParaRPr lang="en" altLang="zh-CN" sz="1600" dirty="0">
              <a:effectLst/>
            </a:endParaRP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Li F 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Qiu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 Chen H, et al.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Alime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assist: An intelligent assistant for creating an innovative e-commerce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experience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[C]//Proceedings of the 2017 ACM on Conference on Information and Knowledge Management. 2017: 2495-2498. </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rPr>
              <a:t>Peng B, Zhu C, Li C, et al. Few-shot Natural Language Generation for Task-Oriented Dialog[C]//Findings of the Association for Computational Linguistics: EMNLP 2020. 2020: 172-182.</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Chen Z, Liu Y, Chen L, et al. OPAL: Ontology-Aware Pretrained Language Model for End-to-End Task-Oriented Dialogue[J].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arXiv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preprint arXiv:2209.04595, 2022.</a:t>
            </a:r>
          </a:p>
        </p:txBody>
      </p:sp>
      <p:sp>
        <p:nvSpPr>
          <p:cNvPr id="4" name="灯片编号占位符 3">
            <a:extLst>
              <a:ext uri="{FF2B5EF4-FFF2-40B4-BE49-F238E27FC236}">
                <a16:creationId xmlns:a16="http://schemas.microsoft.com/office/drawing/2014/main" id="{5EDF850B-C779-4A0E-A654-653D734D7E13}"/>
              </a:ext>
            </a:extLst>
          </p:cNvPr>
          <p:cNvSpPr>
            <a:spLocks noGrp="1"/>
          </p:cNvSpPr>
          <p:nvPr>
            <p:ph type="sldNum" sz="quarter" idx="12"/>
          </p:nvPr>
        </p:nvSpPr>
        <p:spPr/>
        <p:txBody>
          <a:bodyPr/>
          <a:lstStyle/>
          <a:p>
            <a:fld id="{A330ECBB-EFA0-4B67-A466-676224D8611D}" type="slidenum">
              <a:rPr lang="zh-CN" altLang="en-US" smtClean="0"/>
              <a:t>37</a:t>
            </a:fld>
            <a:endParaRPr lang="zh-CN" altLang="en-US"/>
          </a:p>
        </p:txBody>
      </p:sp>
    </p:spTree>
    <p:extLst>
      <p:ext uri="{BB962C8B-B14F-4D97-AF65-F5344CB8AC3E}">
        <p14:creationId xmlns:p14="http://schemas.microsoft.com/office/powerpoint/2010/main" val="132309587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参考文献（二）</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0451C7B3-1F13-440B-AF4B-3918E4F09532}"/>
              </a:ext>
            </a:extLst>
          </p:cNvPr>
          <p:cNvSpPr txBox="1"/>
          <p:nvPr/>
        </p:nvSpPr>
        <p:spPr>
          <a:xfrm>
            <a:off x="841887" y="1249596"/>
            <a:ext cx="10508226" cy="4883260"/>
          </a:xfrm>
          <a:prstGeom prst="rect">
            <a:avLst/>
          </a:prstGeom>
          <a:noFill/>
        </p:spPr>
        <p:txBody>
          <a:bodyPr wrap="square" rtlCol="0">
            <a:spAutoFit/>
          </a:bodyPr>
          <a:lstStyle/>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Wu C S, Hoi S C H, </a:t>
            </a:r>
            <a:r>
              <a:rPr lang="en-US" altLang="zh-CN" sz="1600" dirty="0" err="1">
                <a:latin typeface="Times New Roman" panose="02020603050405020304" pitchFamily="18" charset="0"/>
                <a:ea typeface="楷体" panose="02010609060101010101" pitchFamily="49" charset="-122"/>
              </a:rPr>
              <a:t>Socher</a:t>
            </a:r>
            <a:r>
              <a:rPr lang="en-US" altLang="zh-CN" sz="1600" dirty="0">
                <a:latin typeface="Times New Roman" panose="02020603050405020304" pitchFamily="18" charset="0"/>
                <a:ea typeface="楷体" panose="02010609060101010101" pitchFamily="49" charset="-122"/>
              </a:rPr>
              <a:t> R, et al. TOD-BERT: Pre-trained Natural Language Understanding for Task-Oriented Dialogue[C]//Proceedings of the 2020 Conference on Empirical Methods in Natural Language Processing (EMNLP). 2020: 917-929.</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Gu J, Wu Q, Wu C, et al. A tailored pre-training model for task-oriented dialog generation[J]. </a:t>
            </a:r>
            <a:r>
              <a:rPr lang="en-US" altLang="zh-CN" sz="1600" dirty="0" err="1">
                <a:latin typeface="Times New Roman" panose="02020603050405020304" pitchFamily="18" charset="0"/>
                <a:ea typeface="楷体" panose="02010609060101010101" pitchFamily="49" charset="-122"/>
              </a:rPr>
              <a:t>arXiv</a:t>
            </a:r>
            <a:r>
              <a:rPr lang="en-US" altLang="zh-CN" sz="1600" dirty="0">
                <a:latin typeface="Times New Roman" panose="02020603050405020304" pitchFamily="18" charset="0"/>
                <a:ea typeface="楷体" panose="02010609060101010101" pitchFamily="49" charset="-122"/>
              </a:rPr>
              <a:t> preprint arXiv:2004.13835, 2020.</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Peng B, Li C, Li J, et al. SOLOIST: Few-shot Task-Oriented Dialog with A Single Pre-trained Auto-regressive Model[J].</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Su Y, Shu L, </a:t>
            </a:r>
            <a:r>
              <a:rPr lang="en-US" altLang="zh-CN" sz="1600" dirty="0" err="1">
                <a:latin typeface="Times New Roman" panose="02020603050405020304" pitchFamily="18" charset="0"/>
                <a:ea typeface="楷体" panose="02010609060101010101" pitchFamily="49" charset="-122"/>
              </a:rPr>
              <a:t>Mansimov</a:t>
            </a:r>
            <a:r>
              <a:rPr lang="en-US" altLang="zh-CN" sz="1600" dirty="0">
                <a:latin typeface="Times New Roman" panose="02020603050405020304" pitchFamily="18" charset="0"/>
                <a:ea typeface="楷体" panose="02010609060101010101" pitchFamily="49" charset="-122"/>
              </a:rPr>
              <a:t> E, et al. Multi-Task Pre-Training for Plug-and-Play Task-Oriented Dialogue System[C]//Proceedings of the 60th Annual Meeting of the Association for Computational Linguistics (Volume 1: Long Papers). 2022: 4661-4676.</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He W, Dai Y, Zheng Y, et al. Galaxy: A generative pre-trained model for task-oriented dialog with semi-supervised learning and explicit policy injection[C]//Proceedings of the AAAI Conference on Artificial Intelligence. 2022, 36(10): 10749-10757.</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He W, Dai Y, Yang M, et al. Unified Dialog Model Pre-training for Task-Oriented Dialog Understanding and Generation[C]//Proceedings of the 45th International ACM SIGIR Conference on Research and Development in Information Retrieval. 2022: 187-200.</a:t>
            </a:r>
            <a:endParaRPr lang="en-US" altLang="zh-CN" dirty="0">
              <a:latin typeface="Times New Roman" panose="02020603050405020304" pitchFamily="18" charset="0"/>
              <a:ea typeface="楷体" panose="02010609060101010101" pitchFamily="49" charset="-122"/>
            </a:endParaRPr>
          </a:p>
        </p:txBody>
      </p:sp>
      <p:sp>
        <p:nvSpPr>
          <p:cNvPr id="4" name="灯片编号占位符 3">
            <a:extLst>
              <a:ext uri="{FF2B5EF4-FFF2-40B4-BE49-F238E27FC236}">
                <a16:creationId xmlns:a16="http://schemas.microsoft.com/office/drawing/2014/main" id="{5EDF850B-C779-4A0E-A654-653D734D7E13}"/>
              </a:ext>
            </a:extLst>
          </p:cNvPr>
          <p:cNvSpPr>
            <a:spLocks noGrp="1"/>
          </p:cNvSpPr>
          <p:nvPr>
            <p:ph type="sldNum" sz="quarter" idx="12"/>
          </p:nvPr>
        </p:nvSpPr>
        <p:spPr/>
        <p:txBody>
          <a:bodyPr/>
          <a:lstStyle/>
          <a:p>
            <a:fld id="{A330ECBB-EFA0-4B67-A466-676224D8611D}" type="slidenum">
              <a:rPr lang="zh-CN" altLang="en-US" smtClean="0"/>
              <a:t>38</a:t>
            </a:fld>
            <a:endParaRPr lang="zh-CN" altLang="en-US"/>
          </a:p>
        </p:txBody>
      </p:sp>
    </p:spTree>
    <p:extLst>
      <p:ext uri="{BB962C8B-B14F-4D97-AF65-F5344CB8AC3E}">
        <p14:creationId xmlns:p14="http://schemas.microsoft.com/office/powerpoint/2010/main" val="38929085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参考文献（三）</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0451C7B3-1F13-440B-AF4B-3918E4F09532}"/>
              </a:ext>
            </a:extLst>
          </p:cNvPr>
          <p:cNvSpPr txBox="1"/>
          <p:nvPr/>
        </p:nvSpPr>
        <p:spPr>
          <a:xfrm>
            <a:off x="841887" y="1249596"/>
            <a:ext cx="10508226" cy="2365648"/>
          </a:xfrm>
          <a:prstGeom prst="rect">
            <a:avLst/>
          </a:prstGeom>
          <a:noFill/>
        </p:spPr>
        <p:txBody>
          <a:bodyPr wrap="square" rtlCol="0">
            <a:spAutoFit/>
          </a:bodyPr>
          <a:lstStyle/>
          <a:p>
            <a:pPr marL="342900" indent="-342900">
              <a:lnSpc>
                <a:spcPct val="120000"/>
              </a:lnSpc>
              <a:spcAft>
                <a:spcPts val="600"/>
              </a:spcAft>
              <a:buFont typeface="+mj-lt"/>
              <a:buAutoNum type="arabicPeriod" startAt="15"/>
            </a:pPr>
            <a:r>
              <a:rPr lang="en-US" altLang="zh-CN" sz="1600" dirty="0">
                <a:latin typeface="Times New Roman" panose="02020603050405020304" pitchFamily="18" charset="0"/>
                <a:ea typeface="楷体" panose="02010609060101010101" pitchFamily="49" charset="-122"/>
              </a:rPr>
              <a:t>Bang Y, </a:t>
            </a:r>
            <a:r>
              <a:rPr lang="en-US" altLang="zh-CN" sz="1600" dirty="0" err="1">
                <a:latin typeface="Times New Roman" panose="02020603050405020304" pitchFamily="18" charset="0"/>
                <a:ea typeface="楷体" panose="02010609060101010101" pitchFamily="49" charset="-122"/>
              </a:rPr>
              <a:t>Cahyawijaya</a:t>
            </a:r>
            <a:r>
              <a:rPr lang="en-US" altLang="zh-CN" sz="1600" dirty="0">
                <a:latin typeface="Times New Roman" panose="02020603050405020304" pitchFamily="18" charset="0"/>
                <a:ea typeface="楷体" panose="02010609060101010101" pitchFamily="49" charset="-122"/>
              </a:rPr>
              <a:t> S, Lee N, et al. A multitask, multilingual, multimodal evaluation of </a:t>
            </a:r>
            <a:r>
              <a:rPr lang="en-US" altLang="zh-CN" sz="1600" dirty="0" err="1">
                <a:latin typeface="Times New Roman" panose="02020603050405020304" pitchFamily="18" charset="0"/>
                <a:ea typeface="楷体" panose="02010609060101010101" pitchFamily="49" charset="-122"/>
              </a:rPr>
              <a:t>chatgpt</a:t>
            </a:r>
            <a:r>
              <a:rPr lang="en-US" altLang="zh-CN" sz="1600" dirty="0">
                <a:latin typeface="Times New Roman" panose="02020603050405020304" pitchFamily="18" charset="0"/>
                <a:ea typeface="楷体" panose="02010609060101010101" pitchFamily="49" charset="-122"/>
              </a:rPr>
              <a:t> on reasoning, hallucination, and interactivity[J]. </a:t>
            </a:r>
            <a:r>
              <a:rPr lang="en-US" altLang="zh-CN" sz="1600" dirty="0" err="1">
                <a:latin typeface="Times New Roman" panose="02020603050405020304" pitchFamily="18" charset="0"/>
                <a:ea typeface="楷体" panose="02010609060101010101" pitchFamily="49" charset="-122"/>
              </a:rPr>
              <a:t>arXiv</a:t>
            </a:r>
            <a:r>
              <a:rPr lang="en-US" altLang="zh-CN" sz="1600" dirty="0">
                <a:latin typeface="Times New Roman" panose="02020603050405020304" pitchFamily="18" charset="0"/>
                <a:ea typeface="楷体" panose="02010609060101010101" pitchFamily="49" charset="-122"/>
              </a:rPr>
              <a:t> preprint arXiv:2302.04023, 2023.</a:t>
            </a:r>
          </a:p>
          <a:p>
            <a:pPr marL="342900" indent="-342900">
              <a:lnSpc>
                <a:spcPct val="120000"/>
              </a:lnSpc>
              <a:spcAft>
                <a:spcPts val="600"/>
              </a:spcAft>
              <a:buFont typeface="+mj-lt"/>
              <a:buAutoNum type="arabicPeriod" startAt="15"/>
            </a:pPr>
            <a:r>
              <a:rPr lang="en-US" altLang="zh-CN" sz="1600" dirty="0">
                <a:latin typeface="Times New Roman" panose="02020603050405020304" pitchFamily="18" charset="0"/>
              </a:rPr>
              <a:t>Pan W, Chen Q, Xu X, et al. A Preliminary Evaluation of ChatGPT for Zero-shot Dialogue Understanding[J]. </a:t>
            </a:r>
            <a:r>
              <a:rPr lang="en-US" altLang="zh-CN" sz="1600" dirty="0" err="1">
                <a:latin typeface="Times New Roman" panose="02020603050405020304" pitchFamily="18" charset="0"/>
              </a:rPr>
              <a:t>arXiv</a:t>
            </a:r>
            <a:r>
              <a:rPr lang="en-US" altLang="zh-CN" sz="1600" dirty="0">
                <a:latin typeface="Times New Roman" panose="02020603050405020304" pitchFamily="18" charset="0"/>
              </a:rPr>
              <a:t> preprint arXiv:2304.04256, 2023.</a:t>
            </a:r>
          </a:p>
          <a:p>
            <a:pPr marL="342900" indent="-342900">
              <a:lnSpc>
                <a:spcPct val="120000"/>
              </a:lnSpc>
              <a:spcAft>
                <a:spcPts val="600"/>
              </a:spcAft>
              <a:buFont typeface="+mj-lt"/>
              <a:buAutoNum type="arabicPeriod" startAt="15"/>
            </a:pPr>
            <a:r>
              <a:rPr lang="en-US" altLang="zh-CN" sz="1600" dirty="0" err="1">
                <a:latin typeface="Times New Roman" panose="02020603050405020304" pitchFamily="18" charset="0"/>
              </a:rPr>
              <a:t>Hudeček</a:t>
            </a:r>
            <a:r>
              <a:rPr lang="en-US" altLang="zh-CN" sz="1600" dirty="0">
                <a:latin typeface="Times New Roman" panose="02020603050405020304" pitchFamily="18" charset="0"/>
              </a:rPr>
              <a:t> V, </a:t>
            </a:r>
            <a:r>
              <a:rPr lang="en-US" altLang="zh-CN" sz="1600" dirty="0" err="1">
                <a:latin typeface="Times New Roman" panose="02020603050405020304" pitchFamily="18" charset="0"/>
              </a:rPr>
              <a:t>Dušek</a:t>
            </a:r>
            <a:r>
              <a:rPr lang="en-US" altLang="zh-CN" sz="1600" dirty="0">
                <a:latin typeface="Times New Roman" panose="02020603050405020304" pitchFamily="18" charset="0"/>
              </a:rPr>
              <a:t> O. Are LLMs All You Need for Task-Oriented Dialogue?[J]. </a:t>
            </a:r>
            <a:r>
              <a:rPr lang="en-US" altLang="zh-CN" sz="1600" dirty="0" err="1">
                <a:latin typeface="Times New Roman" panose="02020603050405020304" pitchFamily="18" charset="0"/>
              </a:rPr>
              <a:t>arXiv</a:t>
            </a:r>
            <a:r>
              <a:rPr lang="en-US" altLang="zh-CN" sz="1600" dirty="0">
                <a:latin typeface="Times New Roman" panose="02020603050405020304" pitchFamily="18" charset="0"/>
              </a:rPr>
              <a:t> preprint arXiv:2304.06556, 2023.</a:t>
            </a:r>
          </a:p>
          <a:p>
            <a:pPr marL="342900" indent="-342900">
              <a:lnSpc>
                <a:spcPct val="120000"/>
              </a:lnSpc>
              <a:spcAft>
                <a:spcPts val="600"/>
              </a:spcAft>
              <a:buFont typeface="+mj-lt"/>
              <a:buAutoNum type="arabicPeriod" startAt="15"/>
            </a:pPr>
            <a:r>
              <a:rPr lang="en-US" altLang="zh-CN" sz="1600" dirty="0">
                <a:latin typeface="Times New Roman" panose="02020603050405020304" pitchFamily="18" charset="0"/>
              </a:rPr>
              <a:t>Zhang X, Peng B, Li K, et al. SGP-TOD: Building Task Bots Effortlessly via Schema-Guided LLM Prompting[J]. </a:t>
            </a:r>
            <a:r>
              <a:rPr lang="en-US" altLang="zh-CN" sz="1600" dirty="0" err="1">
                <a:latin typeface="Times New Roman" panose="02020603050405020304" pitchFamily="18" charset="0"/>
              </a:rPr>
              <a:t>arXiv</a:t>
            </a:r>
            <a:r>
              <a:rPr lang="en-US" altLang="zh-CN" sz="1600" dirty="0">
                <a:latin typeface="Times New Roman" panose="02020603050405020304" pitchFamily="18" charset="0"/>
              </a:rPr>
              <a:t> preprint arXiv:2305.09067, 2023.</a:t>
            </a:r>
            <a:endParaRPr lang="en-US" altLang="zh-CN" sz="1600" dirty="0">
              <a:latin typeface="Times New Roman" panose="02020603050405020304" pitchFamily="18" charset="0"/>
              <a:ea typeface="楷体" panose="02010609060101010101" pitchFamily="49" charset="-122"/>
            </a:endParaRPr>
          </a:p>
        </p:txBody>
      </p:sp>
      <p:sp>
        <p:nvSpPr>
          <p:cNvPr id="4" name="灯片编号占位符 3">
            <a:extLst>
              <a:ext uri="{FF2B5EF4-FFF2-40B4-BE49-F238E27FC236}">
                <a16:creationId xmlns:a16="http://schemas.microsoft.com/office/drawing/2014/main" id="{5EDF850B-C779-4A0E-A654-653D734D7E13}"/>
              </a:ext>
            </a:extLst>
          </p:cNvPr>
          <p:cNvSpPr>
            <a:spLocks noGrp="1"/>
          </p:cNvSpPr>
          <p:nvPr>
            <p:ph type="sldNum" sz="quarter" idx="12"/>
          </p:nvPr>
        </p:nvSpPr>
        <p:spPr/>
        <p:txBody>
          <a:bodyPr/>
          <a:lstStyle/>
          <a:p>
            <a:fld id="{A330ECBB-EFA0-4B67-A466-676224D8611D}" type="slidenum">
              <a:rPr lang="zh-CN" altLang="en-US" smtClean="0"/>
              <a:t>39</a:t>
            </a:fld>
            <a:endParaRPr lang="zh-CN" altLang="en-US"/>
          </a:p>
        </p:txBody>
      </p:sp>
    </p:spTree>
    <p:extLst>
      <p:ext uri="{BB962C8B-B14F-4D97-AF65-F5344CB8AC3E}">
        <p14:creationId xmlns:p14="http://schemas.microsoft.com/office/powerpoint/2010/main" val="100301359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研究背景</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 name="矩形 6">
            <a:extLst>
              <a:ext uri="{FF2B5EF4-FFF2-40B4-BE49-F238E27FC236}">
                <a16:creationId xmlns:a16="http://schemas.microsoft.com/office/drawing/2014/main" id="{06CAC4FB-380B-47C2-B674-DE61EAD2D3EA}"/>
              </a:ext>
            </a:extLst>
          </p:cNvPr>
          <p:cNvSpPr/>
          <p:nvPr/>
        </p:nvSpPr>
        <p:spPr>
          <a:xfrm>
            <a:off x="1235090" y="1207720"/>
            <a:ext cx="9746377" cy="1799467"/>
          </a:xfrm>
          <a:prstGeom prst="rect">
            <a:avLst/>
          </a:prstGeom>
        </p:spPr>
        <p:txBody>
          <a:bodyPr wrap="square">
            <a:spAutoFit/>
          </a:bodyPr>
          <a:lstStyle/>
          <a:p>
            <a:pPr marL="285750" indent="-285750">
              <a:lnSpc>
                <a:spcPct val="120000"/>
              </a:lnSpc>
              <a:spcBef>
                <a:spcPts val="600"/>
              </a:spcBef>
              <a:spcAft>
                <a:spcPts val="600"/>
              </a:spcAft>
              <a:buFont typeface="Wingdings" panose="05000000000000000000" pitchFamily="2" charset="2"/>
              <a:buChar char="Ø"/>
            </a:pPr>
            <a:r>
              <a:rPr lang="zh-CN" altLang="en-US" b="1" dirty="0">
                <a:solidFill>
                  <a:srgbClr val="121212"/>
                </a:solidFill>
                <a:latin typeface="Times New Roman" panose="02020603050405020304" pitchFamily="18" charset="0"/>
                <a:ea typeface="楷体" panose="02010609060101010101" pitchFamily="49" charset="-122"/>
              </a:rPr>
              <a:t>文本预训练模型</a:t>
            </a:r>
            <a:r>
              <a:rPr lang="zh-CN" altLang="en-US" dirty="0">
                <a:solidFill>
                  <a:srgbClr val="121212"/>
                </a:solidFill>
                <a:latin typeface="Times New Roman" panose="02020603050405020304" pitchFamily="18" charset="0"/>
                <a:ea typeface="楷体" panose="02010609060101010101" pitchFamily="49" charset="-122"/>
              </a:rPr>
              <a:t>：预训练语言模型可以将</a:t>
            </a:r>
            <a:r>
              <a:rPr lang="zh-CN" altLang="en-US" dirty="0">
                <a:solidFill>
                  <a:srgbClr val="C00000"/>
                </a:solidFill>
                <a:latin typeface="Times New Roman" panose="02020603050405020304" pitchFamily="18" charset="0"/>
                <a:ea typeface="楷体" panose="02010609060101010101" pitchFamily="49" charset="-122"/>
              </a:rPr>
              <a:t>对话管理和回复生成采用统一的形式进行建模</a:t>
            </a:r>
            <a:r>
              <a:rPr lang="zh-CN" altLang="en-US" dirty="0">
                <a:solidFill>
                  <a:srgbClr val="121212"/>
                </a:solidFill>
                <a:latin typeface="Times New Roman" panose="02020603050405020304" pitchFamily="18" charset="0"/>
                <a:ea typeface="楷体" panose="02010609060101010101" pitchFamily="49" charset="-122"/>
              </a:rPr>
              <a:t>，目前已经被广泛应用于任务型对话系统，如：</a:t>
            </a:r>
            <a:r>
              <a:rPr lang="en-US" altLang="zh-CN" dirty="0">
                <a:solidFill>
                  <a:srgbClr val="121212"/>
                </a:solidFill>
                <a:latin typeface="Times New Roman" panose="02020603050405020304" pitchFamily="18" charset="0"/>
                <a:ea typeface="楷体" panose="02010609060101010101" pitchFamily="49" charset="-122"/>
              </a:rPr>
              <a:t>UBAR</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MMTOD</a:t>
            </a:r>
            <a:r>
              <a:rPr lang="zh-CN" altLang="en-US" dirty="0">
                <a:solidFill>
                  <a:srgbClr val="121212"/>
                </a:solidFill>
                <a:latin typeface="Times New Roman" panose="02020603050405020304" pitchFamily="18" charset="0"/>
                <a:ea typeface="楷体" panose="02010609060101010101" pitchFamily="49" charset="-122"/>
              </a:rPr>
              <a:t>和</a:t>
            </a:r>
            <a:r>
              <a:rPr lang="en-US" altLang="zh-CN" dirty="0">
                <a:solidFill>
                  <a:srgbClr val="121212"/>
                </a:solidFill>
                <a:latin typeface="Times New Roman" panose="02020603050405020304" pitchFamily="18" charset="0"/>
                <a:ea typeface="楷体" panose="02010609060101010101" pitchFamily="49" charset="-122"/>
              </a:rPr>
              <a:t>BOTR</a:t>
            </a:r>
            <a:r>
              <a:rPr lang="zh-CN" altLang="en-US" dirty="0">
                <a:solidFill>
                  <a:srgbClr val="121212"/>
                </a:solidFill>
                <a:latin typeface="Times New Roman" panose="02020603050405020304" pitchFamily="18" charset="0"/>
                <a:ea typeface="楷体" panose="02010609060101010101" pitchFamily="49" charset="-122"/>
              </a:rPr>
              <a:t>等。</a:t>
            </a:r>
            <a:endParaRPr lang="en-US" altLang="zh-CN" dirty="0">
              <a:solidFill>
                <a:srgbClr val="121212"/>
              </a:solidFill>
              <a:latin typeface="Times New Roman" panose="02020603050405020304" pitchFamily="18" charset="0"/>
              <a:ea typeface="楷体" panose="02010609060101010101" pitchFamily="49" charset="-122"/>
            </a:endParaRPr>
          </a:p>
          <a:p>
            <a:pPr marL="285750" indent="-285750">
              <a:lnSpc>
                <a:spcPct val="120000"/>
              </a:lnSpc>
              <a:buFont typeface="Wingdings" pitchFamily="2" charset="2"/>
              <a:buChar char="Ø"/>
            </a:pPr>
            <a:r>
              <a:rPr lang="zh-CN" altLang="en-US" b="1" dirty="0">
                <a:solidFill>
                  <a:srgbClr val="121212"/>
                </a:solidFill>
                <a:latin typeface="Times New Roman" panose="02020603050405020304" pitchFamily="18" charset="0"/>
                <a:ea typeface="楷体" panose="02010609060101010101" pitchFamily="49" charset="-122"/>
              </a:rPr>
              <a:t>任务型对话预训练模型</a:t>
            </a:r>
            <a:r>
              <a:rPr lang="zh-CN" altLang="en-US" dirty="0">
                <a:solidFill>
                  <a:srgbClr val="121212"/>
                </a:solidFill>
                <a:latin typeface="Times New Roman" panose="02020603050405020304" pitchFamily="18" charset="0"/>
                <a:ea typeface="楷体" panose="02010609060101010101" pitchFamily="49" charset="-122"/>
              </a:rPr>
              <a:t>：文本和闲聊数据预训练的模型在任务型对话数据集上直接微调效果不好。</a:t>
            </a:r>
            <a:r>
              <a:rPr lang="en-US" altLang="zh-CN" dirty="0">
                <a:solidFill>
                  <a:srgbClr val="121212"/>
                </a:solidFill>
                <a:latin typeface="Times New Roman" panose="02020603050405020304" pitchFamily="18" charset="0"/>
                <a:ea typeface="楷体" panose="02010609060101010101" pitchFamily="49" charset="-122"/>
              </a:rPr>
              <a:t> GALAXY</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SPACE3.0</a:t>
            </a:r>
            <a:r>
              <a:rPr lang="zh-CN" altLang="en-US" dirty="0">
                <a:solidFill>
                  <a:srgbClr val="121212"/>
                </a:solidFill>
                <a:latin typeface="Times New Roman" panose="02020603050405020304" pitchFamily="18" charset="0"/>
                <a:ea typeface="楷体" panose="02010609060101010101" pitchFamily="49" charset="-122"/>
              </a:rPr>
              <a:t>等任务型对话的预训练模型旨在</a:t>
            </a:r>
            <a:r>
              <a:rPr lang="zh-CN" altLang="en-US" dirty="0">
                <a:solidFill>
                  <a:srgbClr val="C00000"/>
                </a:solidFill>
                <a:latin typeface="Times New Roman" panose="02020603050405020304" pitchFamily="18" charset="0"/>
                <a:ea typeface="楷体" panose="02010609060101010101" pitchFamily="49" charset="-122"/>
              </a:rPr>
              <a:t>预训练阶段挖掘任务型对话中特有的任务信息</a:t>
            </a:r>
            <a:r>
              <a:rPr lang="zh-CN" altLang="en-US" dirty="0">
                <a:solidFill>
                  <a:srgbClr val="121212"/>
                </a:solidFill>
                <a:latin typeface="Times New Roman" panose="02020603050405020304" pitchFamily="18" charset="0"/>
                <a:ea typeface="楷体" panose="02010609060101010101" pitchFamily="49" charset="-122"/>
              </a:rPr>
              <a:t>，从而在下游任务上取得更好的性能。</a:t>
            </a:r>
            <a:endParaRPr lang="en-US" altLang="zh-CN" dirty="0">
              <a:solidFill>
                <a:srgbClr val="121212"/>
              </a:solidFill>
              <a:latin typeface="Times New Roman" panose="02020603050405020304" pitchFamily="18" charset="0"/>
              <a:ea typeface="楷体" panose="02010609060101010101" pitchFamily="49" charset="-122"/>
            </a:endParaRPr>
          </a:p>
        </p:txBody>
      </p:sp>
      <p:sp>
        <p:nvSpPr>
          <p:cNvPr id="3" name="灯片编号占位符 2">
            <a:extLst>
              <a:ext uri="{FF2B5EF4-FFF2-40B4-BE49-F238E27FC236}">
                <a16:creationId xmlns:a16="http://schemas.microsoft.com/office/drawing/2014/main" id="{06BCEB73-59CE-4785-973D-47744BFA04AA}"/>
              </a:ext>
            </a:extLst>
          </p:cNvPr>
          <p:cNvSpPr>
            <a:spLocks noGrp="1"/>
          </p:cNvSpPr>
          <p:nvPr>
            <p:ph type="sldNum" sz="quarter" idx="12"/>
          </p:nvPr>
        </p:nvSpPr>
        <p:spPr/>
        <p:txBody>
          <a:bodyPr/>
          <a:lstStyle/>
          <a:p>
            <a:fld id="{A330ECBB-EFA0-4B67-A466-676224D8611D}" type="slidenum">
              <a:rPr lang="zh-CN" altLang="en-US" smtClean="0"/>
              <a:t>4</a:t>
            </a:fld>
            <a:endParaRPr lang="zh-CN" altLang="en-US"/>
          </a:p>
        </p:txBody>
      </p:sp>
      <p:grpSp>
        <p:nvGrpSpPr>
          <p:cNvPr id="9" name="组合 8">
            <a:extLst>
              <a:ext uri="{FF2B5EF4-FFF2-40B4-BE49-F238E27FC236}">
                <a16:creationId xmlns:a16="http://schemas.microsoft.com/office/drawing/2014/main" id="{90FD0DE7-B37B-46A2-A624-EF6C42EE8B69}"/>
              </a:ext>
            </a:extLst>
          </p:cNvPr>
          <p:cNvGrpSpPr/>
          <p:nvPr/>
        </p:nvGrpSpPr>
        <p:grpSpPr>
          <a:xfrm>
            <a:off x="2041870" y="3326165"/>
            <a:ext cx="7772400" cy="2728146"/>
            <a:chOff x="2209800" y="3595446"/>
            <a:chExt cx="7772400" cy="2728146"/>
          </a:xfrm>
        </p:grpSpPr>
        <p:pic>
          <p:nvPicPr>
            <p:cNvPr id="10" name="图片 9">
              <a:extLst>
                <a:ext uri="{FF2B5EF4-FFF2-40B4-BE49-F238E27FC236}">
                  <a16:creationId xmlns:a16="http://schemas.microsoft.com/office/drawing/2014/main" id="{7A554D43-47D5-45D8-9D63-A677BBA80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595446"/>
              <a:ext cx="7772400" cy="2401966"/>
            </a:xfrm>
            <a:prstGeom prst="rect">
              <a:avLst/>
            </a:prstGeom>
          </p:spPr>
        </p:pic>
        <p:sp>
          <p:nvSpPr>
            <p:cNvPr id="11" name="文本框 10">
              <a:extLst>
                <a:ext uri="{FF2B5EF4-FFF2-40B4-BE49-F238E27FC236}">
                  <a16:creationId xmlns:a16="http://schemas.microsoft.com/office/drawing/2014/main" id="{9A11B689-1C92-4928-90F3-9B2228470708}"/>
                </a:ext>
              </a:extLst>
            </p:cNvPr>
            <p:cNvSpPr txBox="1"/>
            <p:nvPr/>
          </p:nvSpPr>
          <p:spPr>
            <a:xfrm>
              <a:off x="3889899" y="5997412"/>
              <a:ext cx="4412202" cy="326180"/>
            </a:xfrm>
            <a:prstGeom prst="rect">
              <a:avLst/>
            </a:prstGeom>
            <a:noFill/>
          </p:spPr>
          <p:txBody>
            <a:bodyPr wrap="square" rtlCol="0">
              <a:spAutoFit/>
            </a:bodyPr>
            <a:lstStyle/>
            <a:p>
              <a:pPr algn="l">
                <a:lnSpc>
                  <a:spcPct val="120000"/>
                </a:lnSpc>
              </a:pPr>
              <a:r>
                <a:rPr kumimoji="1" lang="zh-CN" altLang="en-US" sz="1400" dirty="0">
                  <a:latin typeface="楷体" panose="02010609060101010101" pitchFamily="49" charset="-122"/>
                  <a:ea typeface="楷体" panose="02010609060101010101" pitchFamily="49" charset="-122"/>
                </a:rPr>
                <a:t>图</a:t>
              </a:r>
              <a:r>
                <a:rPr kumimoji="1" lang="en-US" altLang="zh-CN" sz="1400" dirty="0">
                  <a:latin typeface="楷体" panose="02010609060101010101" pitchFamily="49" charset="-122"/>
                  <a:ea typeface="楷体" panose="02010609060101010101" pitchFamily="49" charset="-122"/>
                </a:rPr>
                <a:t>1.</a:t>
              </a:r>
              <a:r>
                <a:rPr kumimoji="1" lang="zh-CN" altLang="en-US" sz="1400" dirty="0">
                  <a:latin typeface="楷体" panose="02010609060101010101" pitchFamily="49" charset="-122"/>
                  <a:ea typeface="楷体" panose="02010609060101010101" pitchFamily="49" charset="-122"/>
                </a:rPr>
                <a:t> 基于</a:t>
              </a:r>
              <a:r>
                <a:rPr kumimoji="1" lang="en-US" altLang="zh-CN" sz="1400" dirty="0">
                  <a:latin typeface="Times New Roman" panose="02020603050405020304" pitchFamily="18" charset="0"/>
                  <a:ea typeface="楷体" panose="02010609060101010101" pitchFamily="49" charset="-122"/>
                  <a:cs typeface="Times New Roman" panose="02020603050405020304" pitchFamily="18" charset="0"/>
                </a:rPr>
                <a:t>Pipeline</a:t>
              </a:r>
              <a:r>
                <a:rPr kumimoji="1" lang="zh-CN" altLang="en-US" sz="1400" dirty="0">
                  <a:latin typeface="楷体" panose="02010609060101010101" pitchFamily="49" charset="-122"/>
                  <a:ea typeface="楷体" panose="02010609060101010101" pitchFamily="49" charset="-122"/>
                </a:rPr>
                <a:t>方法的任务型对话系统的总体框架</a:t>
              </a:r>
            </a:p>
          </p:txBody>
        </p:sp>
      </p:grpSp>
    </p:spTree>
    <p:extLst>
      <p:ext uri="{BB962C8B-B14F-4D97-AF65-F5344CB8AC3E}">
        <p14:creationId xmlns:p14="http://schemas.microsoft.com/office/powerpoint/2010/main" val="148101646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828800" y="2150789"/>
            <a:ext cx="8644725" cy="1015663"/>
          </a:xfrm>
          <a:prstGeom prst="rect">
            <a:avLst/>
          </a:prstGeom>
          <a:noFill/>
        </p:spPr>
        <p:txBody>
          <a:bodyPr wrap="square" rtlCol="0">
            <a:spAutoFit/>
          </a:bodyPr>
          <a:lstStyle/>
          <a:p>
            <a:pPr algn="ctr"/>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感谢聆听，期待批评指正</a:t>
            </a:r>
          </a:p>
        </p:txBody>
      </p:sp>
      <p:cxnSp>
        <p:nvCxnSpPr>
          <p:cNvPr id="18" name="直接连接符 17"/>
          <p:cNvCxnSpPr/>
          <p:nvPr/>
        </p:nvCxnSpPr>
        <p:spPr>
          <a:xfrm>
            <a:off x="1959429" y="3351118"/>
            <a:ext cx="8289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04220" y="3356170"/>
            <a:ext cx="5344569" cy="523220"/>
          </a:xfrm>
          <a:prstGeom prst="rect">
            <a:avLst/>
          </a:prstGeom>
          <a:noFill/>
        </p:spPr>
        <p:txBody>
          <a:bodyPr wrap="square" rtlCol="0">
            <a:spAutoFit/>
          </a:bodyPr>
          <a:lstStyle/>
          <a:p>
            <a:pPr algn="r"/>
            <a:r>
              <a:rPr lang="en-US" altLang="zh-CN" sz="2800" b="1" dirty="0">
                <a:solidFill>
                  <a:srgbClr val="595959"/>
                </a:solidFill>
                <a:latin typeface="Times New Roman" panose="02020603050405020304" pitchFamily="18" charset="0"/>
                <a:ea typeface="微软雅黑" panose="020B0503020204020204" pitchFamily="34" charset="-122"/>
                <a:cs typeface="Times New Roman" panose="02020603050405020304" pitchFamily="18" charset="0"/>
              </a:rPr>
              <a:t>Thanks for Listening</a:t>
            </a:r>
          </a:p>
        </p:txBody>
      </p:sp>
      <p:sp>
        <p:nvSpPr>
          <p:cNvPr id="17" name="文本框 20"/>
          <p:cNvSpPr txBox="1"/>
          <p:nvPr/>
        </p:nvSpPr>
        <p:spPr>
          <a:xfrm>
            <a:off x="7003952" y="4375435"/>
            <a:ext cx="4685709" cy="830997"/>
          </a:xfrm>
          <a:prstGeom prst="rect">
            <a:avLst/>
          </a:prstGeom>
          <a:noFill/>
        </p:spPr>
        <p:txBody>
          <a:bodyPr wrap="square" rtlCol="0">
            <a:spAutoFit/>
          </a:bodyPr>
          <a:lstStyle/>
          <a:p>
            <a:pPr algn="ctr"/>
            <a:r>
              <a:rPr lang="en-US" altLang="zh-CN" sz="4800" b="1" dirty="0">
                <a:solidFill>
                  <a:srgbClr val="4472C4"/>
                </a:solidFill>
                <a:latin typeface="Times New Roman" pitchFamily="18" charset="0"/>
                <a:ea typeface="微软雅黑" panose="020B0503020204020204" pitchFamily="34" charset="-122"/>
                <a:cs typeface="Times New Roman" pitchFamily="18" charset="0"/>
              </a:rPr>
              <a:t>CIST of BUPT</a:t>
            </a:r>
            <a:endParaRPr lang="zh-CN" altLang="en-US" sz="4800" b="1" dirty="0">
              <a:solidFill>
                <a:srgbClr val="4472C4"/>
              </a:solidFill>
              <a:latin typeface="Times New Roman" pitchFamily="18" charset="0"/>
              <a:ea typeface="微软雅黑" panose="020B0503020204020204" pitchFamily="34" charset="-122"/>
              <a:cs typeface="Times New Roman" pitchFamily="18" charset="0"/>
            </a:endParaRPr>
          </a:p>
        </p:txBody>
      </p:sp>
      <p:sp>
        <p:nvSpPr>
          <p:cNvPr id="20" name="文本框 21"/>
          <p:cNvSpPr txBox="1"/>
          <p:nvPr/>
        </p:nvSpPr>
        <p:spPr>
          <a:xfrm>
            <a:off x="7378262" y="5365143"/>
            <a:ext cx="3095263" cy="874407"/>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   钟鹭岑</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2023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研究意义</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06BCEB73-59CE-4785-973D-47744BFA04AA}"/>
              </a:ext>
            </a:extLst>
          </p:cNvPr>
          <p:cNvSpPr>
            <a:spLocks noGrp="1"/>
          </p:cNvSpPr>
          <p:nvPr>
            <p:ph type="sldNum" sz="quarter" idx="12"/>
          </p:nvPr>
        </p:nvSpPr>
        <p:spPr/>
        <p:txBody>
          <a:bodyPr/>
          <a:lstStyle/>
          <a:p>
            <a:fld id="{A330ECBB-EFA0-4B67-A466-676224D8611D}" type="slidenum">
              <a:rPr lang="zh-CN" altLang="en-US" smtClean="0"/>
              <a:t>5</a:t>
            </a:fld>
            <a:endParaRPr lang="zh-CN" altLang="en-US"/>
          </a:p>
        </p:txBody>
      </p:sp>
      <p:sp>
        <p:nvSpPr>
          <p:cNvPr id="4" name="文本框 3">
            <a:extLst>
              <a:ext uri="{FF2B5EF4-FFF2-40B4-BE49-F238E27FC236}">
                <a16:creationId xmlns:a16="http://schemas.microsoft.com/office/drawing/2014/main" id="{5232A38F-9560-27D5-A351-7147F38B224B}"/>
              </a:ext>
            </a:extLst>
          </p:cNvPr>
          <p:cNvSpPr txBox="1"/>
          <p:nvPr/>
        </p:nvSpPr>
        <p:spPr>
          <a:xfrm>
            <a:off x="1428183" y="1391446"/>
            <a:ext cx="9161755" cy="1876411"/>
          </a:xfrm>
          <a:prstGeom prst="rect">
            <a:avLst/>
          </a:prstGeom>
          <a:noFill/>
        </p:spPr>
        <p:txBody>
          <a:bodyPr wrap="square">
            <a:spAutoFit/>
          </a:bodyPr>
          <a:lstStyle/>
          <a:p>
            <a:pPr marL="285750" indent="-285750">
              <a:lnSpc>
                <a:spcPct val="120000"/>
              </a:lnSpc>
              <a:spcAft>
                <a:spcPts val="600"/>
              </a:spcAft>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学术价值</a:t>
            </a:r>
            <a:r>
              <a:rPr lang="zh-CN" altLang="en-US" dirty="0">
                <a:latin typeface="Times New Roman" panose="02020603050405020304" pitchFamily="18" charset="0"/>
                <a:ea typeface="楷体" panose="02010609060101010101" pitchFamily="49" charset="-122"/>
              </a:rPr>
              <a:t>：任务型对话系统具有明确的用户目标和系统行为，对其语言理解和策略学习比闲聊型对话更为重要。任务型对话预训练通过</a:t>
            </a:r>
            <a:r>
              <a:rPr lang="zh-CN" altLang="en-US" dirty="0">
                <a:solidFill>
                  <a:srgbClr val="C00000"/>
                </a:solidFill>
                <a:latin typeface="Times New Roman" panose="02020603050405020304" pitchFamily="18" charset="0"/>
                <a:ea typeface="楷体" panose="02010609060101010101" pitchFamily="49" charset="-122"/>
              </a:rPr>
              <a:t>设计特定的预训练方式、预训练任务高效建模</a:t>
            </a:r>
            <a:r>
              <a:rPr lang="zh-CN" altLang="en-US" dirty="0">
                <a:latin typeface="Times New Roman" panose="02020603050405020304" pitchFamily="18" charset="0"/>
                <a:ea typeface="楷体" panose="02010609060101010101" pitchFamily="49" charset="-122"/>
              </a:rPr>
              <a:t>任务相关的知识，从而在下游任务上取得更好的性能。</a:t>
            </a:r>
            <a:endParaRPr lang="en-US" altLang="zh-CN" dirty="0">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应用价值</a:t>
            </a:r>
            <a:r>
              <a:rPr lang="zh-CN" altLang="en-US" dirty="0">
                <a:latin typeface="Times New Roman" panose="02020603050405020304" pitchFamily="18" charset="0"/>
                <a:ea typeface="楷体" panose="02010609060101010101" pitchFamily="49" charset="-122"/>
              </a:rPr>
              <a:t>：任务型对话系统可以</a:t>
            </a:r>
            <a:r>
              <a:rPr lang="zh-CN" altLang="en-US" dirty="0">
                <a:solidFill>
                  <a:srgbClr val="C00000"/>
                </a:solidFill>
                <a:latin typeface="Times New Roman" panose="02020603050405020304" pitchFamily="18" charset="0"/>
                <a:ea typeface="楷体" panose="02010609060101010101" pitchFamily="49" charset="-122"/>
              </a:rPr>
              <a:t>帮助用户便捷处理复杂任务，减轻人工客服的负担</a:t>
            </a:r>
            <a:r>
              <a:rPr lang="zh-CN" altLang="en-US" dirty="0">
                <a:latin typeface="Times New Roman" panose="02020603050405020304" pitchFamily="18" charset="0"/>
                <a:ea typeface="楷体" panose="02010609060101010101" pitchFamily="49" charset="-122"/>
              </a:rPr>
              <a:t>，在</a:t>
            </a:r>
            <a:r>
              <a:rPr lang="zh-CN" altLang="en-US" dirty="0">
                <a:solidFill>
                  <a:srgbClr val="C00000"/>
                </a:solidFill>
                <a:latin typeface="Times New Roman" panose="02020603050405020304" pitchFamily="18" charset="0"/>
                <a:ea typeface="楷体" panose="02010609060101010101" pitchFamily="49" charset="-122"/>
              </a:rPr>
              <a:t>智能助手、智能客服</a:t>
            </a:r>
            <a:r>
              <a:rPr lang="zh-CN" altLang="en-US" dirty="0">
                <a:latin typeface="Times New Roman" panose="02020603050405020304" pitchFamily="18" charset="0"/>
                <a:ea typeface="楷体" panose="02010609060101010101" pitchFamily="49" charset="-122"/>
              </a:rPr>
              <a:t>领域有较高需求，例如：</a:t>
            </a:r>
            <a:r>
              <a:rPr lang="en-US" altLang="zh-CN" dirty="0">
                <a:latin typeface="Times New Roman" panose="02020603050405020304" pitchFamily="18" charset="0"/>
                <a:ea typeface="楷体" panose="02010609060101010101" pitchFamily="49" charset="-122"/>
              </a:rPr>
              <a:t>Apple</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Siri</a:t>
            </a:r>
            <a:r>
              <a:rPr lang="zh-CN" altLang="en-US" dirty="0">
                <a:latin typeface="Times New Roman" panose="02020603050405020304" pitchFamily="18" charset="0"/>
                <a:ea typeface="楷体" panose="02010609060101010101" pitchFamily="49" charset="-122"/>
              </a:rPr>
              <a:t>、阿里小蜜等。</a:t>
            </a:r>
            <a:endParaRPr lang="en-US" altLang="zh-CN" dirty="0">
              <a:latin typeface="Times New Roman" panose="02020603050405020304" pitchFamily="18" charset="0"/>
              <a:ea typeface="楷体" panose="02010609060101010101" pitchFamily="49" charset="-122"/>
            </a:endParaRPr>
          </a:p>
        </p:txBody>
      </p:sp>
      <p:grpSp>
        <p:nvGrpSpPr>
          <p:cNvPr id="5" name="组合 4">
            <a:extLst>
              <a:ext uri="{FF2B5EF4-FFF2-40B4-BE49-F238E27FC236}">
                <a16:creationId xmlns:a16="http://schemas.microsoft.com/office/drawing/2014/main" id="{62DC0BAF-E737-8B37-4C2D-301621B1C9CF}"/>
              </a:ext>
            </a:extLst>
          </p:cNvPr>
          <p:cNvGrpSpPr/>
          <p:nvPr/>
        </p:nvGrpSpPr>
        <p:grpSpPr>
          <a:xfrm>
            <a:off x="3869044" y="4099668"/>
            <a:ext cx="4453911" cy="1489518"/>
            <a:chOff x="3453412" y="4764445"/>
            <a:chExt cx="4453911" cy="1489518"/>
          </a:xfrm>
        </p:grpSpPr>
        <p:pic>
          <p:nvPicPr>
            <p:cNvPr id="1026" name="Picture 2">
              <a:extLst>
                <a:ext uri="{FF2B5EF4-FFF2-40B4-BE49-F238E27FC236}">
                  <a16:creationId xmlns:a16="http://schemas.microsoft.com/office/drawing/2014/main" id="{1A109734-868C-F500-65FE-70C22DB2B3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3412" y="4843749"/>
              <a:ext cx="1330911" cy="13309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A61F6C-B3D8-1D7F-3079-124420A330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6411" y="4764445"/>
              <a:ext cx="1330912" cy="14895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912233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研究难点</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4E7F11AE-8739-4342-808B-95B5DD479975}"/>
              </a:ext>
            </a:extLst>
          </p:cNvPr>
          <p:cNvGrpSpPr/>
          <p:nvPr/>
        </p:nvGrpSpPr>
        <p:grpSpPr>
          <a:xfrm>
            <a:off x="898957" y="1423456"/>
            <a:ext cx="3173507" cy="3783612"/>
            <a:chOff x="898954" y="1953511"/>
            <a:chExt cx="3173507" cy="3783612"/>
          </a:xfrm>
        </p:grpSpPr>
        <p:sp>
          <p:nvSpPr>
            <p:cNvPr id="11" name="íṡḷîḓê">
              <a:extLst>
                <a:ext uri="{FF2B5EF4-FFF2-40B4-BE49-F238E27FC236}">
                  <a16:creationId xmlns:a16="http://schemas.microsoft.com/office/drawing/2014/main" id="{6B304C35-72A4-4646-95B5-17B007E444E3}"/>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4" name="组合 3">
              <a:extLst>
                <a:ext uri="{FF2B5EF4-FFF2-40B4-BE49-F238E27FC236}">
                  <a16:creationId xmlns:a16="http://schemas.microsoft.com/office/drawing/2014/main" id="{EF20407F-7593-4AE7-A391-D84FAEB705C4}"/>
                </a:ext>
              </a:extLst>
            </p:cNvPr>
            <p:cNvGrpSpPr/>
            <p:nvPr/>
          </p:nvGrpSpPr>
          <p:grpSpPr>
            <a:xfrm>
              <a:off x="1653069" y="1953511"/>
              <a:ext cx="1665279" cy="469147"/>
              <a:chOff x="1707914" y="1953511"/>
              <a:chExt cx="1665279" cy="469147"/>
            </a:xfrm>
          </p:grpSpPr>
          <p:sp>
            <p:nvSpPr>
              <p:cNvPr id="13" name="íśļiḑê">
                <a:extLst>
                  <a:ext uri="{FF2B5EF4-FFF2-40B4-BE49-F238E27FC236}">
                    <a16:creationId xmlns:a16="http://schemas.microsoft.com/office/drawing/2014/main" id="{B21DABCC-A7A8-46F8-97FF-A0ACFA7A88C9}"/>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4" name="işḷïḑê">
                <a:extLst>
                  <a:ext uri="{FF2B5EF4-FFF2-40B4-BE49-F238E27FC236}">
                    <a16:creationId xmlns:a16="http://schemas.microsoft.com/office/drawing/2014/main" id="{7D5D3F66-4BEC-41C1-A945-56A01DC79609}"/>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难点一</a:t>
                </a:r>
              </a:p>
            </p:txBody>
          </p:sp>
        </p:grpSp>
        <p:sp>
          <p:nvSpPr>
            <p:cNvPr id="10" name="矩形 9">
              <a:extLst>
                <a:ext uri="{FF2B5EF4-FFF2-40B4-BE49-F238E27FC236}">
                  <a16:creationId xmlns:a16="http://schemas.microsoft.com/office/drawing/2014/main" id="{5E24C059-D2C4-4DEF-840B-A66850DBE5E2}"/>
                </a:ext>
              </a:extLst>
            </p:cNvPr>
            <p:cNvSpPr/>
            <p:nvPr/>
          </p:nvSpPr>
          <p:spPr>
            <a:xfrm>
              <a:off x="898954" y="2817782"/>
              <a:ext cx="3173505" cy="2141548"/>
            </a:xfrm>
            <a:prstGeom prst="rect">
              <a:avLst/>
            </a:prstGeom>
          </p:spPr>
          <p:txBody>
            <a:bodyPr wrap="square">
              <a:spAutoFit/>
            </a:bodyPr>
            <a:lstStyle/>
            <a:p>
              <a:pPr>
                <a:lnSpc>
                  <a:spcPct val="150000"/>
                </a:lnSpc>
              </a:pPr>
              <a:r>
                <a:rPr lang="zh-CN" altLang="en-US" sz="1600" b="1" dirty="0">
                  <a:solidFill>
                    <a:schemeClr val="accent1"/>
                  </a:solidFill>
                  <a:latin typeface="Times New Roman" panose="02020603050405020304" pitchFamily="18" charset="0"/>
                  <a:ea typeface="楷体" panose="02010609060101010101" pitchFamily="49" charset="-122"/>
                </a:rPr>
                <a:t>数据量小且标注困难</a:t>
              </a:r>
              <a:endParaRPr lang="en-US" altLang="zh-CN" sz="1600" b="1" dirty="0">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预训练模型参数量巨大，通常需要非常多的数据才能使模型学到相应的知识</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任务型对话数据标注费时费力，</a:t>
              </a:r>
              <a:r>
                <a:rPr lang="zh-CN" altLang="en-US" sz="1600" dirty="0">
                  <a:solidFill>
                    <a:srgbClr val="C00000"/>
                  </a:solidFill>
                  <a:latin typeface="Times New Roman" panose="02020603050405020304" pitchFamily="18" charset="0"/>
                  <a:ea typeface="楷体" panose="02010609060101010101" pitchFamily="49" charset="-122"/>
                </a:rPr>
                <a:t>高质量的有标数据集非常少</a:t>
              </a:r>
              <a:endParaRPr lang="en-US" altLang="zh-CN" sz="1600" dirty="0">
                <a:solidFill>
                  <a:srgbClr val="C00000"/>
                </a:solidFill>
                <a:latin typeface="Times New Roman" panose="02020603050405020304" pitchFamily="18" charset="0"/>
                <a:ea typeface="楷体" panose="02010609060101010101" pitchFamily="49" charset="-122"/>
              </a:endParaRPr>
            </a:p>
          </p:txBody>
        </p:sp>
      </p:grpSp>
      <p:grpSp>
        <p:nvGrpSpPr>
          <p:cNvPr id="33" name="组合 32">
            <a:extLst>
              <a:ext uri="{FF2B5EF4-FFF2-40B4-BE49-F238E27FC236}">
                <a16:creationId xmlns:a16="http://schemas.microsoft.com/office/drawing/2014/main" id="{DAC8AD71-8EAA-452F-A8C2-A8146C25DB93}"/>
              </a:ext>
            </a:extLst>
          </p:cNvPr>
          <p:cNvGrpSpPr/>
          <p:nvPr/>
        </p:nvGrpSpPr>
        <p:grpSpPr>
          <a:xfrm>
            <a:off x="4509246" y="1423456"/>
            <a:ext cx="3173508" cy="3783612"/>
            <a:chOff x="898953" y="1953511"/>
            <a:chExt cx="3173508" cy="3783612"/>
          </a:xfrm>
        </p:grpSpPr>
        <p:sp>
          <p:nvSpPr>
            <p:cNvPr id="34" name="íṡḷîḓê">
              <a:extLst>
                <a:ext uri="{FF2B5EF4-FFF2-40B4-BE49-F238E27FC236}">
                  <a16:creationId xmlns:a16="http://schemas.microsoft.com/office/drawing/2014/main" id="{C738B293-EADA-4CF7-AEA7-D380EB4150A2}"/>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35" name="组合 34">
              <a:extLst>
                <a:ext uri="{FF2B5EF4-FFF2-40B4-BE49-F238E27FC236}">
                  <a16:creationId xmlns:a16="http://schemas.microsoft.com/office/drawing/2014/main" id="{AED0FA2A-8DE9-42CD-8728-1037C05D5106}"/>
                </a:ext>
              </a:extLst>
            </p:cNvPr>
            <p:cNvGrpSpPr/>
            <p:nvPr/>
          </p:nvGrpSpPr>
          <p:grpSpPr>
            <a:xfrm>
              <a:off x="1653069" y="1953511"/>
              <a:ext cx="1665279" cy="469147"/>
              <a:chOff x="1707914" y="1953511"/>
              <a:chExt cx="1665279" cy="469147"/>
            </a:xfrm>
          </p:grpSpPr>
          <p:sp>
            <p:nvSpPr>
              <p:cNvPr id="37" name="íśļiḑê">
                <a:extLst>
                  <a:ext uri="{FF2B5EF4-FFF2-40B4-BE49-F238E27FC236}">
                    <a16:creationId xmlns:a16="http://schemas.microsoft.com/office/drawing/2014/main" id="{54DA78EE-C68C-4A64-AF3D-FFDA89602C02}"/>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8" name="işḷïḑê">
                <a:extLst>
                  <a:ext uri="{FF2B5EF4-FFF2-40B4-BE49-F238E27FC236}">
                    <a16:creationId xmlns:a16="http://schemas.microsoft.com/office/drawing/2014/main" id="{ADC35C89-9CF7-4586-9D6B-9DA2FA6011DE}"/>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难点二</a:t>
                </a:r>
              </a:p>
            </p:txBody>
          </p:sp>
        </p:grpSp>
        <p:sp>
          <p:nvSpPr>
            <p:cNvPr id="36" name="矩形 35">
              <a:extLst>
                <a:ext uri="{FF2B5EF4-FFF2-40B4-BE49-F238E27FC236}">
                  <a16:creationId xmlns:a16="http://schemas.microsoft.com/office/drawing/2014/main" id="{CF8849F2-9CE1-4519-9FE0-C1B0F9DD666A}"/>
                </a:ext>
              </a:extLst>
            </p:cNvPr>
            <p:cNvSpPr/>
            <p:nvPr/>
          </p:nvSpPr>
          <p:spPr>
            <a:xfrm>
              <a:off x="898953" y="2817782"/>
              <a:ext cx="3173505" cy="2141548"/>
            </a:xfrm>
            <a:prstGeom prst="rect">
              <a:avLst/>
            </a:prstGeom>
          </p:spPr>
          <p:txBody>
            <a:bodyPr wrap="square">
              <a:spAutoFit/>
            </a:bodyPr>
            <a:lstStyle/>
            <a:p>
              <a:pPr>
                <a:lnSpc>
                  <a:spcPct val="150000"/>
                </a:lnSpc>
              </a:pPr>
              <a:r>
                <a:rPr lang="zh-CN" altLang="en-US" sz="1600" b="1" dirty="0">
                  <a:solidFill>
                    <a:schemeClr val="accent1"/>
                  </a:solidFill>
                  <a:latin typeface="Times New Roman" panose="02020603050405020304" pitchFamily="18" charset="0"/>
                  <a:ea typeface="楷体" panose="02010609060101010101" pitchFamily="49" charset="-122"/>
                </a:rPr>
                <a:t>任务型对话特定信息的建模</a:t>
              </a:r>
              <a:endParaRPr lang="en-US" altLang="zh-CN" sz="1600" b="1" dirty="0">
                <a:solidFill>
                  <a:schemeClr val="accent1"/>
                </a:solidFill>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任务型对话中包含很多任务相关的信息，如：对话策略、对话流等</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sz="1600" dirty="0">
                  <a:solidFill>
                    <a:srgbClr val="C00000"/>
                  </a:solidFill>
                  <a:latin typeface="Times New Roman" panose="02020603050405020304" pitchFamily="18" charset="0"/>
                  <a:ea typeface="楷体" panose="02010609060101010101" pitchFamily="49" charset="-122"/>
                </a:rPr>
                <a:t>通用的文本预训练任务无法很好地对这些信息进行建模</a:t>
              </a:r>
              <a:r>
                <a:rPr lang="zh-CN" altLang="en-US" sz="1600" dirty="0">
                  <a:latin typeface="Times New Roman" panose="02020603050405020304" pitchFamily="18" charset="0"/>
                  <a:ea typeface="楷体" panose="02010609060101010101" pitchFamily="49" charset="-122"/>
                </a:rPr>
                <a:t>。</a:t>
              </a:r>
            </a:p>
          </p:txBody>
        </p:sp>
      </p:grpSp>
      <p:grpSp>
        <p:nvGrpSpPr>
          <p:cNvPr id="39" name="组合 38">
            <a:extLst>
              <a:ext uri="{FF2B5EF4-FFF2-40B4-BE49-F238E27FC236}">
                <a16:creationId xmlns:a16="http://schemas.microsoft.com/office/drawing/2014/main" id="{E40A245C-3A48-4DF4-AFB6-7237F4021100}"/>
              </a:ext>
            </a:extLst>
          </p:cNvPr>
          <p:cNvGrpSpPr/>
          <p:nvPr/>
        </p:nvGrpSpPr>
        <p:grpSpPr>
          <a:xfrm>
            <a:off x="8119537" y="1423456"/>
            <a:ext cx="3173511" cy="3783612"/>
            <a:chOff x="898950" y="1953511"/>
            <a:chExt cx="3173511" cy="3783612"/>
          </a:xfrm>
        </p:grpSpPr>
        <p:sp>
          <p:nvSpPr>
            <p:cNvPr id="40" name="íṡḷîḓê">
              <a:extLst>
                <a:ext uri="{FF2B5EF4-FFF2-40B4-BE49-F238E27FC236}">
                  <a16:creationId xmlns:a16="http://schemas.microsoft.com/office/drawing/2014/main" id="{AB34DD5C-B727-47B6-85E7-F80B0D4F697D}"/>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41" name="组合 40">
              <a:extLst>
                <a:ext uri="{FF2B5EF4-FFF2-40B4-BE49-F238E27FC236}">
                  <a16:creationId xmlns:a16="http://schemas.microsoft.com/office/drawing/2014/main" id="{A419E134-3098-432B-8940-D00475E020ED}"/>
                </a:ext>
              </a:extLst>
            </p:cNvPr>
            <p:cNvGrpSpPr/>
            <p:nvPr/>
          </p:nvGrpSpPr>
          <p:grpSpPr>
            <a:xfrm>
              <a:off x="1653069" y="1953511"/>
              <a:ext cx="1665279" cy="469147"/>
              <a:chOff x="1707914" y="1953511"/>
              <a:chExt cx="1665279" cy="469147"/>
            </a:xfrm>
          </p:grpSpPr>
          <p:sp>
            <p:nvSpPr>
              <p:cNvPr id="43" name="íśļiḑê">
                <a:extLst>
                  <a:ext uri="{FF2B5EF4-FFF2-40B4-BE49-F238E27FC236}">
                    <a16:creationId xmlns:a16="http://schemas.microsoft.com/office/drawing/2014/main" id="{47451051-7EA7-4B01-864D-0DC25AF2612B}"/>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4" name="işḷïḑê">
                <a:extLst>
                  <a:ext uri="{FF2B5EF4-FFF2-40B4-BE49-F238E27FC236}">
                    <a16:creationId xmlns:a16="http://schemas.microsoft.com/office/drawing/2014/main" id="{4B8D37EB-29E4-4987-BF13-E02047094B90}"/>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难点三</a:t>
                </a:r>
              </a:p>
            </p:txBody>
          </p:sp>
        </p:grpSp>
        <p:sp>
          <p:nvSpPr>
            <p:cNvPr id="42" name="矩形 41">
              <a:extLst>
                <a:ext uri="{FF2B5EF4-FFF2-40B4-BE49-F238E27FC236}">
                  <a16:creationId xmlns:a16="http://schemas.microsoft.com/office/drawing/2014/main" id="{444853BF-4E72-45AD-8435-7997ECEC6127}"/>
                </a:ext>
              </a:extLst>
            </p:cNvPr>
            <p:cNvSpPr/>
            <p:nvPr/>
          </p:nvSpPr>
          <p:spPr>
            <a:xfrm>
              <a:off x="898950" y="2817782"/>
              <a:ext cx="3173505" cy="2732479"/>
            </a:xfrm>
            <a:prstGeom prst="rect">
              <a:avLst/>
            </a:prstGeom>
          </p:spPr>
          <p:txBody>
            <a:bodyPr wrap="square">
              <a:spAutoFit/>
            </a:bodyPr>
            <a:lstStyle/>
            <a:p>
              <a:pPr>
                <a:lnSpc>
                  <a:spcPct val="150000"/>
                </a:lnSpc>
              </a:pPr>
              <a:r>
                <a:rPr lang="zh-CN" altLang="en-US" sz="1600" b="1" dirty="0">
                  <a:solidFill>
                    <a:schemeClr val="accent1"/>
                  </a:solidFill>
                  <a:latin typeface="Times New Roman" panose="02020603050405020304" pitchFamily="18" charset="0"/>
                  <a:ea typeface="楷体" panose="02010609060101010101" pitchFamily="49" charset="-122"/>
                </a:rPr>
                <a:t>任务型对话的指令设计</a:t>
              </a:r>
              <a:endParaRPr lang="en-US" altLang="zh-CN" sz="1600" b="1" dirty="0">
                <a:solidFill>
                  <a:schemeClr val="accent1"/>
                </a:solidFill>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en-US" altLang="zh-CN" sz="1600" dirty="0">
                  <a:latin typeface="Times New Roman" panose="02020603050405020304" pitchFamily="18" charset="0"/>
                  <a:ea typeface="楷体" panose="02010609060101010101" pitchFamily="49" charset="-122"/>
                </a:rPr>
                <a:t>LLMs</a:t>
              </a:r>
              <a:r>
                <a:rPr lang="zh-CN" altLang="en-US" sz="1600" dirty="0">
                  <a:latin typeface="Times New Roman" panose="02020603050405020304" pitchFamily="18" charset="0"/>
                  <a:ea typeface="楷体" panose="02010609060101010101" pitchFamily="49" charset="-122"/>
                </a:rPr>
                <a:t>背景下可以通过</a:t>
              </a:r>
              <a:r>
                <a:rPr lang="en-US" altLang="zh-CN" sz="1600" dirty="0">
                  <a:latin typeface="Times New Roman" panose="02020603050405020304" pitchFamily="18" charset="0"/>
                  <a:ea typeface="楷体" panose="02010609060101010101" pitchFamily="49" charset="-122"/>
                </a:rPr>
                <a:t>in-context learning</a:t>
              </a:r>
              <a:r>
                <a:rPr lang="zh-CN" altLang="en-US" sz="1600" dirty="0">
                  <a:latin typeface="Times New Roman" panose="02020603050405020304" pitchFamily="18" charset="0"/>
                  <a:ea typeface="楷体" panose="02010609060101010101" pitchFamily="49" charset="-122"/>
                </a:rPr>
                <a:t>的方式构建任务型对话系统，但最终</a:t>
              </a:r>
              <a:r>
                <a:rPr lang="zh-CN" altLang="en-US" sz="1600" dirty="0">
                  <a:solidFill>
                    <a:srgbClr val="C00000"/>
                  </a:solidFill>
                  <a:latin typeface="Times New Roman" panose="02020603050405020304" pitchFamily="18" charset="0"/>
                  <a:ea typeface="楷体" panose="02010609060101010101" pitchFamily="49" charset="-122"/>
                </a:rPr>
                <a:t>性能对对指令非常敏感</a:t>
              </a:r>
              <a:endParaRPr lang="en-US" altLang="zh-CN" sz="1600" dirty="0">
                <a:solidFill>
                  <a:srgbClr val="C00000"/>
                </a:solidFill>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基于</a:t>
              </a:r>
              <a:r>
                <a:rPr lang="en-US" altLang="zh-CN" sz="1600" dirty="0">
                  <a:latin typeface="Times New Roman" panose="02020603050405020304" pitchFamily="18" charset="0"/>
                  <a:ea typeface="楷体" panose="02010609060101010101" pitchFamily="49" charset="-122"/>
                </a:rPr>
                <a:t>LLMs</a:t>
              </a:r>
              <a:r>
                <a:rPr lang="zh-CN" altLang="en-US" sz="1600" dirty="0">
                  <a:latin typeface="Times New Roman" panose="02020603050405020304" pitchFamily="18" charset="0"/>
                  <a:ea typeface="楷体" panose="02010609060101010101" pitchFamily="49" charset="-122"/>
                </a:rPr>
                <a:t>的任务型对话系统如何通过</a:t>
              </a:r>
              <a:r>
                <a:rPr lang="zh-CN" altLang="en-US" sz="1600" dirty="0">
                  <a:solidFill>
                    <a:srgbClr val="C00000"/>
                  </a:solidFill>
                  <a:latin typeface="Times New Roman" panose="02020603050405020304" pitchFamily="18" charset="0"/>
                  <a:ea typeface="楷体" panose="02010609060101010101" pitchFamily="49" charset="-122"/>
                </a:rPr>
                <a:t>指令设计、示例筛选</a:t>
              </a:r>
              <a:r>
                <a:rPr lang="zh-CN" altLang="en-US" sz="1600" dirty="0">
                  <a:latin typeface="Times New Roman" panose="02020603050405020304" pitchFamily="18" charset="0"/>
                  <a:ea typeface="楷体" panose="02010609060101010101" pitchFamily="49" charset="-122"/>
                </a:rPr>
                <a:t>来取得更好的性能尚未被研究</a:t>
              </a:r>
            </a:p>
          </p:txBody>
        </p:sp>
      </p:grpSp>
      <p:sp>
        <p:nvSpPr>
          <p:cNvPr id="8" name="灯片编号占位符 7">
            <a:extLst>
              <a:ext uri="{FF2B5EF4-FFF2-40B4-BE49-F238E27FC236}">
                <a16:creationId xmlns:a16="http://schemas.microsoft.com/office/drawing/2014/main" id="{91BE43A2-D2CD-4049-A3A7-12A9505AD8AB}"/>
              </a:ext>
            </a:extLst>
          </p:cNvPr>
          <p:cNvSpPr>
            <a:spLocks noGrp="1"/>
          </p:cNvSpPr>
          <p:nvPr>
            <p:ph type="sldNum" sz="quarter" idx="12"/>
          </p:nvPr>
        </p:nvSpPr>
        <p:spPr>
          <a:xfrm>
            <a:off x="8610600" y="6356350"/>
            <a:ext cx="2743200" cy="365125"/>
          </a:xfrm>
        </p:spPr>
        <p:txBody>
          <a:bodyPr/>
          <a:lstStyle/>
          <a:p>
            <a:fld id="{A330ECBB-EFA0-4B67-A466-676224D8611D}" type="slidenum">
              <a:rPr lang="zh-CN" altLang="en-US" smtClean="0"/>
              <a:t>6</a:t>
            </a:fld>
            <a:endParaRPr lang="zh-CN" altLang="en-US" dirty="0"/>
          </a:p>
        </p:txBody>
      </p:sp>
    </p:spTree>
    <p:extLst>
      <p:ext uri="{BB962C8B-B14F-4D97-AF65-F5344CB8AC3E}">
        <p14:creationId xmlns:p14="http://schemas.microsoft.com/office/powerpoint/2010/main" val="384142367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研究现状和问题</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02</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8000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研究现状：</a:t>
            </a:r>
            <a:r>
              <a:rPr lang="en-US" altLang="zh-CN" sz="3200" b="1" dirty="0">
                <a:solidFill>
                  <a:srgbClr val="4472C4"/>
                </a:solidFill>
                <a:latin typeface="微软雅黑" pitchFamily="34" charset="-122"/>
                <a:ea typeface="微软雅黑" pitchFamily="34" charset="-122"/>
                <a:cs typeface="Times New Roman" pitchFamily="18" charset="0"/>
              </a:rPr>
              <a:t>ChatGPT</a:t>
            </a:r>
            <a:r>
              <a:rPr lang="zh-CN" altLang="en-US" sz="3200" b="1" dirty="0">
                <a:solidFill>
                  <a:srgbClr val="4472C4"/>
                </a:solidFill>
                <a:latin typeface="微软雅黑" pitchFamily="34" charset="-122"/>
                <a:ea typeface="微软雅黑" pitchFamily="34" charset="-122"/>
                <a:cs typeface="Times New Roman" pitchFamily="18" charset="0"/>
              </a:rPr>
              <a:t>之前（</a:t>
            </a:r>
            <a:r>
              <a:rPr lang="en-US" altLang="zh-CN" sz="3200" b="1" dirty="0">
                <a:solidFill>
                  <a:srgbClr val="4472C4"/>
                </a:solidFill>
                <a:latin typeface="微软雅黑" pitchFamily="34" charset="-122"/>
                <a:ea typeface="微软雅黑" pitchFamily="34" charset="-122"/>
                <a:cs typeface="Times New Roman" pitchFamily="18" charset="0"/>
              </a:rPr>
              <a:t>2020~2022</a:t>
            </a:r>
            <a:r>
              <a:rPr lang="zh-CN" altLang="en-US" sz="3200" b="1" dirty="0">
                <a:solidFill>
                  <a:srgbClr val="4472C4"/>
                </a:solidFill>
                <a:latin typeface="微软雅黑" pitchFamily="34" charset="-122"/>
                <a:ea typeface="微软雅黑" pitchFamily="34" charset="-122"/>
                <a:cs typeface="Times New Roman" pitchFamily="18" charset="0"/>
              </a:rPr>
              <a:t>）</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4" name="直接连接符 3">
            <a:extLst>
              <a:ext uri="{FF2B5EF4-FFF2-40B4-BE49-F238E27FC236}">
                <a16:creationId xmlns:a16="http://schemas.microsoft.com/office/drawing/2014/main" id="{4C1FAB25-D424-443A-9A01-B3CBBED96E95}"/>
              </a:ext>
            </a:extLst>
          </p:cNvPr>
          <p:cNvCxnSpPr>
            <a:cxnSpLocks/>
          </p:cNvCxnSpPr>
          <p:nvPr/>
        </p:nvCxnSpPr>
        <p:spPr>
          <a:xfrm>
            <a:off x="819060" y="3429000"/>
            <a:ext cx="113729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8F989EFC-F00D-4FD5-8CC3-9AD6DE8A4F7C}"/>
              </a:ext>
            </a:extLst>
          </p:cNvPr>
          <p:cNvGrpSpPr/>
          <p:nvPr/>
        </p:nvGrpSpPr>
        <p:grpSpPr>
          <a:xfrm>
            <a:off x="731759" y="3390141"/>
            <a:ext cx="2799139" cy="2112089"/>
            <a:chOff x="212145" y="3388065"/>
            <a:chExt cx="2799139" cy="2112089"/>
          </a:xfrm>
        </p:grpSpPr>
        <p:sp>
          <p:nvSpPr>
            <p:cNvPr id="24" name="文本框 23">
              <a:extLst>
                <a:ext uri="{FF2B5EF4-FFF2-40B4-BE49-F238E27FC236}">
                  <a16:creationId xmlns:a16="http://schemas.microsoft.com/office/drawing/2014/main" id="{ADA76D78-D5D2-445D-A952-BD9BEF2C2361}"/>
                </a:ext>
              </a:extLst>
            </p:cNvPr>
            <p:cNvSpPr txBox="1"/>
            <p:nvPr/>
          </p:nvSpPr>
          <p:spPr>
            <a:xfrm>
              <a:off x="302562" y="3755198"/>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2020.04 TOD-BERT</a:t>
              </a:r>
            </a:p>
          </p:txBody>
        </p:sp>
        <p:sp>
          <p:nvSpPr>
            <p:cNvPr id="21" name="椭圆 20">
              <a:extLst>
                <a:ext uri="{FF2B5EF4-FFF2-40B4-BE49-F238E27FC236}">
                  <a16:creationId xmlns:a16="http://schemas.microsoft.com/office/drawing/2014/main" id="{F6000586-F8E6-4687-AC8B-17419AADA45D}"/>
                </a:ext>
              </a:extLst>
            </p:cNvPr>
            <p:cNvSpPr/>
            <p:nvPr/>
          </p:nvSpPr>
          <p:spPr>
            <a:xfrm>
              <a:off x="1432396" y="3388065"/>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FBCBCC38-8615-427A-9628-AE37AABC718E}"/>
                </a:ext>
              </a:extLst>
            </p:cNvPr>
            <p:cNvCxnSpPr>
              <a:cxnSpLocks/>
            </p:cNvCxnSpPr>
            <p:nvPr/>
          </p:nvCxnSpPr>
          <p:spPr>
            <a:xfrm>
              <a:off x="1467685" y="3424064"/>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1CAB042-222B-4189-821B-34CD353C569A}"/>
                </a:ext>
              </a:extLst>
            </p:cNvPr>
            <p:cNvSpPr/>
            <p:nvPr/>
          </p:nvSpPr>
          <p:spPr>
            <a:xfrm>
              <a:off x="212145" y="4110030"/>
              <a:ext cx="2799139" cy="1390124"/>
            </a:xfrm>
            <a:prstGeom prst="rect">
              <a:avLst/>
            </a:prstGeom>
          </p:spPr>
          <p:txBody>
            <a:bodyPr wrap="square">
              <a:spAutoFit/>
            </a:bodyPr>
            <a:lstStyle/>
            <a:p>
              <a:pPr algn="just">
                <a:lnSpc>
                  <a:spcPct val="120000"/>
                </a:lnSpc>
              </a:pPr>
              <a:r>
                <a:rPr lang="zh-CN" altLang="en-US" dirty="0">
                  <a:solidFill>
                    <a:srgbClr val="C00000"/>
                  </a:solidFill>
                  <a:latin typeface="Times New Roman" panose="02020603050405020304" pitchFamily="18" charset="0"/>
                  <a:ea typeface="楷体" panose="02010609060101010101" pitchFamily="49" charset="-122"/>
                </a:rPr>
                <a:t>面向对话理解和回复选择任务</a:t>
              </a:r>
              <a:r>
                <a:rPr lang="zh-CN" altLang="en-US" dirty="0">
                  <a:latin typeface="Times New Roman" panose="02020603050405020304" pitchFamily="18" charset="0"/>
                  <a:ea typeface="楷体" panose="02010609060101010101" pitchFamily="49" charset="-122"/>
                </a:rPr>
                <a:t>，联合</a:t>
              </a:r>
              <a:r>
                <a:rPr lang="en-US" altLang="zh-CN" dirty="0">
                  <a:latin typeface="Times New Roman" panose="02020603050405020304" pitchFamily="18" charset="0"/>
                  <a:ea typeface="楷体" panose="02010609060101010101" pitchFamily="49" charset="-122"/>
                </a:rPr>
                <a:t>9</a:t>
              </a:r>
              <a:r>
                <a:rPr lang="zh-CN" altLang="en-US" dirty="0">
                  <a:latin typeface="Times New Roman" panose="02020603050405020304" pitchFamily="18" charset="0"/>
                  <a:ea typeface="楷体" panose="02010609060101010101" pitchFamily="49" charset="-122"/>
                </a:rPr>
                <a:t>个任务型对话数据集对</a:t>
              </a:r>
              <a:r>
                <a:rPr lang="en-US" altLang="zh-CN" dirty="0">
                  <a:latin typeface="Times New Roman" panose="02020603050405020304" pitchFamily="18" charset="0"/>
                  <a:ea typeface="楷体" panose="02010609060101010101" pitchFamily="49" charset="-122"/>
                </a:rPr>
                <a:t>BERT</a:t>
              </a:r>
              <a:r>
                <a:rPr lang="zh-CN" altLang="en-US" dirty="0">
                  <a:latin typeface="Times New Roman" panose="02020603050405020304" pitchFamily="18" charset="0"/>
                  <a:ea typeface="楷体" panose="02010609060101010101" pitchFamily="49" charset="-122"/>
                </a:rPr>
                <a:t>进行进一步的预训练</a:t>
              </a:r>
              <a:endParaRPr lang="en-US" altLang="zh-CN" dirty="0">
                <a:latin typeface="Times New Roman" panose="02020603050405020304" pitchFamily="18" charset="0"/>
                <a:ea typeface="楷体" panose="02010609060101010101" pitchFamily="49" charset="-122"/>
              </a:endParaRPr>
            </a:p>
          </p:txBody>
        </p:sp>
      </p:grpSp>
      <p:grpSp>
        <p:nvGrpSpPr>
          <p:cNvPr id="12" name="组合 11">
            <a:extLst>
              <a:ext uri="{FF2B5EF4-FFF2-40B4-BE49-F238E27FC236}">
                <a16:creationId xmlns:a16="http://schemas.microsoft.com/office/drawing/2014/main" id="{ABEC7F45-A017-4F9E-A707-62B74707FC40}"/>
              </a:ext>
            </a:extLst>
          </p:cNvPr>
          <p:cNvGrpSpPr/>
          <p:nvPr/>
        </p:nvGrpSpPr>
        <p:grpSpPr>
          <a:xfrm>
            <a:off x="2612355" y="1383455"/>
            <a:ext cx="3157715" cy="2078686"/>
            <a:chOff x="8489398" y="1386313"/>
            <a:chExt cx="3157715" cy="2078686"/>
          </a:xfrm>
        </p:grpSpPr>
        <p:sp>
          <p:nvSpPr>
            <p:cNvPr id="36" name="椭圆 35">
              <a:extLst>
                <a:ext uri="{FF2B5EF4-FFF2-40B4-BE49-F238E27FC236}">
                  <a16:creationId xmlns:a16="http://schemas.microsoft.com/office/drawing/2014/main" id="{15291E83-9C41-46B5-AA6C-AAE2909765D3}"/>
                </a:ext>
              </a:extLst>
            </p:cNvPr>
            <p:cNvSpPr/>
            <p:nvPr/>
          </p:nvSpPr>
          <p:spPr>
            <a:xfrm>
              <a:off x="10074874" y="3392999"/>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257AB56-5860-4E55-B4E4-89229F108360}"/>
                </a:ext>
              </a:extLst>
            </p:cNvPr>
            <p:cNvSpPr txBox="1"/>
            <p:nvPr/>
          </p:nvSpPr>
          <p:spPr>
            <a:xfrm>
              <a:off x="8945751" y="2723935"/>
              <a:ext cx="2330246" cy="395749"/>
            </a:xfrm>
            <a:prstGeom prst="rect">
              <a:avLst/>
            </a:prstGeom>
            <a:noFill/>
          </p:spPr>
          <p:txBody>
            <a:bodyPr wrap="square" rtlCol="0">
              <a:spAutoFit/>
            </a:bodyPr>
            <a:lstStyle/>
            <a:p>
              <a:pPr lvl="0" algn="ctr">
                <a:lnSpc>
                  <a:spcPct val="120000"/>
                </a:lnSpc>
              </a:pPr>
              <a:r>
                <a:rPr lang="en-US" altLang="zh-CN" b="1" dirty="0">
                  <a:solidFill>
                    <a:srgbClr val="4472C4"/>
                  </a:solidFill>
                  <a:latin typeface="Times New Roman" panose="02020603050405020304" pitchFamily="18" charset="0"/>
                  <a:ea typeface="楷体" panose="02010609060101010101" pitchFamily="49" charset="-122"/>
                </a:rPr>
                <a:t>2020.05 SOLOIST</a:t>
              </a:r>
            </a:p>
          </p:txBody>
        </p:sp>
        <p:cxnSp>
          <p:nvCxnSpPr>
            <p:cNvPr id="38" name="直接连接符 37">
              <a:extLst>
                <a:ext uri="{FF2B5EF4-FFF2-40B4-BE49-F238E27FC236}">
                  <a16:creationId xmlns:a16="http://schemas.microsoft.com/office/drawing/2014/main" id="{83006F65-97ED-4046-8B5E-845C6A95A22D}"/>
                </a:ext>
              </a:extLst>
            </p:cNvPr>
            <p:cNvCxnSpPr>
              <a:cxnSpLocks/>
            </p:cNvCxnSpPr>
            <p:nvPr/>
          </p:nvCxnSpPr>
          <p:spPr>
            <a:xfrm flipV="1">
              <a:off x="10110874" y="3103100"/>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7BE2A41-3AA2-46A9-8B09-3D7C768B0CB4}"/>
                </a:ext>
              </a:extLst>
            </p:cNvPr>
            <p:cNvSpPr/>
            <p:nvPr/>
          </p:nvSpPr>
          <p:spPr>
            <a:xfrm>
              <a:off x="8489398" y="1386313"/>
              <a:ext cx="3157715" cy="1390124"/>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提出了通过预训练一个通用的</a:t>
              </a:r>
              <a:r>
                <a:rPr lang="zh-CN" altLang="en-US" dirty="0">
                  <a:solidFill>
                    <a:srgbClr val="C00000"/>
                  </a:solidFill>
                  <a:latin typeface="Times New Roman" panose="02020603050405020304" pitchFamily="18" charset="0"/>
                  <a:ea typeface="楷体" panose="02010609060101010101" pitchFamily="49" charset="-122"/>
                </a:rPr>
                <a:t>端到端（</a:t>
              </a:r>
              <a:r>
                <a:rPr lang="en-US" altLang="zh-CN" dirty="0">
                  <a:solidFill>
                    <a:srgbClr val="C00000"/>
                  </a:solidFill>
                  <a:latin typeface="Times New Roman" panose="02020603050405020304" pitchFamily="18" charset="0"/>
                  <a:ea typeface="楷体" panose="02010609060101010101" pitchFamily="49" charset="-122"/>
                </a:rPr>
                <a:t>end-to-end</a:t>
              </a:r>
              <a:r>
                <a:rPr lang="zh-CN" altLang="en-US" dirty="0">
                  <a:solidFill>
                    <a:srgbClr val="C00000"/>
                  </a:solidFill>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任务型对话系统，并通过迁移学习和机器教学使其适应新的任务</a:t>
              </a:r>
              <a:endParaRPr lang="en-US" altLang="zh-CN" dirty="0">
                <a:latin typeface="Times New Roman" panose="02020603050405020304" pitchFamily="18" charset="0"/>
                <a:ea typeface="楷体" panose="02010609060101010101" pitchFamily="49" charset="-122"/>
              </a:endParaRPr>
            </a:p>
          </p:txBody>
        </p:sp>
      </p:grpSp>
      <p:sp>
        <p:nvSpPr>
          <p:cNvPr id="5" name="灯片编号占位符 4">
            <a:extLst>
              <a:ext uri="{FF2B5EF4-FFF2-40B4-BE49-F238E27FC236}">
                <a16:creationId xmlns:a16="http://schemas.microsoft.com/office/drawing/2014/main" id="{EB4ECBB9-83EC-484E-A138-8AE8AEDF89DE}"/>
              </a:ext>
            </a:extLst>
          </p:cNvPr>
          <p:cNvSpPr>
            <a:spLocks noGrp="1"/>
          </p:cNvSpPr>
          <p:nvPr>
            <p:ph type="sldNum" sz="quarter" idx="12"/>
          </p:nvPr>
        </p:nvSpPr>
        <p:spPr/>
        <p:txBody>
          <a:bodyPr/>
          <a:lstStyle/>
          <a:p>
            <a:fld id="{A330ECBB-EFA0-4B67-A466-676224D8611D}" type="slidenum">
              <a:rPr lang="zh-CN" altLang="en-US" smtClean="0"/>
              <a:t>8</a:t>
            </a:fld>
            <a:endParaRPr lang="zh-CN" altLang="en-US" dirty="0"/>
          </a:p>
        </p:txBody>
      </p:sp>
      <p:grpSp>
        <p:nvGrpSpPr>
          <p:cNvPr id="39" name="组合 38">
            <a:extLst>
              <a:ext uri="{FF2B5EF4-FFF2-40B4-BE49-F238E27FC236}">
                <a16:creationId xmlns:a16="http://schemas.microsoft.com/office/drawing/2014/main" id="{A80E61FD-14D5-43D5-ABA8-3E05D09717C1}"/>
              </a:ext>
            </a:extLst>
          </p:cNvPr>
          <p:cNvGrpSpPr/>
          <p:nvPr/>
        </p:nvGrpSpPr>
        <p:grpSpPr>
          <a:xfrm>
            <a:off x="4851527" y="3381918"/>
            <a:ext cx="2929901" cy="1749028"/>
            <a:chOff x="524010" y="3391257"/>
            <a:chExt cx="2929901" cy="1749028"/>
          </a:xfrm>
        </p:grpSpPr>
        <p:sp>
          <p:nvSpPr>
            <p:cNvPr id="40" name="椭圆 39">
              <a:extLst>
                <a:ext uri="{FF2B5EF4-FFF2-40B4-BE49-F238E27FC236}">
                  <a16:creationId xmlns:a16="http://schemas.microsoft.com/office/drawing/2014/main" id="{E09588DD-1D18-4BE4-9727-54FCFA32936D}"/>
                </a:ext>
              </a:extLst>
            </p:cNvPr>
            <p:cNvSpPr/>
            <p:nvPr/>
          </p:nvSpPr>
          <p:spPr>
            <a:xfrm>
              <a:off x="1848859"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9C487A92-2E7F-44CB-B3DA-521AA719F852}"/>
                </a:ext>
              </a:extLst>
            </p:cNvPr>
            <p:cNvSpPr txBox="1"/>
            <p:nvPr/>
          </p:nvSpPr>
          <p:spPr>
            <a:xfrm>
              <a:off x="719736" y="375172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2021.09 PPTOD</a:t>
              </a:r>
            </a:p>
          </p:txBody>
        </p:sp>
        <p:cxnSp>
          <p:nvCxnSpPr>
            <p:cNvPr id="42" name="直接连接符 41">
              <a:extLst>
                <a:ext uri="{FF2B5EF4-FFF2-40B4-BE49-F238E27FC236}">
                  <a16:creationId xmlns:a16="http://schemas.microsoft.com/office/drawing/2014/main" id="{0E11501F-9CEA-440F-BF0B-08BCF0F31EC4}"/>
                </a:ext>
              </a:extLst>
            </p:cNvPr>
            <p:cNvCxnSpPr>
              <a:cxnSpLocks/>
            </p:cNvCxnSpPr>
            <p:nvPr/>
          </p:nvCxnSpPr>
          <p:spPr>
            <a:xfrm>
              <a:off x="1884859" y="3463257"/>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F6FC902-BADD-4243-B035-6D3405E1ACEE}"/>
                </a:ext>
              </a:extLst>
            </p:cNvPr>
            <p:cNvSpPr/>
            <p:nvPr/>
          </p:nvSpPr>
          <p:spPr>
            <a:xfrm>
              <a:off x="524010" y="4082560"/>
              <a:ext cx="2929901" cy="1057725"/>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以</a:t>
              </a:r>
              <a:r>
                <a:rPr lang="en-US" altLang="zh-CN" dirty="0">
                  <a:latin typeface="Times New Roman" panose="02020603050405020304" pitchFamily="18" charset="0"/>
                  <a:ea typeface="楷体" panose="02010609060101010101" pitchFamily="49" charset="-122"/>
                </a:rPr>
                <a:t>T5</a:t>
              </a:r>
              <a:r>
                <a:rPr lang="zh-CN" altLang="en-US" dirty="0">
                  <a:latin typeface="Times New Roman" panose="02020603050405020304" pitchFamily="18" charset="0"/>
                  <a:ea typeface="楷体" panose="02010609060101010101" pitchFamily="49" charset="-122"/>
                </a:rPr>
                <a:t>模型为基础，采用</a:t>
              </a:r>
              <a:r>
                <a:rPr lang="en-US" altLang="zh-CN" dirty="0">
                  <a:latin typeface="Times New Roman" panose="02020603050405020304" pitchFamily="18" charset="0"/>
                  <a:ea typeface="楷体" panose="02010609060101010101" pitchFamily="49" charset="-122"/>
                </a:rPr>
                <a:t>prompt</a:t>
              </a:r>
              <a:r>
                <a:rPr lang="zh-CN" altLang="en-US" dirty="0">
                  <a:latin typeface="Times New Roman" panose="02020603050405020304" pitchFamily="18" charset="0"/>
                  <a:ea typeface="楷体" panose="02010609060101010101" pitchFamily="49" charset="-122"/>
                </a:rPr>
                <a:t>方法构建了一个</a:t>
              </a:r>
              <a:r>
                <a:rPr lang="zh-CN" altLang="en-US" dirty="0">
                  <a:solidFill>
                    <a:srgbClr val="C00000"/>
                  </a:solidFill>
                  <a:latin typeface="Times New Roman" panose="02020603050405020304" pitchFamily="18" charset="0"/>
                  <a:ea typeface="楷体" panose="02010609060101010101" pitchFamily="49" charset="-122"/>
                </a:rPr>
                <a:t>通用</a:t>
              </a:r>
              <a:r>
                <a:rPr lang="zh-CN" altLang="en-US" dirty="0">
                  <a:latin typeface="Times New Roman" panose="02020603050405020304" pitchFamily="18" charset="0"/>
                  <a:ea typeface="楷体" panose="02010609060101010101" pitchFamily="49" charset="-122"/>
                </a:rPr>
                <a:t>的任务型对话预训练模型</a:t>
              </a:r>
              <a:endParaRPr lang="zh-CN" altLang="en-US" dirty="0">
                <a:solidFill>
                  <a:srgbClr val="C00000"/>
                </a:solidFill>
                <a:latin typeface="Times New Roman" panose="02020603050405020304" pitchFamily="18" charset="0"/>
                <a:ea typeface="楷体" panose="02010609060101010101" pitchFamily="49" charset="-122"/>
              </a:endParaRPr>
            </a:p>
          </p:txBody>
        </p:sp>
      </p:grpSp>
      <p:grpSp>
        <p:nvGrpSpPr>
          <p:cNvPr id="44" name="组合 43">
            <a:extLst>
              <a:ext uri="{FF2B5EF4-FFF2-40B4-BE49-F238E27FC236}">
                <a16:creationId xmlns:a16="http://schemas.microsoft.com/office/drawing/2014/main" id="{A4C8A81A-1DDD-456B-A178-80B9CC04ED76}"/>
              </a:ext>
            </a:extLst>
          </p:cNvPr>
          <p:cNvGrpSpPr/>
          <p:nvPr/>
        </p:nvGrpSpPr>
        <p:grpSpPr>
          <a:xfrm>
            <a:off x="6862885" y="1730163"/>
            <a:ext cx="2961965" cy="1731978"/>
            <a:chOff x="2399084" y="1731279"/>
            <a:chExt cx="2961965" cy="1731978"/>
          </a:xfrm>
        </p:grpSpPr>
        <p:sp>
          <p:nvSpPr>
            <p:cNvPr id="45" name="椭圆 44">
              <a:extLst>
                <a:ext uri="{FF2B5EF4-FFF2-40B4-BE49-F238E27FC236}">
                  <a16:creationId xmlns:a16="http://schemas.microsoft.com/office/drawing/2014/main" id="{74354149-C921-48C0-AC36-1E07F8B619EA}"/>
                </a:ext>
              </a:extLst>
            </p:cNvPr>
            <p:cNvSpPr/>
            <p:nvPr/>
          </p:nvSpPr>
          <p:spPr>
            <a:xfrm>
              <a:off x="3677167"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EFC5AFF0-1C7A-466F-9A78-533A96AC8402}"/>
                </a:ext>
              </a:extLst>
            </p:cNvPr>
            <p:cNvSpPr txBox="1"/>
            <p:nvPr/>
          </p:nvSpPr>
          <p:spPr>
            <a:xfrm>
              <a:off x="2548044" y="276115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2021.11 GALAXY</a:t>
              </a:r>
            </a:p>
          </p:txBody>
        </p:sp>
        <p:cxnSp>
          <p:nvCxnSpPr>
            <p:cNvPr id="47" name="直接连接符 46">
              <a:extLst>
                <a:ext uri="{FF2B5EF4-FFF2-40B4-BE49-F238E27FC236}">
                  <a16:creationId xmlns:a16="http://schemas.microsoft.com/office/drawing/2014/main" id="{C6D61096-B4F0-442D-9B7B-330AED6652BC}"/>
                </a:ext>
              </a:extLst>
            </p:cNvPr>
            <p:cNvCxnSpPr>
              <a:cxnSpLocks/>
            </p:cNvCxnSpPr>
            <p:nvPr/>
          </p:nvCxnSpPr>
          <p:spPr>
            <a:xfrm flipV="1">
              <a:off x="3713167" y="3103257"/>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F00875AD-E69B-4286-AE95-E9BCE75024CB}"/>
                </a:ext>
              </a:extLst>
            </p:cNvPr>
            <p:cNvSpPr/>
            <p:nvPr/>
          </p:nvSpPr>
          <p:spPr>
            <a:xfrm>
              <a:off x="2399084" y="1731279"/>
              <a:ext cx="2961965" cy="1057725"/>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基于</a:t>
              </a:r>
              <a:r>
                <a:rPr lang="en-US" altLang="zh-CN" dirty="0" err="1">
                  <a:latin typeface="Times New Roman" panose="02020603050405020304" pitchFamily="18" charset="0"/>
                  <a:ea typeface="楷体" panose="02010609060101010101" pitchFamily="49" charset="-122"/>
                </a:rPr>
                <a:t>UniLM</a:t>
              </a:r>
              <a:r>
                <a:rPr lang="zh-CN" altLang="en-US" dirty="0">
                  <a:latin typeface="Times New Roman" panose="02020603050405020304" pitchFamily="18" charset="0"/>
                  <a:ea typeface="楷体" panose="02010609060101010101" pitchFamily="49" charset="-122"/>
                </a:rPr>
                <a:t>的显式建模对话策略的半监督任务型对话</a:t>
              </a:r>
              <a:r>
                <a:rPr lang="zh-CN" altLang="en-US" dirty="0">
                  <a:solidFill>
                    <a:srgbClr val="C00000"/>
                  </a:solidFill>
                  <a:latin typeface="Times New Roman" panose="02020603050405020304" pitchFamily="18" charset="0"/>
                  <a:ea typeface="楷体" panose="02010609060101010101" pitchFamily="49" charset="-122"/>
                </a:rPr>
                <a:t>生成式预训练模型</a:t>
              </a:r>
            </a:p>
          </p:txBody>
        </p:sp>
      </p:grpSp>
      <p:grpSp>
        <p:nvGrpSpPr>
          <p:cNvPr id="26" name="组合 25">
            <a:extLst>
              <a:ext uri="{FF2B5EF4-FFF2-40B4-BE49-F238E27FC236}">
                <a16:creationId xmlns:a16="http://schemas.microsoft.com/office/drawing/2014/main" id="{9EBC0328-1C43-4AFB-9630-E527461449E5}"/>
              </a:ext>
            </a:extLst>
          </p:cNvPr>
          <p:cNvGrpSpPr/>
          <p:nvPr/>
        </p:nvGrpSpPr>
        <p:grpSpPr>
          <a:xfrm>
            <a:off x="8906308" y="3388034"/>
            <a:ext cx="2894877" cy="2473065"/>
            <a:chOff x="7462425" y="3391837"/>
            <a:chExt cx="2894877" cy="2473065"/>
          </a:xfrm>
        </p:grpSpPr>
        <p:sp>
          <p:nvSpPr>
            <p:cNvPr id="51" name="文本框 50">
              <a:extLst>
                <a:ext uri="{FF2B5EF4-FFF2-40B4-BE49-F238E27FC236}">
                  <a16:creationId xmlns:a16="http://schemas.microsoft.com/office/drawing/2014/main" id="{1CB30A58-36E6-4FA6-BA02-B8EA807E27BE}"/>
                </a:ext>
              </a:extLst>
            </p:cNvPr>
            <p:cNvSpPr txBox="1"/>
            <p:nvPr/>
          </p:nvSpPr>
          <p:spPr>
            <a:xfrm>
              <a:off x="7589314" y="3750932"/>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2022.06 SPACE3.0</a:t>
              </a:r>
            </a:p>
          </p:txBody>
        </p:sp>
        <p:sp>
          <p:nvSpPr>
            <p:cNvPr id="53" name="矩形 52">
              <a:extLst>
                <a:ext uri="{FF2B5EF4-FFF2-40B4-BE49-F238E27FC236}">
                  <a16:creationId xmlns:a16="http://schemas.microsoft.com/office/drawing/2014/main" id="{CFA75B16-627D-437F-8BF5-2BBECDB73747}"/>
                </a:ext>
              </a:extLst>
            </p:cNvPr>
            <p:cNvSpPr/>
            <p:nvPr/>
          </p:nvSpPr>
          <p:spPr>
            <a:xfrm>
              <a:off x="7462425" y="4142379"/>
              <a:ext cx="2894877" cy="1722523"/>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基于</a:t>
              </a:r>
              <a:r>
                <a:rPr lang="en-US" altLang="zh-CN" dirty="0">
                  <a:latin typeface="Times New Roman" panose="02020603050405020304" pitchFamily="18" charset="0"/>
                  <a:ea typeface="楷体" panose="02010609060101010101" pitchFamily="49" charset="-122"/>
                </a:rPr>
                <a:t>UniLM</a:t>
              </a:r>
              <a:r>
                <a:rPr lang="zh-CN" altLang="en-US" dirty="0">
                  <a:latin typeface="Times New Roman" panose="02020603050405020304" pitchFamily="18" charset="0"/>
                  <a:ea typeface="楷体" panose="02010609060101010101" pitchFamily="49" charset="-122"/>
                </a:rPr>
                <a:t>的统一对话理解、对话策略和对话生成的端到端任务型对话系统，且模型</a:t>
              </a:r>
              <a:r>
                <a:rPr lang="zh-CN" altLang="en-US" dirty="0">
                  <a:solidFill>
                    <a:srgbClr val="C00000"/>
                  </a:solidFill>
                  <a:latin typeface="Times New Roman" panose="02020603050405020304" pitchFamily="18" charset="0"/>
                  <a:ea typeface="楷体" panose="02010609060101010101" pitchFamily="49" charset="-122"/>
                </a:rPr>
                <a:t>维持了对话中的任务流信息</a:t>
              </a:r>
            </a:p>
          </p:txBody>
        </p:sp>
        <p:sp>
          <p:nvSpPr>
            <p:cNvPr id="54" name="椭圆 53">
              <a:extLst>
                <a:ext uri="{FF2B5EF4-FFF2-40B4-BE49-F238E27FC236}">
                  <a16:creationId xmlns:a16="http://schemas.microsoft.com/office/drawing/2014/main" id="{08ACE2F4-35E0-4947-8FE0-14CBA56888DF}"/>
                </a:ext>
              </a:extLst>
            </p:cNvPr>
            <p:cNvSpPr/>
            <p:nvPr/>
          </p:nvSpPr>
          <p:spPr>
            <a:xfrm>
              <a:off x="8719148" y="339183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F4020386-66D6-4AB2-8AC6-E56B56791DDA}"/>
                </a:ext>
              </a:extLst>
            </p:cNvPr>
            <p:cNvCxnSpPr>
              <a:cxnSpLocks/>
            </p:cNvCxnSpPr>
            <p:nvPr/>
          </p:nvCxnSpPr>
          <p:spPr>
            <a:xfrm>
              <a:off x="8754437" y="3427836"/>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895673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研究现状：</a:t>
            </a:r>
            <a:r>
              <a:rPr lang="en-US" altLang="zh-CN" sz="3200" b="1" dirty="0">
                <a:solidFill>
                  <a:srgbClr val="4472C4"/>
                </a:solidFill>
                <a:latin typeface="微软雅黑" pitchFamily="34" charset="-122"/>
                <a:ea typeface="微软雅黑" pitchFamily="34" charset="-122"/>
                <a:cs typeface="Times New Roman" pitchFamily="18" charset="0"/>
              </a:rPr>
              <a:t>ChatGPT</a:t>
            </a:r>
            <a:r>
              <a:rPr lang="zh-CN" altLang="en-US" sz="3200" b="1" dirty="0">
                <a:solidFill>
                  <a:srgbClr val="4472C4"/>
                </a:solidFill>
                <a:latin typeface="微软雅黑" pitchFamily="34" charset="-122"/>
                <a:ea typeface="微软雅黑" pitchFamily="34" charset="-122"/>
                <a:cs typeface="Times New Roman" pitchFamily="18" charset="0"/>
              </a:rPr>
              <a:t>之后（</a:t>
            </a:r>
            <a:r>
              <a:rPr lang="en-US" altLang="zh-CN" sz="3200" b="1" dirty="0">
                <a:solidFill>
                  <a:srgbClr val="4472C4"/>
                </a:solidFill>
                <a:latin typeface="微软雅黑" pitchFamily="34" charset="-122"/>
                <a:ea typeface="微软雅黑" pitchFamily="34" charset="-122"/>
                <a:cs typeface="Times New Roman" pitchFamily="18" charset="0"/>
              </a:rPr>
              <a:t>2023~</a:t>
            </a:r>
            <a:r>
              <a:rPr lang="zh-CN" altLang="en-US" sz="3200" b="1" dirty="0">
                <a:solidFill>
                  <a:srgbClr val="4472C4"/>
                </a:solidFill>
                <a:latin typeface="微软雅黑" pitchFamily="34" charset="-122"/>
                <a:ea typeface="微软雅黑" pitchFamily="34" charset="-122"/>
                <a:cs typeface="Times New Roman" pitchFamily="18" charset="0"/>
              </a:rPr>
              <a:t>至今）</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4" name="直接连接符 3">
            <a:extLst>
              <a:ext uri="{FF2B5EF4-FFF2-40B4-BE49-F238E27FC236}">
                <a16:creationId xmlns:a16="http://schemas.microsoft.com/office/drawing/2014/main" id="{4C1FAB25-D424-443A-9A01-B3CBBED96E95}"/>
              </a:ext>
            </a:extLst>
          </p:cNvPr>
          <p:cNvCxnSpPr>
            <a:cxnSpLocks/>
          </p:cNvCxnSpPr>
          <p:nvPr/>
        </p:nvCxnSpPr>
        <p:spPr>
          <a:xfrm flipV="1">
            <a:off x="0" y="3429001"/>
            <a:ext cx="11566510"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022C44BD-30C8-4C5E-9F7E-7A0F30197676}"/>
              </a:ext>
            </a:extLst>
          </p:cNvPr>
          <p:cNvGrpSpPr/>
          <p:nvPr/>
        </p:nvGrpSpPr>
        <p:grpSpPr>
          <a:xfrm>
            <a:off x="160149" y="3391257"/>
            <a:ext cx="3449420" cy="2339255"/>
            <a:chOff x="160149" y="3391257"/>
            <a:chExt cx="3449420" cy="2339255"/>
          </a:xfrm>
        </p:grpSpPr>
        <p:sp>
          <p:nvSpPr>
            <p:cNvPr id="15" name="椭圆 14">
              <a:extLst>
                <a:ext uri="{FF2B5EF4-FFF2-40B4-BE49-F238E27FC236}">
                  <a16:creationId xmlns:a16="http://schemas.microsoft.com/office/drawing/2014/main" id="{2ACAC0E5-4D08-45BE-9764-F5CD69DC50FA}"/>
                </a:ext>
              </a:extLst>
            </p:cNvPr>
            <p:cNvSpPr/>
            <p:nvPr/>
          </p:nvSpPr>
          <p:spPr>
            <a:xfrm>
              <a:off x="1848859"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C5044AC-06BA-40ED-B1C5-273A931773DB}"/>
                </a:ext>
              </a:extLst>
            </p:cNvPr>
            <p:cNvSpPr txBox="1"/>
            <p:nvPr/>
          </p:nvSpPr>
          <p:spPr>
            <a:xfrm>
              <a:off x="719736" y="375172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2023.02 Bang</a:t>
              </a:r>
              <a:r>
                <a:rPr lang="zh-CN" altLang="en-US" b="1" dirty="0">
                  <a:solidFill>
                    <a:schemeClr val="accent1"/>
                  </a:solidFill>
                  <a:latin typeface="Times New Roman" panose="02020603050405020304" pitchFamily="18" charset="0"/>
                  <a:ea typeface="楷体" panose="02010609060101010101" pitchFamily="49" charset="-122"/>
                </a:rPr>
                <a:t>等人</a:t>
              </a:r>
              <a:endParaRPr lang="en-US" altLang="zh-CN" b="1" dirty="0">
                <a:solidFill>
                  <a:schemeClr val="accent1"/>
                </a:solidFill>
                <a:latin typeface="Times New Roman" panose="02020603050405020304" pitchFamily="18" charset="0"/>
                <a:ea typeface="楷体" panose="02010609060101010101" pitchFamily="49" charset="-122"/>
              </a:endParaRPr>
            </a:p>
          </p:txBody>
        </p:sp>
        <p:cxnSp>
          <p:nvCxnSpPr>
            <p:cNvPr id="17" name="直接连接符 16">
              <a:extLst>
                <a:ext uri="{FF2B5EF4-FFF2-40B4-BE49-F238E27FC236}">
                  <a16:creationId xmlns:a16="http://schemas.microsoft.com/office/drawing/2014/main" id="{BDF20826-3DB0-44A6-B302-0D5C3CBE67D5}"/>
                </a:ext>
              </a:extLst>
            </p:cNvPr>
            <p:cNvCxnSpPr>
              <a:cxnSpLocks/>
            </p:cNvCxnSpPr>
            <p:nvPr/>
          </p:nvCxnSpPr>
          <p:spPr>
            <a:xfrm>
              <a:off x="1884859" y="3463257"/>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2FE9F63-B061-4CBA-9BA6-182A5FC7FDAF}"/>
                </a:ext>
              </a:extLst>
            </p:cNvPr>
            <p:cNvSpPr/>
            <p:nvPr/>
          </p:nvSpPr>
          <p:spPr>
            <a:xfrm>
              <a:off x="160149" y="4078328"/>
              <a:ext cx="3449420" cy="1652184"/>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设计</a:t>
              </a:r>
              <a:r>
                <a:rPr lang="zh-CN" altLang="en-US" dirty="0">
                  <a:solidFill>
                    <a:srgbClr val="C00000"/>
                  </a:solidFill>
                  <a:latin typeface="Times New Roman" panose="02020603050405020304" pitchFamily="18" charset="0"/>
                  <a:ea typeface="楷体" panose="02010609060101010101" pitchFamily="49" charset="-122"/>
                </a:rPr>
                <a:t>简易的任务型对话</a:t>
              </a:r>
              <a:r>
                <a:rPr lang="en-US" altLang="zh-CN" dirty="0">
                  <a:solidFill>
                    <a:srgbClr val="C00000"/>
                  </a:solidFill>
                  <a:latin typeface="Times New Roman" panose="02020603050405020304" pitchFamily="18" charset="0"/>
                  <a:ea typeface="楷体" panose="02010609060101010101" pitchFamily="49" charset="-122"/>
                </a:rPr>
                <a:t>prompt</a:t>
              </a:r>
              <a:r>
                <a:rPr lang="zh-CN" altLang="en-US" dirty="0">
                  <a:latin typeface="Times New Roman" panose="02020603050405020304" pitchFamily="18" charset="0"/>
                  <a:ea typeface="楷体" panose="02010609060101010101" pitchFamily="49" charset="-122"/>
                </a:rPr>
                <a:t>，分别采用静态评估、交互式评估对</a:t>
              </a:r>
              <a:r>
                <a:rPr lang="en-US" altLang="zh-CN" dirty="0">
                  <a:latin typeface="Times New Roman" panose="02020603050405020304" pitchFamily="18" charset="0"/>
                  <a:ea typeface="楷体" panose="02010609060101010101" pitchFamily="49" charset="-122"/>
                </a:rPr>
                <a:t>ChatGPT</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TOD</a:t>
              </a:r>
              <a:r>
                <a:rPr lang="zh-CN" altLang="en-US" dirty="0">
                  <a:latin typeface="Times New Roman" panose="02020603050405020304" pitchFamily="18" charset="0"/>
                  <a:ea typeface="楷体" panose="02010609060101010101" pitchFamily="49" charset="-122"/>
                </a:rPr>
                <a:t>能力进行评测。</a:t>
              </a:r>
              <a:endParaRPr lang="en-US" altLang="zh-CN" dirty="0">
                <a:latin typeface="Times New Roman" panose="02020603050405020304" pitchFamily="18" charset="0"/>
                <a:ea typeface="楷体" panose="02010609060101010101" pitchFamily="49" charset="-122"/>
              </a:endParaRPr>
            </a:p>
            <a:p>
              <a:pPr algn="just">
                <a:lnSpc>
                  <a:spcPct val="120000"/>
                </a:lnSpc>
              </a:pPr>
              <a:r>
                <a:rPr lang="zh-CN" altLang="en-US" sz="1600" dirty="0">
                  <a:solidFill>
                    <a:schemeClr val="bg1">
                      <a:lumMod val="50000"/>
                    </a:schemeClr>
                  </a:solidFill>
                  <a:latin typeface="Times New Roman" panose="02020603050405020304" pitchFamily="18" charset="0"/>
                  <a:ea typeface="楷体" panose="02010609060101010101" pitchFamily="49" charset="-122"/>
                </a:rPr>
                <a:t>结论</a:t>
              </a:r>
              <a:r>
                <a:rPr lang="en-US" altLang="zh-CN" sz="1600" dirty="0">
                  <a:solidFill>
                    <a:schemeClr val="bg1">
                      <a:lumMod val="50000"/>
                    </a:schemeClr>
                  </a:solidFill>
                  <a:latin typeface="Times New Roman" panose="02020603050405020304" pitchFamily="18" charset="0"/>
                  <a:ea typeface="楷体" panose="02010609060101010101" pitchFamily="49" charset="-122"/>
                </a:rPr>
                <a:t>ChatGPT</a:t>
              </a:r>
              <a:r>
                <a:rPr lang="zh-CN" altLang="en-US" sz="1600" dirty="0">
                  <a:solidFill>
                    <a:schemeClr val="bg1">
                      <a:lumMod val="50000"/>
                    </a:schemeClr>
                  </a:solidFill>
                  <a:latin typeface="Times New Roman" panose="02020603050405020304" pitchFamily="18" charset="0"/>
                  <a:ea typeface="楷体" panose="02010609060101010101" pitchFamily="49" charset="-122"/>
                </a:rPr>
                <a:t>存在三个问题：长距离依赖问题、基础推理错误、幻觉</a:t>
              </a:r>
            </a:p>
          </p:txBody>
        </p:sp>
      </p:grpSp>
      <p:grpSp>
        <p:nvGrpSpPr>
          <p:cNvPr id="3" name="组合 2">
            <a:extLst>
              <a:ext uri="{FF2B5EF4-FFF2-40B4-BE49-F238E27FC236}">
                <a16:creationId xmlns:a16="http://schemas.microsoft.com/office/drawing/2014/main" id="{45532ABF-8A9E-465F-A985-9C4702EDE170}"/>
              </a:ext>
            </a:extLst>
          </p:cNvPr>
          <p:cNvGrpSpPr/>
          <p:nvPr/>
        </p:nvGrpSpPr>
        <p:grpSpPr>
          <a:xfrm>
            <a:off x="2710292" y="1191441"/>
            <a:ext cx="3895347" cy="2271816"/>
            <a:chOff x="2024456" y="1191441"/>
            <a:chExt cx="3895347" cy="2271816"/>
          </a:xfrm>
        </p:grpSpPr>
        <p:sp>
          <p:nvSpPr>
            <p:cNvPr id="24" name="椭圆 23">
              <a:extLst>
                <a:ext uri="{FF2B5EF4-FFF2-40B4-BE49-F238E27FC236}">
                  <a16:creationId xmlns:a16="http://schemas.microsoft.com/office/drawing/2014/main" id="{5B4D10C6-5BE2-4D4C-8E1D-2AD308DEFC53}"/>
                </a:ext>
              </a:extLst>
            </p:cNvPr>
            <p:cNvSpPr/>
            <p:nvPr/>
          </p:nvSpPr>
          <p:spPr>
            <a:xfrm>
              <a:off x="3677167"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7D60442-D204-4616-9057-7784ACC85A2E}"/>
                </a:ext>
              </a:extLst>
            </p:cNvPr>
            <p:cNvSpPr txBox="1"/>
            <p:nvPr/>
          </p:nvSpPr>
          <p:spPr>
            <a:xfrm>
              <a:off x="2548044" y="276115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2023.04 Pan</a:t>
              </a:r>
              <a:r>
                <a:rPr lang="zh-CN" altLang="en-US" b="1" dirty="0">
                  <a:solidFill>
                    <a:schemeClr val="accent1"/>
                  </a:solidFill>
                  <a:latin typeface="Times New Roman" panose="02020603050405020304" pitchFamily="18" charset="0"/>
                  <a:ea typeface="楷体" panose="02010609060101010101" pitchFamily="49" charset="-122"/>
                </a:rPr>
                <a:t>等人</a:t>
              </a:r>
              <a:endParaRPr lang="en-US" altLang="zh-CN" b="1" dirty="0">
                <a:solidFill>
                  <a:schemeClr val="accent1"/>
                </a:solidFill>
                <a:latin typeface="Times New Roman" panose="02020603050405020304" pitchFamily="18" charset="0"/>
                <a:ea typeface="楷体" panose="02010609060101010101" pitchFamily="49" charset="-122"/>
              </a:endParaRPr>
            </a:p>
          </p:txBody>
        </p:sp>
        <p:cxnSp>
          <p:nvCxnSpPr>
            <p:cNvPr id="26" name="直接连接符 25">
              <a:extLst>
                <a:ext uri="{FF2B5EF4-FFF2-40B4-BE49-F238E27FC236}">
                  <a16:creationId xmlns:a16="http://schemas.microsoft.com/office/drawing/2014/main" id="{418B06C9-3721-4C2A-9169-82CFD21EC314}"/>
                </a:ext>
              </a:extLst>
            </p:cNvPr>
            <p:cNvCxnSpPr>
              <a:cxnSpLocks/>
            </p:cNvCxnSpPr>
            <p:nvPr/>
          </p:nvCxnSpPr>
          <p:spPr>
            <a:xfrm flipV="1">
              <a:off x="3713167" y="3103257"/>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D7AD425E-59DE-4E57-95DD-D7684A606CA2}"/>
                </a:ext>
              </a:extLst>
            </p:cNvPr>
            <p:cNvSpPr/>
            <p:nvPr/>
          </p:nvSpPr>
          <p:spPr>
            <a:xfrm>
              <a:off x="2024456" y="1191441"/>
              <a:ext cx="3895347" cy="1652184"/>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zero-shot</a:t>
              </a:r>
              <a:r>
                <a:rPr lang="zh-CN" altLang="en-US" dirty="0">
                  <a:latin typeface="Times New Roman" panose="02020603050405020304" pitchFamily="18" charset="0"/>
                  <a:ea typeface="楷体" panose="02010609060101010101" pitchFamily="49" charset="-122"/>
                </a:rPr>
                <a:t>设置下，对</a:t>
              </a:r>
              <a:r>
                <a:rPr lang="en-US" altLang="zh-CN" dirty="0">
                  <a:latin typeface="Times New Roman" panose="02020603050405020304" pitchFamily="18" charset="0"/>
                  <a:ea typeface="楷体" panose="02010609060101010101" pitchFamily="49" charset="-122"/>
                </a:rPr>
                <a:t>ChatGPT</a:t>
              </a:r>
              <a:r>
                <a:rPr lang="zh-CN" altLang="en-US" dirty="0">
                  <a:latin typeface="Times New Roman" panose="02020603050405020304" pitchFamily="18" charset="0"/>
                  <a:ea typeface="楷体" panose="02010609060101010101" pitchFamily="49" charset="-122"/>
                </a:rPr>
                <a:t>的任务型</a:t>
              </a:r>
              <a:r>
                <a:rPr lang="zh-CN" altLang="en-US" dirty="0">
                  <a:solidFill>
                    <a:srgbClr val="C00000"/>
                  </a:solidFill>
                  <a:latin typeface="Times New Roman" panose="02020603050405020304" pitchFamily="18" charset="0"/>
                  <a:ea typeface="楷体" panose="02010609060101010101" pitchFamily="49" charset="-122"/>
                </a:rPr>
                <a:t>对话理解能力</a:t>
              </a:r>
              <a:r>
                <a:rPr lang="zh-CN" altLang="en-US" dirty="0">
                  <a:latin typeface="Times New Roman" panose="02020603050405020304" pitchFamily="18" charset="0"/>
                  <a:ea typeface="楷体" panose="02010609060101010101" pitchFamily="49" charset="-122"/>
                </a:rPr>
                <a:t>进行评估，探索大模型在单轮</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多轮场景下的</a:t>
              </a:r>
              <a:r>
                <a:rPr lang="en-US" altLang="zh-CN" dirty="0">
                  <a:latin typeface="Times New Roman" panose="02020603050405020304" pitchFamily="18" charset="0"/>
                  <a:ea typeface="楷体" panose="02010609060101010101" pitchFamily="49" charset="-122"/>
                </a:rPr>
                <a:t>DST</a:t>
              </a:r>
              <a:r>
                <a:rPr lang="zh-CN" altLang="en-US" dirty="0">
                  <a:latin typeface="Times New Roman" panose="02020603050405020304" pitchFamily="18" charset="0"/>
                  <a:ea typeface="楷体" panose="02010609060101010101" pitchFamily="49" charset="-122"/>
                </a:rPr>
                <a:t>性能。</a:t>
              </a:r>
              <a:endParaRPr lang="en-US" altLang="zh-CN" dirty="0">
                <a:latin typeface="Times New Roman" panose="02020603050405020304" pitchFamily="18" charset="0"/>
                <a:ea typeface="楷体" panose="02010609060101010101" pitchFamily="49" charset="-122"/>
              </a:endParaRPr>
            </a:p>
            <a:p>
              <a:pPr algn="just">
                <a:lnSpc>
                  <a:spcPct val="120000"/>
                </a:lnSpc>
              </a:pPr>
              <a:r>
                <a:rPr lang="zh-CN" altLang="en-US" sz="1600" dirty="0">
                  <a:solidFill>
                    <a:schemeClr val="bg1">
                      <a:lumMod val="50000"/>
                    </a:schemeClr>
                  </a:solidFill>
                  <a:latin typeface="Times New Roman" panose="02020603050405020304" pitchFamily="18" charset="0"/>
                  <a:ea typeface="楷体" panose="02010609060101010101" pitchFamily="49" charset="-122"/>
                </a:rPr>
                <a:t>结论：单轮</a:t>
              </a:r>
              <a:r>
                <a:rPr lang="en-US" altLang="zh-CN" sz="1600" dirty="0">
                  <a:solidFill>
                    <a:schemeClr val="bg1">
                      <a:lumMod val="50000"/>
                    </a:schemeClr>
                  </a:solidFill>
                  <a:latin typeface="Times New Roman" panose="02020603050405020304" pitchFamily="18" charset="0"/>
                  <a:ea typeface="楷体" panose="02010609060101010101" pitchFamily="49" charset="-122"/>
                </a:rPr>
                <a:t>DST</a:t>
              </a:r>
              <a:r>
                <a:rPr lang="zh-CN" altLang="en-US" sz="1600" dirty="0">
                  <a:solidFill>
                    <a:schemeClr val="bg1">
                      <a:lumMod val="50000"/>
                    </a:schemeClr>
                  </a:solidFill>
                  <a:latin typeface="Times New Roman" panose="02020603050405020304" pitchFamily="18" charset="0"/>
                  <a:ea typeface="楷体" panose="02010609060101010101" pitchFamily="49" charset="-122"/>
                </a:rPr>
                <a:t>效果优于多轮</a:t>
              </a:r>
              <a:r>
                <a:rPr lang="en-US" altLang="zh-CN" sz="1600" dirty="0">
                  <a:solidFill>
                    <a:schemeClr val="bg1">
                      <a:lumMod val="50000"/>
                    </a:schemeClr>
                  </a:solidFill>
                  <a:latin typeface="Times New Roman" panose="02020603050405020304" pitchFamily="18" charset="0"/>
                  <a:ea typeface="楷体" panose="02010609060101010101" pitchFamily="49" charset="-122"/>
                </a:rPr>
                <a:t>DST</a:t>
              </a:r>
              <a:r>
                <a:rPr lang="zh-CN" altLang="en-US" sz="1600" dirty="0">
                  <a:solidFill>
                    <a:schemeClr val="bg1">
                      <a:lumMod val="50000"/>
                    </a:schemeClr>
                  </a:solidFill>
                  <a:latin typeface="Times New Roman" panose="02020603050405020304" pitchFamily="18" charset="0"/>
                  <a:ea typeface="楷体" panose="02010609060101010101" pitchFamily="49" charset="-122"/>
                </a:rPr>
                <a:t>、多轮交互可能出现输出格式错误</a:t>
              </a:r>
            </a:p>
          </p:txBody>
        </p:sp>
      </p:grpSp>
      <p:sp>
        <p:nvSpPr>
          <p:cNvPr id="7" name="灯片编号占位符 6">
            <a:extLst>
              <a:ext uri="{FF2B5EF4-FFF2-40B4-BE49-F238E27FC236}">
                <a16:creationId xmlns:a16="http://schemas.microsoft.com/office/drawing/2014/main" id="{B0736435-AF5F-4034-B38B-DEB585AD3D32}"/>
              </a:ext>
            </a:extLst>
          </p:cNvPr>
          <p:cNvSpPr>
            <a:spLocks noGrp="1"/>
          </p:cNvSpPr>
          <p:nvPr>
            <p:ph type="sldNum" sz="quarter" idx="12"/>
          </p:nvPr>
        </p:nvSpPr>
        <p:spPr/>
        <p:txBody>
          <a:bodyPr/>
          <a:lstStyle/>
          <a:p>
            <a:fld id="{A330ECBB-EFA0-4B67-A466-676224D8611D}" type="slidenum">
              <a:rPr lang="zh-CN" altLang="en-US" smtClean="0"/>
              <a:t>9</a:t>
            </a:fld>
            <a:endParaRPr lang="zh-CN" altLang="en-US" dirty="0"/>
          </a:p>
        </p:txBody>
      </p:sp>
      <p:grpSp>
        <p:nvGrpSpPr>
          <p:cNvPr id="33" name="组合 32">
            <a:extLst>
              <a:ext uri="{FF2B5EF4-FFF2-40B4-BE49-F238E27FC236}">
                <a16:creationId xmlns:a16="http://schemas.microsoft.com/office/drawing/2014/main" id="{60F18E8E-8898-40BF-B4EE-922660259D71}"/>
              </a:ext>
            </a:extLst>
          </p:cNvPr>
          <p:cNvGrpSpPr/>
          <p:nvPr/>
        </p:nvGrpSpPr>
        <p:grpSpPr>
          <a:xfrm>
            <a:off x="8256506" y="1114046"/>
            <a:ext cx="3451388" cy="2349211"/>
            <a:chOff x="8256506" y="1114046"/>
            <a:chExt cx="3451388" cy="2349211"/>
          </a:xfrm>
        </p:grpSpPr>
        <p:sp>
          <p:nvSpPr>
            <p:cNvPr id="8" name="椭圆 7">
              <a:extLst>
                <a:ext uri="{FF2B5EF4-FFF2-40B4-BE49-F238E27FC236}">
                  <a16:creationId xmlns:a16="http://schemas.microsoft.com/office/drawing/2014/main" id="{E7837EEB-6F0C-1BE9-CD66-F0A9876A8F44}"/>
                </a:ext>
              </a:extLst>
            </p:cNvPr>
            <p:cNvSpPr/>
            <p:nvPr/>
          </p:nvSpPr>
          <p:spPr>
            <a:xfrm>
              <a:off x="9955348"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D559CD2-659B-8428-A83A-299A155AAE6B}"/>
                </a:ext>
              </a:extLst>
            </p:cNvPr>
            <p:cNvSpPr txBox="1"/>
            <p:nvPr/>
          </p:nvSpPr>
          <p:spPr>
            <a:xfrm>
              <a:off x="8826225" y="276115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2023.05 SGP-TOD</a:t>
              </a:r>
            </a:p>
          </p:txBody>
        </p:sp>
        <p:cxnSp>
          <p:nvCxnSpPr>
            <p:cNvPr id="10" name="直接连接符 25">
              <a:extLst>
                <a:ext uri="{FF2B5EF4-FFF2-40B4-BE49-F238E27FC236}">
                  <a16:creationId xmlns:a16="http://schemas.microsoft.com/office/drawing/2014/main" id="{434126FE-EC67-19B7-AF69-70C5C514DB01}"/>
                </a:ext>
              </a:extLst>
            </p:cNvPr>
            <p:cNvCxnSpPr>
              <a:cxnSpLocks/>
            </p:cNvCxnSpPr>
            <p:nvPr/>
          </p:nvCxnSpPr>
          <p:spPr>
            <a:xfrm flipV="1">
              <a:off x="9991348" y="3103257"/>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527C136-9804-22C8-B5AB-2794C11C2C85}"/>
                </a:ext>
              </a:extLst>
            </p:cNvPr>
            <p:cNvSpPr/>
            <p:nvPr/>
          </p:nvSpPr>
          <p:spPr>
            <a:xfrm>
              <a:off x="8256506" y="1114046"/>
              <a:ext cx="3451388" cy="1689117"/>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提出了面向</a:t>
              </a:r>
              <a:r>
                <a:rPr lang="en-US" altLang="zh-CN" dirty="0">
                  <a:latin typeface="Times New Roman" panose="02020603050405020304" pitchFamily="18" charset="0"/>
                  <a:ea typeface="楷体" panose="02010609060101010101" pitchFamily="49" charset="-122"/>
                </a:rPr>
                <a:t>TOD</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Schema-Guided</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LLMs prompt</a:t>
              </a:r>
              <a:r>
                <a:rPr lang="zh-CN" altLang="en-US" dirty="0">
                  <a:latin typeface="Times New Roman" panose="02020603050405020304" pitchFamily="18" charset="0"/>
                  <a:ea typeface="楷体" panose="02010609060101010101" pitchFamily="49" charset="-122"/>
                </a:rPr>
                <a:t>构建方式，在</a:t>
              </a:r>
              <a:r>
                <a:rPr lang="en-US" altLang="zh-CN" dirty="0">
                  <a:latin typeface="Times New Roman" panose="02020603050405020304" pitchFamily="18" charset="0"/>
                  <a:ea typeface="楷体" panose="02010609060101010101" pitchFamily="49" charset="-122"/>
                </a:rPr>
                <a:t>zero-shot</a:t>
              </a:r>
              <a:r>
                <a:rPr lang="zh-CN" altLang="en-US" dirty="0">
                  <a:latin typeface="Times New Roman" panose="02020603050405020304" pitchFamily="18" charset="0"/>
                  <a:ea typeface="楷体" panose="02010609060101010101" pitchFamily="49" charset="-122"/>
                </a:rPr>
                <a:t>、去词汇化生成设置下取得了不错的效果</a:t>
              </a:r>
              <a:endParaRPr lang="en-US" altLang="zh-CN" dirty="0">
                <a:latin typeface="Times New Roman" panose="02020603050405020304" pitchFamily="18" charset="0"/>
                <a:ea typeface="楷体" panose="02010609060101010101" pitchFamily="49" charset="-122"/>
              </a:endParaRPr>
            </a:p>
            <a:p>
              <a:pPr algn="just">
                <a:lnSpc>
                  <a:spcPct val="120000"/>
                </a:lnSpc>
              </a:pPr>
              <a:r>
                <a:rPr lang="zh-CN" altLang="en-US" sz="1600" dirty="0">
                  <a:solidFill>
                    <a:schemeClr val="bg1">
                      <a:lumMod val="50000"/>
                    </a:schemeClr>
                  </a:solidFill>
                  <a:latin typeface="Times New Roman" panose="02020603050405020304" pitchFamily="18" charset="0"/>
                  <a:ea typeface="楷体" panose="02010609060101010101" pitchFamily="49" charset="-122"/>
                </a:rPr>
                <a:t>使得面向</a:t>
              </a:r>
              <a:r>
                <a:rPr lang="en-US" altLang="zh-CN" sz="1600" dirty="0">
                  <a:solidFill>
                    <a:schemeClr val="bg1">
                      <a:lumMod val="50000"/>
                    </a:schemeClr>
                  </a:solidFill>
                  <a:latin typeface="Times New Roman" panose="02020603050405020304" pitchFamily="18" charset="0"/>
                  <a:ea typeface="楷体" panose="02010609060101010101" pitchFamily="49" charset="-12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rPr>
                <a:t>的</a:t>
              </a:r>
              <a:r>
                <a:rPr lang="en-US" altLang="zh-CN" sz="1600" dirty="0">
                  <a:solidFill>
                    <a:schemeClr val="bg1">
                      <a:lumMod val="50000"/>
                    </a:schemeClr>
                  </a:solidFill>
                  <a:latin typeface="Times New Roman" panose="02020603050405020304" pitchFamily="18" charset="0"/>
                  <a:ea typeface="楷体" panose="02010609060101010101" pitchFamily="49" charset="-122"/>
                </a:rPr>
                <a:t>prompt</a:t>
              </a:r>
              <a:r>
                <a:rPr lang="zh-CN" altLang="en-US" sz="1600" dirty="0">
                  <a:solidFill>
                    <a:schemeClr val="bg1">
                      <a:lumMod val="50000"/>
                    </a:schemeClr>
                  </a:solidFill>
                  <a:latin typeface="Times New Roman" panose="02020603050405020304" pitchFamily="18" charset="0"/>
                  <a:ea typeface="楷体" panose="02010609060101010101" pitchFamily="49" charset="-122"/>
                </a:rPr>
                <a:t>设计成为可能</a:t>
              </a:r>
            </a:p>
          </p:txBody>
        </p:sp>
      </p:grpSp>
      <p:grpSp>
        <p:nvGrpSpPr>
          <p:cNvPr id="35" name="组合 34">
            <a:extLst>
              <a:ext uri="{FF2B5EF4-FFF2-40B4-BE49-F238E27FC236}">
                <a16:creationId xmlns:a16="http://schemas.microsoft.com/office/drawing/2014/main" id="{D9129F32-18B5-47C8-8C75-EA0E8B5A920F}"/>
              </a:ext>
            </a:extLst>
          </p:cNvPr>
          <p:cNvGrpSpPr/>
          <p:nvPr/>
        </p:nvGrpSpPr>
        <p:grpSpPr>
          <a:xfrm>
            <a:off x="5706362" y="3391257"/>
            <a:ext cx="3449420" cy="2339255"/>
            <a:chOff x="160149" y="3391257"/>
            <a:chExt cx="3449420" cy="2339255"/>
          </a:xfrm>
        </p:grpSpPr>
        <p:sp>
          <p:nvSpPr>
            <p:cNvPr id="36" name="椭圆 35">
              <a:extLst>
                <a:ext uri="{FF2B5EF4-FFF2-40B4-BE49-F238E27FC236}">
                  <a16:creationId xmlns:a16="http://schemas.microsoft.com/office/drawing/2014/main" id="{09230CEA-E87E-492E-AEC2-CD3AA392EF8A}"/>
                </a:ext>
              </a:extLst>
            </p:cNvPr>
            <p:cNvSpPr/>
            <p:nvPr/>
          </p:nvSpPr>
          <p:spPr>
            <a:xfrm>
              <a:off x="1848859"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A1AEE081-9187-48E8-AA3F-4CD86899EE79}"/>
                </a:ext>
              </a:extLst>
            </p:cNvPr>
            <p:cNvSpPr txBox="1"/>
            <p:nvPr/>
          </p:nvSpPr>
          <p:spPr>
            <a:xfrm>
              <a:off x="719736" y="375172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2023.04 </a:t>
              </a:r>
              <a:r>
                <a:rPr lang="en-US" altLang="zh-CN" b="1" dirty="0" err="1">
                  <a:solidFill>
                    <a:schemeClr val="accent1"/>
                  </a:solidFill>
                  <a:latin typeface="Times New Roman" panose="02020603050405020304" pitchFamily="18" charset="0"/>
                  <a:ea typeface="楷体" panose="02010609060101010101" pitchFamily="49" charset="-122"/>
                </a:rPr>
                <a:t>Vojtech</a:t>
              </a:r>
              <a:r>
                <a:rPr lang="zh-CN" altLang="en-US" b="1" dirty="0">
                  <a:solidFill>
                    <a:schemeClr val="accent1"/>
                  </a:solidFill>
                  <a:latin typeface="Times New Roman" panose="02020603050405020304" pitchFamily="18" charset="0"/>
                  <a:ea typeface="楷体" panose="02010609060101010101" pitchFamily="49" charset="-122"/>
                </a:rPr>
                <a:t>等人</a:t>
              </a:r>
              <a:endParaRPr lang="en-US" altLang="zh-CN" b="1" dirty="0">
                <a:solidFill>
                  <a:schemeClr val="accent1"/>
                </a:solidFill>
                <a:latin typeface="Times New Roman" panose="02020603050405020304" pitchFamily="18" charset="0"/>
                <a:ea typeface="楷体" panose="02010609060101010101" pitchFamily="49" charset="-122"/>
              </a:endParaRPr>
            </a:p>
          </p:txBody>
        </p:sp>
        <p:cxnSp>
          <p:nvCxnSpPr>
            <p:cNvPr id="41" name="直接连接符 40">
              <a:extLst>
                <a:ext uri="{FF2B5EF4-FFF2-40B4-BE49-F238E27FC236}">
                  <a16:creationId xmlns:a16="http://schemas.microsoft.com/office/drawing/2014/main" id="{9808795D-17CF-45BC-9930-B8AF78621BD1}"/>
                </a:ext>
              </a:extLst>
            </p:cNvPr>
            <p:cNvCxnSpPr>
              <a:cxnSpLocks/>
            </p:cNvCxnSpPr>
            <p:nvPr/>
          </p:nvCxnSpPr>
          <p:spPr>
            <a:xfrm>
              <a:off x="1884859" y="3463257"/>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321477B0-9541-46E2-850F-B2B0FE496201}"/>
                </a:ext>
              </a:extLst>
            </p:cNvPr>
            <p:cNvSpPr/>
            <p:nvPr/>
          </p:nvSpPr>
          <p:spPr>
            <a:xfrm>
              <a:off x="160149" y="4078328"/>
              <a:ext cx="3449420" cy="1652184"/>
            </a:xfrm>
            <a:prstGeom prst="rect">
              <a:avLst/>
            </a:prstGeom>
          </p:spPr>
          <p:txBody>
            <a:bodyPr wrap="square">
              <a:spAutoFit/>
            </a:bodyPr>
            <a:lstStyle/>
            <a:p>
              <a:pPr algn="just">
                <a:lnSpc>
                  <a:spcPct val="120000"/>
                </a:lnSpc>
              </a:pP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zero-shot</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few-shot</a:t>
              </a:r>
              <a:r>
                <a:rPr lang="zh-CN" altLang="en-US" dirty="0">
                  <a:latin typeface="Times New Roman" panose="02020603050405020304" pitchFamily="18" charset="0"/>
                  <a:ea typeface="楷体" panose="02010609060101010101" pitchFamily="49" charset="-122"/>
                </a:rPr>
                <a:t>设置下，对任务型对话进行</a:t>
              </a:r>
              <a:r>
                <a:rPr lang="zh-CN" altLang="en-US" dirty="0">
                  <a:solidFill>
                    <a:srgbClr val="C00000"/>
                  </a:solidFill>
                  <a:latin typeface="Times New Roman" panose="02020603050405020304" pitchFamily="18" charset="0"/>
                  <a:ea typeface="楷体" panose="02010609060101010101" pitchFamily="49" charset="-122"/>
                </a:rPr>
                <a:t>去词汇化评测</a:t>
              </a:r>
              <a:r>
                <a:rPr lang="zh-CN" altLang="en-US" dirty="0">
                  <a:latin typeface="Times New Roman" panose="02020603050405020304" pitchFamily="18" charset="0"/>
                  <a:ea typeface="楷体" panose="02010609060101010101" pitchFamily="49" charset="-122"/>
                </a:rPr>
                <a:t>，结果可以和过去的模型对比</a:t>
              </a:r>
              <a:endParaRPr lang="en-US" altLang="zh-CN" dirty="0">
                <a:latin typeface="Times New Roman" panose="02020603050405020304" pitchFamily="18" charset="0"/>
                <a:ea typeface="楷体" panose="02010609060101010101" pitchFamily="49" charset="-122"/>
              </a:endParaRPr>
            </a:p>
            <a:p>
              <a:pPr algn="just">
                <a:lnSpc>
                  <a:spcPct val="120000"/>
                </a:lnSpc>
              </a:pPr>
              <a:r>
                <a:rPr lang="zh-CN" altLang="en-US" sz="1600" dirty="0">
                  <a:solidFill>
                    <a:schemeClr val="bg1">
                      <a:lumMod val="50000"/>
                    </a:schemeClr>
                  </a:solidFill>
                  <a:latin typeface="Times New Roman" panose="02020603050405020304" pitchFamily="18" charset="0"/>
                  <a:ea typeface="楷体" panose="02010609060101010101" pitchFamily="49" charset="-122"/>
                </a:rPr>
                <a:t>结论：目前</a:t>
              </a:r>
              <a:r>
                <a:rPr lang="en-US" altLang="zh-CN" sz="1600" dirty="0">
                  <a:solidFill>
                    <a:schemeClr val="bg1">
                      <a:lumMod val="50000"/>
                    </a:schemeClr>
                  </a:solidFill>
                  <a:latin typeface="Times New Roman" panose="02020603050405020304" pitchFamily="18" charset="0"/>
                  <a:ea typeface="楷体" panose="02010609060101010101" pitchFamily="49" charset="-122"/>
                </a:rPr>
                <a:t>ChatGPT</a:t>
              </a:r>
              <a:r>
                <a:rPr lang="zh-CN" altLang="en-US" sz="1600" dirty="0">
                  <a:solidFill>
                    <a:schemeClr val="bg1">
                      <a:lumMod val="50000"/>
                    </a:schemeClr>
                  </a:solidFill>
                  <a:latin typeface="Times New Roman" panose="02020603050405020304" pitchFamily="18" charset="0"/>
                  <a:ea typeface="楷体" panose="02010609060101010101" pitchFamily="49" charset="-122"/>
                </a:rPr>
                <a:t>在</a:t>
              </a:r>
              <a:r>
                <a:rPr lang="en-US" altLang="zh-CN" sz="1600" dirty="0">
                  <a:solidFill>
                    <a:schemeClr val="bg1">
                      <a:lumMod val="50000"/>
                    </a:schemeClr>
                  </a:solidFill>
                  <a:latin typeface="Times New Roman" panose="02020603050405020304" pitchFamily="18" charset="0"/>
                  <a:ea typeface="楷体" panose="02010609060101010101" pitchFamily="49" charset="-12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rPr>
                <a:t>上的成功率和微调模型有较大的差距</a:t>
              </a:r>
            </a:p>
          </p:txBody>
        </p:sp>
      </p:grpSp>
    </p:spTree>
    <p:extLst>
      <p:ext uri="{BB962C8B-B14F-4D97-AF65-F5344CB8AC3E}">
        <p14:creationId xmlns:p14="http://schemas.microsoft.com/office/powerpoint/2010/main" val="2740566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20000"/>
          </a:lnSpc>
          <a:defRPr dirty="0" smtClean="0">
            <a:latin typeface="Times New Roman" panose="02020603050405020304" pitchFamily="18" charset="0"/>
            <a:ea typeface="楷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{87FD930D-C41F-224A-95B7-CFFB8EE7D889}tf10001070</Template>
  <TotalTime>15590</TotalTime>
  <Words>3784</Words>
  <Application>Microsoft Office PowerPoint</Application>
  <PresentationFormat>宽屏</PresentationFormat>
  <Paragraphs>326</Paragraphs>
  <Slides>40</Slides>
  <Notes>40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4" baseType="lpstr">
      <vt:lpstr>TimesNewRomanPSMT</vt:lpstr>
      <vt:lpstr>等线</vt:lpstr>
      <vt:lpstr>等线 Light</vt:lpstr>
      <vt:lpstr>楷体</vt:lpstr>
      <vt:lpstr>宋体</vt:lpstr>
      <vt:lpstr>微软雅黑</vt:lpstr>
      <vt:lpstr>新宋体</vt:lpstr>
      <vt:lpstr>Angsana New</vt:lpstr>
      <vt:lpstr>Arial</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清新简约毕业论文PPT答辩模板</dc:title>
  <dc:creator>阿飞</dc:creator>
  <cp:lastModifiedBy>Lucen Zhong</cp:lastModifiedBy>
  <cp:revision>1246</cp:revision>
  <dcterms:created xsi:type="dcterms:W3CDTF">2019-12-03T06:38:42Z</dcterms:created>
  <dcterms:modified xsi:type="dcterms:W3CDTF">2023-07-12T10:56:39Z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