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BA7B1-CE1D-4ECC-94C1-CE21E92F28B1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E4B4F-4D1E-4111-A27B-27976DB6D0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9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F289BB9-7851-41A2-83BA-14925979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Q-BOT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分配一个任务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查询一个有序属性对的状态。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Q-BOT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根据任务提出问题，而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A-BOT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则根据只对自己可见的隐藏实例来回答问题。最后，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Q-BOT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对一对属性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紫色，方形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进行预测。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150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59B80-024C-4325-A73B-235D87BA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A449E9-F875-48BD-9CF8-3D4E1DF98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92837-3440-4997-BEA6-389740E0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12659-50A8-450A-9DBE-9B6903C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889E3-73F9-4CCA-9221-0551C554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9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75D8-6928-4E08-82F4-EF2B5EA1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F5233-48F3-4BA8-9EEA-8EDA0575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C5922-B4F3-4EBF-9349-0A20D8AA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E326E-84B2-43F5-97E9-FC6F2355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95595-1032-4E37-9DB2-17DE8347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B4C199-92D5-4CE0-B894-4551035C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9B66C-543C-45EE-851E-1E87BDB8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7F63-710E-4FE6-B05E-3334D684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9F8C3-81C0-4841-9AAF-4C6BCFD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15CC0-7F1B-4E7C-B177-9FD0AFE1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8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92EF-6374-4469-9EDF-9B04E391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DF786-BCF6-4CBC-ADD9-DFE62085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F3EF1-3D74-4E18-A5ED-78A9DB77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0C855-57E9-42F7-BB86-DDD71CC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CA443-BA8E-4823-8F44-43F63F00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5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EAFFF-E79A-4DFE-BCA5-9F909D94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6169-2732-4849-8043-BA61A788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F1D27-50AB-4998-B8E4-8FC18F1E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C5CD0-567A-434B-9F9C-71C5789D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D000A-A2DC-434D-916D-3DDCE580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5D7EE-5E7C-4091-9843-2310FEF3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5FD5D-6F15-47E9-9631-C65240FBA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C73D0-D8A8-4B64-839A-4CF3A03B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DC3CE-C84F-456D-AD36-29960A76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8D773-CA56-4992-8C47-E585DFB0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6FEFB-3879-4FCA-9E4B-73F21EB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1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488C-E2E1-43CC-BBFD-5DAAE1AF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F8ADB-8725-4DED-975A-895759AA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ED180-9116-4BB9-94E6-642C559F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4509B6-0345-4088-A915-738FA803E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62CE2-050E-4787-B85F-8CE93A57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01EBB-6D26-40A0-BA71-2282879F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45F153-6FAB-41EE-B513-F503A83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EC478F-0E96-4535-AFB4-C66E1AF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8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6612-58BA-4A51-83AE-785B08EB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5EBDB-DE08-4E07-AF81-D0989465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34BDAB-CDEC-494F-B7C8-63419F5C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32668-634A-46BC-A9BC-0819397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5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BDD6E8-2B5E-49D1-91F8-71DD2FE3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A6B4A0-1B10-415F-8EB3-D36387F4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C30A6-7D66-4202-BA72-C319CA9A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8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96BD4-823F-47AA-AF05-0A2074CD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278A9-517E-4F6F-A5E1-2B961044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AC12B-EF83-4E7B-8956-8A7B2F13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9DDF8-EE45-402F-A1D1-93395AB8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EC907-23A7-4DE8-B180-7EA62B8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E4998-76AD-42E0-A3DC-3411DFEC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60E86-025F-492A-B37E-698D2915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7CAA1-8CE7-4B1A-B465-B57B5DEE6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0081E-E8EC-47AB-82C8-BFEB38A91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ABC94-18D9-46B5-B955-15E56675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C71C3-30F7-4392-B630-7240E445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C2FDB-8F37-47FD-8FA1-DCB9CADC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7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A7317-BBD5-45AC-92E5-C7EEE0B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93F2E-EB46-4B11-80EC-CED6C581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1F053-27CC-49B8-B952-00156DD8D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777C-4D90-4EA5-AB6D-0A6584B0ABF8}" type="datetimeFigureOut">
              <a:rPr lang="zh-CN" altLang="en-US" smtClean="0"/>
              <a:t>2023/11/23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0C35B-5F65-4951-8BA3-391DA4F8C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5E884-26D7-4119-877C-362C8148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1449-3309-48B3-BCAC-2E90A57C6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9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C5E6CA-605E-4AE2-AA50-DD8DE21E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019" y="244438"/>
            <a:ext cx="2279489" cy="68171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D4AAE91-A6BB-49D2-9875-E9F63FF121F6}"/>
              </a:ext>
            </a:extLst>
          </p:cNvPr>
          <p:cNvSpPr/>
          <p:nvPr/>
        </p:nvSpPr>
        <p:spPr>
          <a:xfrm>
            <a:off x="1701282" y="1129024"/>
            <a:ext cx="5346441" cy="6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A99797-AFFF-42C5-84FA-F57F044D08D9}"/>
              </a:ext>
            </a:extLst>
          </p:cNvPr>
          <p:cNvCxnSpPr/>
          <p:nvPr/>
        </p:nvCxnSpPr>
        <p:spPr>
          <a:xfrm>
            <a:off x="1762935" y="6354147"/>
            <a:ext cx="84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3AC671-6D69-4A41-B7DF-634CE411535A}"/>
              </a:ext>
            </a:extLst>
          </p:cNvPr>
          <p:cNvSpPr txBox="1"/>
          <p:nvPr/>
        </p:nvSpPr>
        <p:spPr>
          <a:xfrm>
            <a:off x="1878563" y="301213"/>
            <a:ext cx="715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 可解释性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EDD690-60E9-418B-B93A-9A307275B38F}"/>
              </a:ext>
            </a:extLst>
          </p:cNvPr>
          <p:cNvSpPr txBox="1"/>
          <p:nvPr/>
        </p:nvSpPr>
        <p:spPr>
          <a:xfrm>
            <a:off x="1878562" y="1467557"/>
            <a:ext cx="7360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D529A0-61A3-47B1-B565-5999CEF9DF15}"/>
              </a:ext>
            </a:extLst>
          </p:cNvPr>
          <p:cNvSpPr txBox="1"/>
          <p:nvPr/>
        </p:nvSpPr>
        <p:spPr>
          <a:xfrm>
            <a:off x="1981200" y="144723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可解释性：符号和概念的对齐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Task &amp; Talk Game</a:t>
            </a:r>
            <a:r>
              <a:rPr lang="zh-CN" altLang="en-US" dirty="0"/>
              <a:t>：不同符号表示单个属性或值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F8EBFA-A232-4FC6-97F6-81F411CE2664}"/>
              </a:ext>
            </a:extLst>
          </p:cNvPr>
          <p:cNvSpPr txBox="1"/>
          <p:nvPr/>
        </p:nvSpPr>
        <p:spPr>
          <a:xfrm>
            <a:off x="1793066" y="5174138"/>
            <a:ext cx="425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Q-BOT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输入：有序属性对和</a:t>
            </a:r>
            <a:r>
              <a:rPr lang="en-US" altLang="zh-CN" dirty="0"/>
              <a:t>A-BOT</a:t>
            </a:r>
            <a:r>
              <a:rPr lang="zh-CN" altLang="en-US" dirty="0"/>
              <a:t>输出的符号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输出：单个符号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最终输出：属性的预测值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ACB078-F07F-40FD-A250-22FA47ACF619}"/>
              </a:ext>
            </a:extLst>
          </p:cNvPr>
          <p:cNvSpPr txBox="1"/>
          <p:nvPr/>
        </p:nvSpPr>
        <p:spPr>
          <a:xfrm>
            <a:off x="6350000" y="5430817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A-BOT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输入：实例和</a:t>
            </a:r>
            <a:r>
              <a:rPr lang="en-US" altLang="zh-CN" dirty="0"/>
              <a:t>Q-BOT</a:t>
            </a:r>
            <a:r>
              <a:rPr lang="zh-CN" altLang="en-US" dirty="0"/>
              <a:t>输出的符号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输出：单个符号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DABAD5-B111-42A1-9170-D45F3A8D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273" y="2262926"/>
            <a:ext cx="5523455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0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 习</dc:creator>
  <cp:lastModifiedBy>席 习</cp:lastModifiedBy>
  <cp:revision>1</cp:revision>
  <dcterms:created xsi:type="dcterms:W3CDTF">2023-11-23T12:47:30Z</dcterms:created>
  <dcterms:modified xsi:type="dcterms:W3CDTF">2023-11-23T12:48:01Z</dcterms:modified>
</cp:coreProperties>
</file>