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3" r:id="rId11"/>
    <p:sldId id="264" r:id="rId12"/>
    <p:sldId id="266" r:id="rId13"/>
    <p:sldId id="268" r:id="rId14"/>
    <p:sldId id="270" r:id="rId15"/>
    <p:sldId id="283" r:id="rId16"/>
    <p:sldId id="271" r:id="rId17"/>
    <p:sldId id="272" r:id="rId18"/>
    <p:sldId id="276" r:id="rId19"/>
    <p:sldId id="284" r:id="rId20"/>
    <p:sldId id="280" r:id="rId21"/>
  </p:sldIdLst>
  <p:sldSz cx="12192000" cy="6858000"/>
  <p:notesSz cx="6858000" cy="9144000"/>
  <p:custDataLst>
    <p:tags r:id="rId2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2308"/>
          <c:y val="0.0192308"/>
          <c:w val="0.961538"/>
          <c:h val="0.94903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262626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explosion val="0"/>
            <c:spPr>
              <a:solidFill>
                <a:srgbClr val="262626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explosion val="4"/>
            <c:spPr>
              <a:solidFill>
                <a:srgbClr val="595959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layout/>
              <c:numFmt formatCode="0.##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Open Sans Ligh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0.#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Open Sans Ligh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##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rgbClr val="000000"/>
                    </a:solidFill>
                    <a:latin typeface="Open Sans Ligh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Picture Placeholder 3"/>
          <p:cNvSpPr/>
          <p:nvPr>
            <p:ph type="pic" sz="quarter" idx="13"/>
          </p:nvPr>
        </p:nvSpPr>
        <p:spPr>
          <a:xfrm>
            <a:off x="0" y="0"/>
            <a:ext cx="3431705" cy="366917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4" name="Picture Placeholder 3"/>
          <p:cNvSpPr/>
          <p:nvPr>
            <p:ph type="pic" sz="half" idx="14"/>
          </p:nvPr>
        </p:nvSpPr>
        <p:spPr>
          <a:xfrm>
            <a:off x="3431704" y="3669176"/>
            <a:ext cx="8760297" cy="3188824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Placehol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Picture Placeholder 3"/>
          <p:cNvSpPr/>
          <p:nvPr>
            <p:ph type="pic" sz="quarter" idx="13"/>
          </p:nvPr>
        </p:nvSpPr>
        <p:spPr>
          <a:xfrm>
            <a:off x="547327" y="487482"/>
            <a:ext cx="2718400" cy="294781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1" name="Picture Placeholder 3"/>
          <p:cNvSpPr/>
          <p:nvPr>
            <p:ph type="pic" sz="quarter" idx="14"/>
          </p:nvPr>
        </p:nvSpPr>
        <p:spPr>
          <a:xfrm>
            <a:off x="8862179" y="487482"/>
            <a:ext cx="2780877" cy="294781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2" name="Picture Placeholder 3"/>
          <p:cNvSpPr/>
          <p:nvPr>
            <p:ph type="pic" sz="quarter" idx="15"/>
          </p:nvPr>
        </p:nvSpPr>
        <p:spPr>
          <a:xfrm>
            <a:off x="547327" y="3431816"/>
            <a:ext cx="2718400" cy="294781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3" name="Picture Placeholder 3"/>
          <p:cNvSpPr/>
          <p:nvPr>
            <p:ph type="pic" sz="quarter" idx="16"/>
          </p:nvPr>
        </p:nvSpPr>
        <p:spPr>
          <a:xfrm>
            <a:off x="8862179" y="3431816"/>
            <a:ext cx="2780877" cy="294781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" name="Picture Placeholder 2"/>
          <p:cNvSpPr/>
          <p:nvPr>
            <p:ph type="pic" sz="quarter" idx="13"/>
          </p:nvPr>
        </p:nvSpPr>
        <p:spPr>
          <a:xfrm>
            <a:off x="3472405" y="1614861"/>
            <a:ext cx="3020027" cy="30200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3" name="Picture Placeholder 2"/>
          <p:cNvSpPr/>
          <p:nvPr>
            <p:ph type="pic" sz="quarter" idx="14"/>
          </p:nvPr>
        </p:nvSpPr>
        <p:spPr>
          <a:xfrm>
            <a:off x="6492430" y="2779347"/>
            <a:ext cx="1855537" cy="185553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4" name="Picture Placeholder 2"/>
          <p:cNvSpPr/>
          <p:nvPr>
            <p:ph type="pic" sz="quarter" idx="15"/>
          </p:nvPr>
        </p:nvSpPr>
        <p:spPr>
          <a:xfrm>
            <a:off x="4636892" y="4634886"/>
            <a:ext cx="1855538" cy="1855538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Picture Placeholder 2"/>
          <p:cNvSpPr/>
          <p:nvPr>
            <p:ph type="pic" sz="quarter" idx="13"/>
          </p:nvPr>
        </p:nvSpPr>
        <p:spPr>
          <a:xfrm>
            <a:off x="259210" y="381063"/>
            <a:ext cx="2708737" cy="298938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4" name="Picture Placeholder 2"/>
          <p:cNvSpPr/>
          <p:nvPr>
            <p:ph type="pic" sz="quarter" idx="14"/>
          </p:nvPr>
        </p:nvSpPr>
        <p:spPr>
          <a:xfrm>
            <a:off x="259210" y="3426392"/>
            <a:ext cx="2708737" cy="298938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5" name="Picture Placeholder 2"/>
          <p:cNvSpPr/>
          <p:nvPr>
            <p:ph type="pic" sz="quarter" idx="15"/>
          </p:nvPr>
        </p:nvSpPr>
        <p:spPr>
          <a:xfrm>
            <a:off x="3034115" y="1492842"/>
            <a:ext cx="4354714" cy="298938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组图-5图-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" name="Picture Placeholder 6"/>
          <p:cNvSpPr/>
          <p:nvPr>
            <p:ph type="pic" sz="quarter" idx="13"/>
          </p:nvPr>
        </p:nvSpPr>
        <p:spPr>
          <a:xfrm>
            <a:off x="8022849" y="1117297"/>
            <a:ext cx="2315157" cy="27115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5" name="Picture Placeholder 6"/>
          <p:cNvSpPr/>
          <p:nvPr>
            <p:ph type="pic" sz="quarter" idx="14"/>
          </p:nvPr>
        </p:nvSpPr>
        <p:spPr>
          <a:xfrm>
            <a:off x="6692614" y="3910153"/>
            <a:ext cx="3645392" cy="2267644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6" name="Picture Placeholder 6"/>
          <p:cNvSpPr/>
          <p:nvPr>
            <p:ph type="pic" sz="quarter" idx="15"/>
          </p:nvPr>
        </p:nvSpPr>
        <p:spPr>
          <a:xfrm>
            <a:off x="10403215" y="3910145"/>
            <a:ext cx="1266429" cy="1239469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组图-6图-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" name="Picture Placeholder 6"/>
          <p:cNvSpPr/>
          <p:nvPr>
            <p:ph type="pic" sz="quarter" idx="13"/>
          </p:nvPr>
        </p:nvSpPr>
        <p:spPr>
          <a:xfrm>
            <a:off x="5930398" y="2260999"/>
            <a:ext cx="1859669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6" name="Picture Placeholder 6"/>
          <p:cNvSpPr/>
          <p:nvPr>
            <p:ph type="pic" sz="quarter" idx="14"/>
          </p:nvPr>
        </p:nvSpPr>
        <p:spPr>
          <a:xfrm>
            <a:off x="5930401" y="4931285"/>
            <a:ext cx="1873740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7" name="Picture Placeholder 6"/>
          <p:cNvSpPr/>
          <p:nvPr>
            <p:ph type="pic" sz="quarter" idx="15"/>
          </p:nvPr>
        </p:nvSpPr>
        <p:spPr>
          <a:xfrm>
            <a:off x="7851323" y="4931285"/>
            <a:ext cx="1873740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8" name="Picture Placeholder 6"/>
          <p:cNvSpPr/>
          <p:nvPr>
            <p:ph type="pic" sz="quarter" idx="16"/>
          </p:nvPr>
        </p:nvSpPr>
        <p:spPr>
          <a:xfrm>
            <a:off x="9777325" y="4931285"/>
            <a:ext cx="1873740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09" name="Picture Placeholder 6"/>
          <p:cNvSpPr/>
          <p:nvPr>
            <p:ph type="pic" sz="quarter" idx="17"/>
          </p:nvPr>
        </p:nvSpPr>
        <p:spPr>
          <a:xfrm>
            <a:off x="7820844" y="993690"/>
            <a:ext cx="1873740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10" name="Picture Placeholder 6"/>
          <p:cNvSpPr/>
          <p:nvPr>
            <p:ph type="pic" sz="quarter" idx="18"/>
          </p:nvPr>
        </p:nvSpPr>
        <p:spPr>
          <a:xfrm>
            <a:off x="-19646" y="3609240"/>
            <a:ext cx="1873739" cy="12301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 descr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5" descr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230156">
            <a:off x="3392516" y="1258509"/>
            <a:ext cx="869793" cy="7146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6" descr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0292" y="1359165"/>
            <a:ext cx="821151" cy="6391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7" descr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9042" y="570464"/>
            <a:ext cx="663973" cy="5657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8" descr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93245" flipV="1">
            <a:off x="5812040" y="1157402"/>
            <a:ext cx="807176" cy="506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9" descr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537183">
            <a:off x="6512651" y="863213"/>
            <a:ext cx="516316" cy="4399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10" descr="图片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9230156">
            <a:off x="7084931" y="375913"/>
            <a:ext cx="537514" cy="441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11" descr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8707399">
            <a:off x="7700092" y="748871"/>
            <a:ext cx="332790" cy="283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图片 12" descr="图片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934623">
            <a:off x="8327525" y="797146"/>
            <a:ext cx="649957" cy="505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图片 13" descr="图片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8707399" flipV="1">
            <a:off x="8916189" y="442086"/>
            <a:ext cx="332790" cy="2183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矩形 17"/>
          <p:cNvSpPr/>
          <p:nvPr/>
        </p:nvSpPr>
        <p:spPr>
          <a:xfrm>
            <a:off x="-18482" y="0"/>
            <a:ext cx="12210483" cy="6811701"/>
          </a:xfrm>
          <a:prstGeom prst="rect">
            <a:avLst/>
          </a:prstGeom>
          <a:gradFill>
            <a:gsLst>
              <a:gs pos="0">
                <a:srgbClr val="F2F2F2">
                  <a:alpha val="0"/>
                </a:srgbClr>
              </a:gs>
              <a:gs pos="52999">
                <a:srgbClr val="FFFFFF">
                  <a:alpha val="40000"/>
                </a:srgbClr>
              </a:gs>
              <a:gs pos="100000">
                <a:srgbClr val="FFFFFF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矩形 14"/>
          <p:cNvSpPr/>
          <p:nvPr/>
        </p:nvSpPr>
        <p:spPr>
          <a:xfrm>
            <a:off x="-10862" y="0"/>
            <a:ext cx="2086654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" name="图片 15" descr="图片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958" y="46298"/>
            <a:ext cx="3551836" cy="67654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矩形 16"/>
          <p:cNvSpPr/>
          <p:nvPr/>
        </p:nvSpPr>
        <p:spPr>
          <a:xfrm>
            <a:off x="-18482" y="6512559"/>
            <a:ext cx="12210483" cy="34544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17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4.xml"/><Relationship Id="rId7" Type="http://schemas.openxmlformats.org/officeDocument/2006/relationships/image" Target="../media/image22.png"/><Relationship Id="rId6" Type="http://schemas.openxmlformats.org/officeDocument/2006/relationships/tags" Target="../tags/tag3.xml"/><Relationship Id="rId5" Type="http://schemas.openxmlformats.org/officeDocument/2006/relationships/image" Target="../media/image21.png"/><Relationship Id="rId4" Type="http://schemas.openxmlformats.org/officeDocument/2006/relationships/tags" Target="../tags/tag2.xml"/><Relationship Id="rId3" Type="http://schemas.openxmlformats.org/officeDocument/2006/relationships/image" Target="../media/image20.png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26.png"/><Relationship Id="rId7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tags" Target="../tags/tag8.xml"/><Relationship Id="rId4" Type="http://schemas.openxmlformats.org/officeDocument/2006/relationships/image" Target="../media/image2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7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9307" y="1459863"/>
            <a:ext cx="7526320" cy="4409442"/>
            <a:chOff x="7321" y="3341"/>
            <a:chExt cx="11852" cy="6944"/>
          </a:xfrm>
        </p:grpSpPr>
        <p:sp>
          <p:nvSpPr>
            <p:cNvPr id="120" name="文本框 7"/>
            <p:cNvSpPr txBox="1"/>
            <p:nvPr/>
          </p:nvSpPr>
          <p:spPr>
            <a:xfrm>
              <a:off x="8148" y="6250"/>
              <a:ext cx="11025" cy="1016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4800" spc="600">
                  <a:solidFill>
                    <a:srgbClr val="404040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lvl1pPr>
            </a:lstStyle>
            <a:p>
              <a:r>
                <a:rPr lang="zh-CN" sz="3600"/>
                <a:t>同济绿茵</a:t>
              </a:r>
              <a:r>
                <a:rPr lang="en-US" altLang="zh-CN" sz="3600"/>
                <a:t> </a:t>
              </a:r>
              <a:r>
                <a:rPr lang="zh-CN" altLang="en-US" sz="3600"/>
                <a:t>您的足球交流助理</a:t>
              </a:r>
              <a:endParaRPr lang="zh-CN" altLang="en-US" sz="3600"/>
            </a:p>
          </p:txBody>
        </p:sp>
        <p:sp>
          <p:nvSpPr>
            <p:cNvPr id="125" name="直接连接符 22"/>
            <p:cNvSpPr/>
            <p:nvPr/>
          </p:nvSpPr>
          <p:spPr>
            <a:xfrm flipH="1" flipV="1">
              <a:off x="7321" y="7784"/>
              <a:ext cx="9595" cy="0"/>
            </a:xfrm>
            <a:prstGeom prst="line">
              <a:avLst/>
            </a:prstGeom>
            <a:ln w="6350">
              <a:solidFill>
                <a:srgbClr val="000000"/>
              </a:solidFill>
              <a:prstDash val="dash"/>
              <a:miter/>
            </a:ln>
          </p:spPr>
          <p:txBody>
            <a:bodyPr lIns="45719" rIns="45719"/>
            <a:lstStyle/>
            <a:p/>
          </p:txBody>
        </p:sp>
        <p:grpSp>
          <p:nvGrpSpPr>
            <p:cNvPr id="2" name="组合 1"/>
            <p:cNvGrpSpPr/>
            <p:nvPr/>
          </p:nvGrpSpPr>
          <p:grpSpPr>
            <a:xfrm>
              <a:off x="8670" y="4114"/>
              <a:ext cx="9358" cy="6171"/>
              <a:chOff x="8670" y="4114"/>
              <a:chExt cx="9358" cy="6171"/>
            </a:xfrm>
          </p:grpSpPr>
          <p:sp>
            <p:nvSpPr>
              <p:cNvPr id="121" name="矩形 17"/>
              <p:cNvSpPr/>
              <p:nvPr/>
            </p:nvSpPr>
            <p:spPr>
              <a:xfrm>
                <a:off x="8670" y="8129"/>
                <a:ext cx="117" cy="312"/>
              </a:xfrm>
              <a:prstGeom prst="rect">
                <a:avLst/>
              </a:prstGeom>
              <a:solidFill>
                <a:srgbClr val="40404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 sz="2000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pPr>
              </a:p>
            </p:txBody>
          </p:sp>
          <p:sp>
            <p:nvSpPr>
              <p:cNvPr id="122" name="文本框 18"/>
              <p:cNvSpPr txBox="1"/>
              <p:nvPr/>
            </p:nvSpPr>
            <p:spPr>
              <a:xfrm>
                <a:off x="8936" y="7960"/>
                <a:ext cx="9092" cy="23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lvl1pPr>
              </a:lstStyle>
              <a:p>
                <a:r>
                  <a:rPr lang="zh-CN"/>
                  <a:t>答辩人：</a:t>
                </a:r>
                <a:r>
                  <a:rPr lang="en-US" altLang="zh-CN"/>
                  <a:t>2151935 </a:t>
                </a:r>
                <a:r>
                  <a:rPr lang="zh-CN" altLang="en-US"/>
                  <a:t>王悦晖</a:t>
                </a:r>
                <a:r>
                  <a:rPr lang="en-US" altLang="zh-CN"/>
                  <a:t> 	2152491 </a:t>
                </a:r>
                <a:r>
                  <a:rPr lang="zh-CN" altLang="en-US"/>
                  <a:t>王亮淇</a:t>
                </a:r>
                <a:endParaRPr lang="zh-CN" altLang="en-US"/>
              </a:p>
              <a:p>
                <a:pPr marL="457200" lvl="1" indent="457200"/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2151784 王若兵	2153398 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王晗</a:t>
                </a:r>
                <a:endParaRPr lang="zh-CN" altLang="en-US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endParaRPr>
              </a:p>
              <a:p>
                <a:pPr marL="457200" lvl="1" indent="457200"/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2153061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谢嘉麒</a:t>
                </a:r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	2151646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李天昊</a:t>
                </a:r>
                <a:endParaRPr lang="zh-CN" altLang="en-US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endParaRPr>
              </a:p>
              <a:p>
                <a:pPr marL="457200" lvl="1" indent="457200"/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2152190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李凌朗</a:t>
                </a:r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	2154314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郑楷</a:t>
                </a:r>
                <a:endParaRPr lang="zh-CN" altLang="en-US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endParaRPr>
              </a:p>
              <a:p>
                <a:pPr marL="457200" lvl="1" indent="457200"/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2153828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朱昱芃</a:t>
                </a:r>
                <a:r>
                  <a:rPr lang="en-US" altLang="zh-CN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	2150253 </a:t>
                </a:r>
                <a:r>
                  <a:rPr lang="zh-CN" altLang="en-US"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</a:rPr>
                  <a:t>王家梁</a:t>
                </a:r>
                <a:endParaRPr lang="zh-CN" altLang="en-US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endParaRPr>
              </a:p>
            </p:txBody>
          </p:sp>
          <p:grpSp>
            <p:nvGrpSpPr>
              <p:cNvPr id="158" name="组合 23"/>
              <p:cNvGrpSpPr/>
              <p:nvPr/>
            </p:nvGrpSpPr>
            <p:grpSpPr>
              <a:xfrm>
                <a:off x="11009" y="4114"/>
                <a:ext cx="1583" cy="1583"/>
                <a:chOff x="0" y="0"/>
                <a:chExt cx="1005243" cy="1005243"/>
              </a:xfrm>
            </p:grpSpPr>
            <p:sp>
              <p:nvSpPr>
                <p:cNvPr id="126" name="椭圆 24"/>
                <p:cNvSpPr/>
                <p:nvPr/>
              </p:nvSpPr>
              <p:spPr>
                <a:xfrm>
                  <a:off x="0" y="0"/>
                  <a:ext cx="1005244" cy="1005244"/>
                </a:xfrm>
                <a:prstGeom prst="ellipse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57" name="组合 25"/>
                <p:cNvGrpSpPr/>
                <p:nvPr/>
              </p:nvGrpSpPr>
              <p:grpSpPr>
                <a:xfrm>
                  <a:off x="78726" y="78726"/>
                  <a:ext cx="847792" cy="847792"/>
                  <a:chOff x="0" y="0"/>
                  <a:chExt cx="847790" cy="847790"/>
                </a:xfrm>
              </p:grpSpPr>
              <p:sp>
                <p:nvSpPr>
                  <p:cNvPr id="127" name="Freeform 26"/>
                  <p:cNvSpPr/>
                  <p:nvPr/>
                </p:nvSpPr>
                <p:spPr>
                  <a:xfrm>
                    <a:off x="448273" y="46414"/>
                    <a:ext cx="72441" cy="776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52" h="21217" extrusionOk="0">
                        <a:moveTo>
                          <a:pt x="15626" y="15965"/>
                        </a:moveTo>
                        <a:cubicBezTo>
                          <a:pt x="15124" y="20191"/>
                          <a:pt x="11608" y="21600"/>
                          <a:pt x="7087" y="21130"/>
                        </a:cubicBezTo>
                        <a:cubicBezTo>
                          <a:pt x="2566" y="20191"/>
                          <a:pt x="-448" y="17843"/>
                          <a:pt x="54" y="15026"/>
                        </a:cubicBezTo>
                        <a:cubicBezTo>
                          <a:pt x="2566" y="2348"/>
                          <a:pt x="2566" y="2348"/>
                          <a:pt x="2566" y="2348"/>
                        </a:cubicBezTo>
                        <a:cubicBezTo>
                          <a:pt x="2566" y="470"/>
                          <a:pt x="54" y="939"/>
                          <a:pt x="54" y="0"/>
                        </a:cubicBezTo>
                        <a:cubicBezTo>
                          <a:pt x="54" y="0"/>
                          <a:pt x="54" y="0"/>
                          <a:pt x="557" y="0"/>
                        </a:cubicBezTo>
                        <a:cubicBezTo>
                          <a:pt x="2064" y="0"/>
                          <a:pt x="3571" y="470"/>
                          <a:pt x="5078" y="470"/>
                        </a:cubicBezTo>
                        <a:cubicBezTo>
                          <a:pt x="6082" y="939"/>
                          <a:pt x="7589" y="939"/>
                          <a:pt x="9096" y="939"/>
                        </a:cubicBezTo>
                        <a:cubicBezTo>
                          <a:pt x="9599" y="1409"/>
                          <a:pt x="9599" y="1409"/>
                          <a:pt x="9599" y="1409"/>
                        </a:cubicBezTo>
                        <a:cubicBezTo>
                          <a:pt x="9599" y="2348"/>
                          <a:pt x="7087" y="939"/>
                          <a:pt x="6585" y="3287"/>
                        </a:cubicBezTo>
                        <a:cubicBezTo>
                          <a:pt x="4575" y="15496"/>
                          <a:pt x="4575" y="15496"/>
                          <a:pt x="4575" y="15496"/>
                        </a:cubicBezTo>
                        <a:cubicBezTo>
                          <a:pt x="4073" y="17843"/>
                          <a:pt x="6082" y="20191"/>
                          <a:pt x="8594" y="20191"/>
                        </a:cubicBezTo>
                        <a:cubicBezTo>
                          <a:pt x="11608" y="20661"/>
                          <a:pt x="14119" y="19252"/>
                          <a:pt x="14622" y="15965"/>
                        </a:cubicBezTo>
                        <a:cubicBezTo>
                          <a:pt x="16129" y="7043"/>
                          <a:pt x="16129" y="7043"/>
                          <a:pt x="16129" y="7043"/>
                        </a:cubicBezTo>
                        <a:cubicBezTo>
                          <a:pt x="16631" y="4696"/>
                          <a:pt x="16129" y="3287"/>
                          <a:pt x="14622" y="2817"/>
                        </a:cubicBezTo>
                        <a:cubicBezTo>
                          <a:pt x="14119" y="2348"/>
                          <a:pt x="13617" y="2348"/>
                          <a:pt x="13617" y="2348"/>
                        </a:cubicBezTo>
                        <a:cubicBezTo>
                          <a:pt x="13617" y="1878"/>
                          <a:pt x="14119" y="1878"/>
                          <a:pt x="14119" y="1878"/>
                        </a:cubicBezTo>
                        <a:cubicBezTo>
                          <a:pt x="15124" y="1878"/>
                          <a:pt x="16129" y="2348"/>
                          <a:pt x="17636" y="2348"/>
                        </a:cubicBezTo>
                        <a:cubicBezTo>
                          <a:pt x="18640" y="2348"/>
                          <a:pt x="19645" y="2817"/>
                          <a:pt x="20650" y="2817"/>
                        </a:cubicBezTo>
                        <a:cubicBezTo>
                          <a:pt x="21152" y="2817"/>
                          <a:pt x="21152" y="2817"/>
                          <a:pt x="21152" y="3287"/>
                        </a:cubicBezTo>
                        <a:cubicBezTo>
                          <a:pt x="21152" y="3287"/>
                          <a:pt x="20650" y="3287"/>
                          <a:pt x="20147" y="3287"/>
                        </a:cubicBezTo>
                        <a:cubicBezTo>
                          <a:pt x="18640" y="3757"/>
                          <a:pt x="17636" y="5165"/>
                          <a:pt x="17133" y="7513"/>
                        </a:cubicBezTo>
                        <a:lnTo>
                          <a:pt x="15626" y="159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28" name="Freeform 27"/>
                  <p:cNvSpPr/>
                  <p:nvPr/>
                </p:nvSpPr>
                <p:spPr>
                  <a:xfrm>
                    <a:off x="513460" y="63819"/>
                    <a:ext cx="98632" cy="9283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4168" y="12800"/>
                        </a:moveTo>
                        <a:cubicBezTo>
                          <a:pt x="3411" y="14800"/>
                          <a:pt x="3789" y="16000"/>
                          <a:pt x="4168" y="16400"/>
                        </a:cubicBezTo>
                        <a:cubicBezTo>
                          <a:pt x="4926" y="16800"/>
                          <a:pt x="5305" y="16800"/>
                          <a:pt x="5305" y="17200"/>
                        </a:cubicBezTo>
                        <a:cubicBezTo>
                          <a:pt x="5305" y="17600"/>
                          <a:pt x="5305" y="17600"/>
                          <a:pt x="4926" y="17600"/>
                        </a:cubicBezTo>
                        <a:cubicBezTo>
                          <a:pt x="4168" y="17200"/>
                          <a:pt x="3411" y="16800"/>
                          <a:pt x="2653" y="16400"/>
                        </a:cubicBezTo>
                        <a:cubicBezTo>
                          <a:pt x="1516" y="16000"/>
                          <a:pt x="758" y="15600"/>
                          <a:pt x="0" y="15200"/>
                        </a:cubicBezTo>
                        <a:cubicBezTo>
                          <a:pt x="0" y="15200"/>
                          <a:pt x="0" y="14800"/>
                          <a:pt x="0" y="14800"/>
                        </a:cubicBezTo>
                        <a:cubicBezTo>
                          <a:pt x="0" y="14400"/>
                          <a:pt x="379" y="14800"/>
                          <a:pt x="1137" y="14800"/>
                        </a:cubicBezTo>
                        <a:cubicBezTo>
                          <a:pt x="1895" y="14800"/>
                          <a:pt x="3032" y="14400"/>
                          <a:pt x="3789" y="12800"/>
                        </a:cubicBezTo>
                        <a:cubicBezTo>
                          <a:pt x="7958" y="2800"/>
                          <a:pt x="7958" y="2800"/>
                          <a:pt x="7958" y="2800"/>
                        </a:cubicBezTo>
                        <a:cubicBezTo>
                          <a:pt x="7579" y="1600"/>
                          <a:pt x="7200" y="1200"/>
                          <a:pt x="6442" y="800"/>
                        </a:cubicBezTo>
                        <a:cubicBezTo>
                          <a:pt x="6063" y="400"/>
                          <a:pt x="6063" y="400"/>
                          <a:pt x="6063" y="0"/>
                        </a:cubicBezTo>
                        <a:cubicBezTo>
                          <a:pt x="6063" y="0"/>
                          <a:pt x="6063" y="0"/>
                          <a:pt x="6442" y="0"/>
                        </a:cubicBezTo>
                        <a:cubicBezTo>
                          <a:pt x="7200" y="400"/>
                          <a:pt x="7958" y="800"/>
                          <a:pt x="8716" y="1200"/>
                        </a:cubicBezTo>
                        <a:cubicBezTo>
                          <a:pt x="10989" y="2000"/>
                          <a:pt x="10989" y="2000"/>
                          <a:pt x="10989" y="2000"/>
                        </a:cubicBezTo>
                        <a:cubicBezTo>
                          <a:pt x="14400" y="15600"/>
                          <a:pt x="14400" y="15600"/>
                          <a:pt x="14400" y="15600"/>
                        </a:cubicBezTo>
                        <a:cubicBezTo>
                          <a:pt x="14400" y="15600"/>
                          <a:pt x="14400" y="15600"/>
                          <a:pt x="14400" y="15600"/>
                        </a:cubicBezTo>
                        <a:cubicBezTo>
                          <a:pt x="17053" y="9200"/>
                          <a:pt x="17053" y="9200"/>
                          <a:pt x="17053" y="9200"/>
                        </a:cubicBezTo>
                        <a:cubicBezTo>
                          <a:pt x="17811" y="7600"/>
                          <a:pt x="17432" y="6400"/>
                          <a:pt x="17053" y="5600"/>
                        </a:cubicBezTo>
                        <a:cubicBezTo>
                          <a:pt x="16674" y="5200"/>
                          <a:pt x="15916" y="5200"/>
                          <a:pt x="16295" y="4800"/>
                        </a:cubicBezTo>
                        <a:cubicBezTo>
                          <a:pt x="16295" y="4800"/>
                          <a:pt x="16295" y="4400"/>
                          <a:pt x="16674" y="4800"/>
                        </a:cubicBezTo>
                        <a:cubicBezTo>
                          <a:pt x="17053" y="5200"/>
                          <a:pt x="18189" y="5600"/>
                          <a:pt x="18947" y="6000"/>
                        </a:cubicBezTo>
                        <a:cubicBezTo>
                          <a:pt x="19705" y="6400"/>
                          <a:pt x="20463" y="6800"/>
                          <a:pt x="21221" y="6800"/>
                        </a:cubicBezTo>
                        <a:cubicBezTo>
                          <a:pt x="21600" y="7200"/>
                          <a:pt x="21600" y="7200"/>
                          <a:pt x="21600" y="7200"/>
                        </a:cubicBezTo>
                        <a:cubicBezTo>
                          <a:pt x="21221" y="7600"/>
                          <a:pt x="20842" y="7200"/>
                          <a:pt x="20084" y="7200"/>
                        </a:cubicBezTo>
                        <a:cubicBezTo>
                          <a:pt x="19326" y="7200"/>
                          <a:pt x="18568" y="7600"/>
                          <a:pt x="17811" y="9600"/>
                        </a:cubicBezTo>
                        <a:cubicBezTo>
                          <a:pt x="12884" y="20800"/>
                          <a:pt x="12884" y="20800"/>
                          <a:pt x="12884" y="20800"/>
                        </a:cubicBezTo>
                        <a:cubicBezTo>
                          <a:pt x="12884" y="21200"/>
                          <a:pt x="12505" y="21600"/>
                          <a:pt x="12505" y="21600"/>
                        </a:cubicBezTo>
                        <a:cubicBezTo>
                          <a:pt x="12126" y="21600"/>
                          <a:pt x="12126" y="21200"/>
                          <a:pt x="12126" y="20800"/>
                        </a:cubicBezTo>
                        <a:cubicBezTo>
                          <a:pt x="7958" y="4000"/>
                          <a:pt x="7958" y="4000"/>
                          <a:pt x="7958" y="4000"/>
                        </a:cubicBezTo>
                        <a:cubicBezTo>
                          <a:pt x="7958" y="4000"/>
                          <a:pt x="7958" y="4000"/>
                          <a:pt x="7958" y="4000"/>
                        </a:cubicBezTo>
                        <a:lnTo>
                          <a:pt x="4168" y="128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29" name="Freeform 28"/>
                  <p:cNvSpPr/>
                  <p:nvPr/>
                </p:nvSpPr>
                <p:spPr>
                  <a:xfrm>
                    <a:off x="589609" y="107039"/>
                    <a:ext cx="67447" cy="771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80" extrusionOk="0">
                        <a:moveTo>
                          <a:pt x="13846" y="3240"/>
                        </a:moveTo>
                        <a:cubicBezTo>
                          <a:pt x="15508" y="1320"/>
                          <a:pt x="12185" y="840"/>
                          <a:pt x="12738" y="360"/>
                        </a:cubicBezTo>
                        <a:cubicBezTo>
                          <a:pt x="12738" y="-120"/>
                          <a:pt x="13292" y="-120"/>
                          <a:pt x="13846" y="360"/>
                        </a:cubicBezTo>
                        <a:cubicBezTo>
                          <a:pt x="14954" y="1320"/>
                          <a:pt x="16062" y="2280"/>
                          <a:pt x="17169" y="2760"/>
                        </a:cubicBezTo>
                        <a:cubicBezTo>
                          <a:pt x="18277" y="3240"/>
                          <a:pt x="19938" y="4200"/>
                          <a:pt x="21046" y="5160"/>
                        </a:cubicBezTo>
                        <a:cubicBezTo>
                          <a:pt x="21600" y="5160"/>
                          <a:pt x="21600" y="5640"/>
                          <a:pt x="21600" y="5640"/>
                        </a:cubicBezTo>
                        <a:cubicBezTo>
                          <a:pt x="21046" y="6600"/>
                          <a:pt x="19385" y="4200"/>
                          <a:pt x="17723" y="6120"/>
                        </a:cubicBezTo>
                        <a:cubicBezTo>
                          <a:pt x="7754" y="18120"/>
                          <a:pt x="7754" y="18120"/>
                          <a:pt x="7754" y="18120"/>
                        </a:cubicBezTo>
                        <a:cubicBezTo>
                          <a:pt x="6092" y="20040"/>
                          <a:pt x="9415" y="20520"/>
                          <a:pt x="8862" y="21480"/>
                        </a:cubicBezTo>
                        <a:cubicBezTo>
                          <a:pt x="8308" y="21480"/>
                          <a:pt x="8308" y="21480"/>
                          <a:pt x="7754" y="21480"/>
                        </a:cubicBezTo>
                        <a:cubicBezTo>
                          <a:pt x="6646" y="20520"/>
                          <a:pt x="4985" y="19560"/>
                          <a:pt x="3877" y="19080"/>
                        </a:cubicBezTo>
                        <a:cubicBezTo>
                          <a:pt x="2769" y="18120"/>
                          <a:pt x="1662" y="17640"/>
                          <a:pt x="0" y="16680"/>
                        </a:cubicBezTo>
                        <a:cubicBezTo>
                          <a:pt x="0" y="16200"/>
                          <a:pt x="0" y="16200"/>
                          <a:pt x="0" y="15720"/>
                        </a:cubicBezTo>
                        <a:cubicBezTo>
                          <a:pt x="554" y="15240"/>
                          <a:pt x="2215" y="17640"/>
                          <a:pt x="3877" y="15720"/>
                        </a:cubicBezTo>
                        <a:lnTo>
                          <a:pt x="13846" y="32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0" name="Freeform 29"/>
                  <p:cNvSpPr/>
                  <p:nvPr/>
                </p:nvSpPr>
                <p:spPr>
                  <a:xfrm>
                    <a:off x="644726" y="137793"/>
                    <a:ext cx="79051" cy="776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557" y="14880"/>
                        </a:moveTo>
                        <a:cubicBezTo>
                          <a:pt x="15496" y="14880"/>
                          <a:pt x="15965" y="14400"/>
                          <a:pt x="16435" y="13920"/>
                        </a:cubicBezTo>
                        <a:cubicBezTo>
                          <a:pt x="18313" y="12000"/>
                          <a:pt x="16435" y="10560"/>
                          <a:pt x="16904" y="10080"/>
                        </a:cubicBezTo>
                        <a:cubicBezTo>
                          <a:pt x="16904" y="10080"/>
                          <a:pt x="16904" y="10080"/>
                          <a:pt x="17374" y="10080"/>
                        </a:cubicBezTo>
                        <a:cubicBezTo>
                          <a:pt x="17843" y="11040"/>
                          <a:pt x="18783" y="12000"/>
                          <a:pt x="19252" y="12480"/>
                        </a:cubicBezTo>
                        <a:cubicBezTo>
                          <a:pt x="19722" y="12960"/>
                          <a:pt x="20661" y="13920"/>
                          <a:pt x="21130" y="14400"/>
                        </a:cubicBezTo>
                        <a:cubicBezTo>
                          <a:pt x="21600" y="14880"/>
                          <a:pt x="21600" y="15360"/>
                          <a:pt x="21600" y="15360"/>
                        </a:cubicBezTo>
                        <a:cubicBezTo>
                          <a:pt x="21130" y="16320"/>
                          <a:pt x="20191" y="13440"/>
                          <a:pt x="16435" y="15360"/>
                        </a:cubicBezTo>
                        <a:cubicBezTo>
                          <a:pt x="939" y="21120"/>
                          <a:pt x="939" y="21120"/>
                          <a:pt x="939" y="21120"/>
                        </a:cubicBezTo>
                        <a:cubicBezTo>
                          <a:pt x="470" y="21600"/>
                          <a:pt x="470" y="21600"/>
                          <a:pt x="0" y="21600"/>
                        </a:cubicBezTo>
                        <a:cubicBezTo>
                          <a:pt x="0" y="21120"/>
                          <a:pt x="0" y="21120"/>
                          <a:pt x="470" y="20640"/>
                        </a:cubicBezTo>
                        <a:cubicBezTo>
                          <a:pt x="7513" y="3840"/>
                          <a:pt x="7513" y="3840"/>
                          <a:pt x="7513" y="3840"/>
                        </a:cubicBezTo>
                        <a:cubicBezTo>
                          <a:pt x="8922" y="1440"/>
                          <a:pt x="7043" y="480"/>
                          <a:pt x="7513" y="0"/>
                        </a:cubicBezTo>
                        <a:cubicBezTo>
                          <a:pt x="7513" y="0"/>
                          <a:pt x="7983" y="0"/>
                          <a:pt x="7983" y="480"/>
                        </a:cubicBezTo>
                        <a:cubicBezTo>
                          <a:pt x="8922" y="1440"/>
                          <a:pt x="9861" y="2400"/>
                          <a:pt x="10800" y="3360"/>
                        </a:cubicBezTo>
                        <a:cubicBezTo>
                          <a:pt x="11739" y="4320"/>
                          <a:pt x="12678" y="5280"/>
                          <a:pt x="13617" y="6240"/>
                        </a:cubicBezTo>
                        <a:cubicBezTo>
                          <a:pt x="14087" y="6720"/>
                          <a:pt x="14087" y="6720"/>
                          <a:pt x="13617" y="6720"/>
                        </a:cubicBezTo>
                        <a:cubicBezTo>
                          <a:pt x="13148" y="7200"/>
                          <a:pt x="12678" y="5280"/>
                          <a:pt x="11270" y="6240"/>
                        </a:cubicBezTo>
                        <a:cubicBezTo>
                          <a:pt x="11270" y="6720"/>
                          <a:pt x="10800" y="7200"/>
                          <a:pt x="10800" y="7200"/>
                        </a:cubicBezTo>
                        <a:cubicBezTo>
                          <a:pt x="5635" y="18720"/>
                          <a:pt x="5635" y="18720"/>
                          <a:pt x="5635" y="18720"/>
                        </a:cubicBezTo>
                        <a:lnTo>
                          <a:pt x="14557" y="148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1" name="Freeform 30"/>
                  <p:cNvSpPr/>
                  <p:nvPr/>
                </p:nvSpPr>
                <p:spPr>
                  <a:xfrm>
                    <a:off x="671263" y="203063"/>
                    <a:ext cx="88775" cy="877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96" h="21600" extrusionOk="0">
                        <a:moveTo>
                          <a:pt x="14019" y="2965"/>
                        </a:moveTo>
                        <a:cubicBezTo>
                          <a:pt x="15681" y="1694"/>
                          <a:pt x="14019" y="424"/>
                          <a:pt x="14434" y="0"/>
                        </a:cubicBezTo>
                        <a:cubicBezTo>
                          <a:pt x="14434" y="0"/>
                          <a:pt x="14850" y="0"/>
                          <a:pt x="14850" y="424"/>
                        </a:cubicBezTo>
                        <a:cubicBezTo>
                          <a:pt x="15681" y="1694"/>
                          <a:pt x="16096" y="2541"/>
                          <a:pt x="16927" y="3388"/>
                        </a:cubicBezTo>
                        <a:cubicBezTo>
                          <a:pt x="18173" y="6353"/>
                          <a:pt x="19834" y="8894"/>
                          <a:pt x="21496" y="11435"/>
                        </a:cubicBezTo>
                        <a:cubicBezTo>
                          <a:pt x="17758" y="15247"/>
                          <a:pt x="17758" y="15247"/>
                          <a:pt x="17758" y="15247"/>
                        </a:cubicBezTo>
                        <a:cubicBezTo>
                          <a:pt x="17758" y="15247"/>
                          <a:pt x="17342" y="15671"/>
                          <a:pt x="17342" y="15671"/>
                        </a:cubicBezTo>
                        <a:cubicBezTo>
                          <a:pt x="17342" y="15671"/>
                          <a:pt x="17342" y="15671"/>
                          <a:pt x="17342" y="15247"/>
                        </a:cubicBezTo>
                        <a:cubicBezTo>
                          <a:pt x="16927" y="15247"/>
                          <a:pt x="17342" y="14824"/>
                          <a:pt x="18173" y="13129"/>
                        </a:cubicBezTo>
                        <a:cubicBezTo>
                          <a:pt x="19419" y="11012"/>
                          <a:pt x="19419" y="9318"/>
                          <a:pt x="17758" y="6776"/>
                        </a:cubicBezTo>
                        <a:cubicBezTo>
                          <a:pt x="17342" y="5506"/>
                          <a:pt x="17342" y="5506"/>
                          <a:pt x="17342" y="5506"/>
                        </a:cubicBezTo>
                        <a:cubicBezTo>
                          <a:pt x="11111" y="9318"/>
                          <a:pt x="11111" y="9318"/>
                          <a:pt x="11111" y="9318"/>
                        </a:cubicBezTo>
                        <a:cubicBezTo>
                          <a:pt x="11111" y="9741"/>
                          <a:pt x="11111" y="9741"/>
                          <a:pt x="11111" y="9741"/>
                        </a:cubicBezTo>
                        <a:cubicBezTo>
                          <a:pt x="12358" y="11435"/>
                          <a:pt x="14019" y="11859"/>
                          <a:pt x="15681" y="11012"/>
                        </a:cubicBezTo>
                        <a:cubicBezTo>
                          <a:pt x="16096" y="10588"/>
                          <a:pt x="16096" y="10588"/>
                          <a:pt x="16511" y="11012"/>
                        </a:cubicBezTo>
                        <a:cubicBezTo>
                          <a:pt x="16511" y="11012"/>
                          <a:pt x="16511" y="11012"/>
                          <a:pt x="16096" y="11435"/>
                        </a:cubicBezTo>
                        <a:cubicBezTo>
                          <a:pt x="9450" y="15247"/>
                          <a:pt x="9450" y="15247"/>
                          <a:pt x="9450" y="15247"/>
                        </a:cubicBezTo>
                        <a:cubicBezTo>
                          <a:pt x="9450" y="15247"/>
                          <a:pt x="9034" y="15247"/>
                          <a:pt x="9034" y="15247"/>
                        </a:cubicBezTo>
                        <a:cubicBezTo>
                          <a:pt x="9034" y="15247"/>
                          <a:pt x="9034" y="14824"/>
                          <a:pt x="9450" y="14824"/>
                        </a:cubicBezTo>
                        <a:cubicBezTo>
                          <a:pt x="11111" y="13553"/>
                          <a:pt x="11527" y="11435"/>
                          <a:pt x="10696" y="10165"/>
                        </a:cubicBezTo>
                        <a:cubicBezTo>
                          <a:pt x="10281" y="9318"/>
                          <a:pt x="10281" y="9318"/>
                          <a:pt x="10281" y="9318"/>
                        </a:cubicBezTo>
                        <a:cubicBezTo>
                          <a:pt x="4881" y="12706"/>
                          <a:pt x="4881" y="12706"/>
                          <a:pt x="4881" y="12706"/>
                        </a:cubicBezTo>
                        <a:cubicBezTo>
                          <a:pt x="4050" y="13553"/>
                          <a:pt x="3634" y="13976"/>
                          <a:pt x="4465" y="15671"/>
                        </a:cubicBezTo>
                        <a:cubicBezTo>
                          <a:pt x="6542" y="19059"/>
                          <a:pt x="9865" y="19482"/>
                          <a:pt x="12773" y="18635"/>
                        </a:cubicBezTo>
                        <a:cubicBezTo>
                          <a:pt x="13188" y="18635"/>
                          <a:pt x="13188" y="18635"/>
                          <a:pt x="13188" y="18635"/>
                        </a:cubicBezTo>
                        <a:cubicBezTo>
                          <a:pt x="13604" y="19059"/>
                          <a:pt x="13604" y="19059"/>
                          <a:pt x="13188" y="19059"/>
                        </a:cubicBezTo>
                        <a:cubicBezTo>
                          <a:pt x="13188" y="19059"/>
                          <a:pt x="12773" y="19482"/>
                          <a:pt x="12773" y="19482"/>
                        </a:cubicBezTo>
                        <a:cubicBezTo>
                          <a:pt x="7373" y="21600"/>
                          <a:pt x="7373" y="21600"/>
                          <a:pt x="7373" y="21600"/>
                        </a:cubicBezTo>
                        <a:cubicBezTo>
                          <a:pt x="5296" y="18635"/>
                          <a:pt x="3634" y="15671"/>
                          <a:pt x="1973" y="12282"/>
                        </a:cubicBezTo>
                        <a:cubicBezTo>
                          <a:pt x="1558" y="11435"/>
                          <a:pt x="727" y="10588"/>
                          <a:pt x="311" y="9318"/>
                        </a:cubicBezTo>
                        <a:cubicBezTo>
                          <a:pt x="-104" y="8894"/>
                          <a:pt x="-104" y="8894"/>
                          <a:pt x="311" y="8894"/>
                        </a:cubicBezTo>
                        <a:cubicBezTo>
                          <a:pt x="727" y="8471"/>
                          <a:pt x="1142" y="11012"/>
                          <a:pt x="2804" y="9741"/>
                        </a:cubicBezTo>
                        <a:lnTo>
                          <a:pt x="14019" y="29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2" name="Freeform 31"/>
                  <p:cNvSpPr/>
                  <p:nvPr/>
                </p:nvSpPr>
                <p:spPr>
                  <a:xfrm>
                    <a:off x="708546" y="285246"/>
                    <a:ext cx="79537" cy="904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80" h="21374" extrusionOk="0">
                        <a:moveTo>
                          <a:pt x="9450" y="11593"/>
                        </a:moveTo>
                        <a:cubicBezTo>
                          <a:pt x="10350" y="10778"/>
                          <a:pt x="10800" y="9555"/>
                          <a:pt x="10350" y="7925"/>
                        </a:cubicBezTo>
                        <a:cubicBezTo>
                          <a:pt x="4050" y="9555"/>
                          <a:pt x="4050" y="9555"/>
                          <a:pt x="4050" y="9555"/>
                        </a:cubicBezTo>
                        <a:cubicBezTo>
                          <a:pt x="1800" y="10370"/>
                          <a:pt x="3600" y="12000"/>
                          <a:pt x="2700" y="12000"/>
                        </a:cubicBezTo>
                        <a:cubicBezTo>
                          <a:pt x="2700" y="12408"/>
                          <a:pt x="2250" y="12000"/>
                          <a:pt x="2250" y="12000"/>
                        </a:cubicBezTo>
                        <a:cubicBezTo>
                          <a:pt x="1800" y="10778"/>
                          <a:pt x="1350" y="9555"/>
                          <a:pt x="1350" y="8332"/>
                        </a:cubicBezTo>
                        <a:cubicBezTo>
                          <a:pt x="900" y="7517"/>
                          <a:pt x="450" y="6295"/>
                          <a:pt x="0" y="5072"/>
                        </a:cubicBezTo>
                        <a:cubicBezTo>
                          <a:pt x="0" y="4665"/>
                          <a:pt x="0" y="4665"/>
                          <a:pt x="450" y="4665"/>
                        </a:cubicBezTo>
                        <a:cubicBezTo>
                          <a:pt x="900" y="4257"/>
                          <a:pt x="450" y="6702"/>
                          <a:pt x="2700" y="6295"/>
                        </a:cubicBezTo>
                        <a:cubicBezTo>
                          <a:pt x="16200" y="2627"/>
                          <a:pt x="16200" y="2627"/>
                          <a:pt x="16200" y="2627"/>
                        </a:cubicBezTo>
                        <a:cubicBezTo>
                          <a:pt x="18450" y="1812"/>
                          <a:pt x="16650" y="182"/>
                          <a:pt x="17550" y="182"/>
                        </a:cubicBezTo>
                        <a:cubicBezTo>
                          <a:pt x="17550" y="-226"/>
                          <a:pt x="18000" y="182"/>
                          <a:pt x="18000" y="182"/>
                        </a:cubicBezTo>
                        <a:cubicBezTo>
                          <a:pt x="18450" y="1404"/>
                          <a:pt x="18900" y="2627"/>
                          <a:pt x="18900" y="3849"/>
                        </a:cubicBezTo>
                        <a:cubicBezTo>
                          <a:pt x="19350" y="5072"/>
                          <a:pt x="19800" y="5887"/>
                          <a:pt x="20250" y="7517"/>
                        </a:cubicBezTo>
                        <a:cubicBezTo>
                          <a:pt x="21600" y="11593"/>
                          <a:pt x="20250" y="14446"/>
                          <a:pt x="17550" y="14853"/>
                        </a:cubicBezTo>
                        <a:cubicBezTo>
                          <a:pt x="15300" y="15668"/>
                          <a:pt x="13050" y="14853"/>
                          <a:pt x="11250" y="9963"/>
                        </a:cubicBezTo>
                        <a:cubicBezTo>
                          <a:pt x="10800" y="9963"/>
                          <a:pt x="10800" y="9963"/>
                          <a:pt x="10800" y="9963"/>
                        </a:cubicBezTo>
                        <a:cubicBezTo>
                          <a:pt x="11700" y="12816"/>
                          <a:pt x="11700" y="14038"/>
                          <a:pt x="9900" y="15668"/>
                        </a:cubicBezTo>
                        <a:cubicBezTo>
                          <a:pt x="6750" y="18521"/>
                          <a:pt x="6750" y="18521"/>
                          <a:pt x="6750" y="18521"/>
                        </a:cubicBezTo>
                        <a:cubicBezTo>
                          <a:pt x="4950" y="20151"/>
                          <a:pt x="6300" y="21374"/>
                          <a:pt x="5850" y="21374"/>
                        </a:cubicBezTo>
                        <a:cubicBezTo>
                          <a:pt x="5400" y="21374"/>
                          <a:pt x="5400" y="21374"/>
                          <a:pt x="5400" y="21374"/>
                        </a:cubicBezTo>
                        <a:cubicBezTo>
                          <a:pt x="4950" y="20559"/>
                          <a:pt x="4950" y="19744"/>
                          <a:pt x="4500" y="18929"/>
                        </a:cubicBezTo>
                        <a:cubicBezTo>
                          <a:pt x="3600" y="16076"/>
                          <a:pt x="3600" y="16076"/>
                          <a:pt x="3600" y="16076"/>
                        </a:cubicBezTo>
                        <a:lnTo>
                          <a:pt x="9450" y="11593"/>
                        </a:lnTo>
                        <a:close/>
                        <a:moveTo>
                          <a:pt x="10800" y="7925"/>
                        </a:moveTo>
                        <a:cubicBezTo>
                          <a:pt x="10800" y="8740"/>
                          <a:pt x="10800" y="8740"/>
                          <a:pt x="10800" y="8740"/>
                        </a:cubicBezTo>
                        <a:cubicBezTo>
                          <a:pt x="11700" y="11593"/>
                          <a:pt x="13500" y="12408"/>
                          <a:pt x="16650" y="11593"/>
                        </a:cubicBezTo>
                        <a:cubicBezTo>
                          <a:pt x="19350" y="10778"/>
                          <a:pt x="20250" y="9148"/>
                          <a:pt x="19350" y="7110"/>
                        </a:cubicBezTo>
                        <a:cubicBezTo>
                          <a:pt x="18900" y="5480"/>
                          <a:pt x="18900" y="5480"/>
                          <a:pt x="18900" y="5480"/>
                        </a:cubicBezTo>
                        <a:lnTo>
                          <a:pt x="10800" y="79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3" name="Freeform 32"/>
                  <p:cNvSpPr/>
                  <p:nvPr/>
                </p:nvSpPr>
                <p:spPr>
                  <a:xfrm>
                    <a:off x="727402" y="380744"/>
                    <a:ext cx="76150" cy="535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989" extrusionOk="0">
                        <a:moveTo>
                          <a:pt x="8836" y="0"/>
                        </a:moveTo>
                        <a:cubicBezTo>
                          <a:pt x="9327" y="0"/>
                          <a:pt x="9327" y="675"/>
                          <a:pt x="9327" y="675"/>
                        </a:cubicBezTo>
                        <a:cubicBezTo>
                          <a:pt x="9327" y="1350"/>
                          <a:pt x="8836" y="1350"/>
                          <a:pt x="8345" y="1350"/>
                        </a:cubicBezTo>
                        <a:cubicBezTo>
                          <a:pt x="4418" y="2700"/>
                          <a:pt x="491" y="4725"/>
                          <a:pt x="982" y="10800"/>
                        </a:cubicBezTo>
                        <a:cubicBezTo>
                          <a:pt x="982" y="14850"/>
                          <a:pt x="2945" y="17550"/>
                          <a:pt x="4909" y="17550"/>
                        </a:cubicBezTo>
                        <a:cubicBezTo>
                          <a:pt x="11291" y="16875"/>
                          <a:pt x="7364" y="675"/>
                          <a:pt x="14727" y="0"/>
                        </a:cubicBezTo>
                        <a:cubicBezTo>
                          <a:pt x="18655" y="0"/>
                          <a:pt x="21109" y="4050"/>
                          <a:pt x="21600" y="8775"/>
                        </a:cubicBezTo>
                        <a:cubicBezTo>
                          <a:pt x="21600" y="12825"/>
                          <a:pt x="20618" y="14850"/>
                          <a:pt x="20618" y="16200"/>
                        </a:cubicBezTo>
                        <a:cubicBezTo>
                          <a:pt x="20618" y="17550"/>
                          <a:pt x="21109" y="16875"/>
                          <a:pt x="21600" y="17550"/>
                        </a:cubicBezTo>
                        <a:cubicBezTo>
                          <a:pt x="21600" y="17550"/>
                          <a:pt x="21109" y="18225"/>
                          <a:pt x="20618" y="18225"/>
                        </a:cubicBezTo>
                        <a:cubicBezTo>
                          <a:pt x="15218" y="18900"/>
                          <a:pt x="15218" y="18900"/>
                          <a:pt x="15218" y="18900"/>
                        </a:cubicBezTo>
                        <a:cubicBezTo>
                          <a:pt x="14727" y="19575"/>
                          <a:pt x="14236" y="19575"/>
                          <a:pt x="14236" y="19575"/>
                        </a:cubicBezTo>
                        <a:cubicBezTo>
                          <a:pt x="14236" y="19575"/>
                          <a:pt x="13745" y="19575"/>
                          <a:pt x="13745" y="18900"/>
                        </a:cubicBezTo>
                        <a:cubicBezTo>
                          <a:pt x="13745" y="18900"/>
                          <a:pt x="14727" y="18900"/>
                          <a:pt x="15709" y="17550"/>
                        </a:cubicBezTo>
                        <a:cubicBezTo>
                          <a:pt x="19145" y="15525"/>
                          <a:pt x="21109" y="13500"/>
                          <a:pt x="20618" y="8775"/>
                        </a:cubicBezTo>
                        <a:cubicBezTo>
                          <a:pt x="20618" y="6075"/>
                          <a:pt x="19636" y="4050"/>
                          <a:pt x="17182" y="4050"/>
                        </a:cubicBezTo>
                        <a:cubicBezTo>
                          <a:pt x="12273" y="4050"/>
                          <a:pt x="15709" y="20925"/>
                          <a:pt x="7855" y="20925"/>
                        </a:cubicBezTo>
                        <a:cubicBezTo>
                          <a:pt x="3436" y="21600"/>
                          <a:pt x="491" y="16875"/>
                          <a:pt x="0" y="10800"/>
                        </a:cubicBezTo>
                        <a:cubicBezTo>
                          <a:pt x="0" y="6750"/>
                          <a:pt x="1473" y="4725"/>
                          <a:pt x="1473" y="3375"/>
                        </a:cubicBezTo>
                        <a:cubicBezTo>
                          <a:pt x="1473" y="1350"/>
                          <a:pt x="491" y="2025"/>
                          <a:pt x="0" y="1350"/>
                        </a:cubicBezTo>
                        <a:cubicBezTo>
                          <a:pt x="0" y="675"/>
                          <a:pt x="491" y="675"/>
                          <a:pt x="491" y="675"/>
                        </a:cubicBezTo>
                        <a:lnTo>
                          <a:pt x="88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4" name="Freeform 33"/>
                  <p:cNvSpPr/>
                  <p:nvPr/>
                </p:nvSpPr>
                <p:spPr>
                  <a:xfrm>
                    <a:off x="725952" y="447465"/>
                    <a:ext cx="73974" cy="435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088" y="8640"/>
                        </a:moveTo>
                        <a:cubicBezTo>
                          <a:pt x="21600" y="9504"/>
                          <a:pt x="20595" y="4320"/>
                          <a:pt x="21600" y="5184"/>
                        </a:cubicBezTo>
                        <a:cubicBezTo>
                          <a:pt x="21600" y="5184"/>
                          <a:pt x="21600" y="5184"/>
                          <a:pt x="21600" y="6048"/>
                        </a:cubicBezTo>
                        <a:cubicBezTo>
                          <a:pt x="21600" y="8640"/>
                          <a:pt x="21098" y="11232"/>
                          <a:pt x="21098" y="12960"/>
                        </a:cubicBezTo>
                        <a:cubicBezTo>
                          <a:pt x="21098" y="15552"/>
                          <a:pt x="20595" y="18144"/>
                          <a:pt x="20595" y="20736"/>
                        </a:cubicBezTo>
                        <a:cubicBezTo>
                          <a:pt x="20595" y="21600"/>
                          <a:pt x="20595" y="21600"/>
                          <a:pt x="20093" y="21600"/>
                        </a:cubicBezTo>
                        <a:cubicBezTo>
                          <a:pt x="19088" y="21600"/>
                          <a:pt x="20595" y="17280"/>
                          <a:pt x="18586" y="16416"/>
                        </a:cubicBezTo>
                        <a:cubicBezTo>
                          <a:pt x="2512" y="12960"/>
                          <a:pt x="2512" y="12960"/>
                          <a:pt x="2512" y="12960"/>
                        </a:cubicBezTo>
                        <a:cubicBezTo>
                          <a:pt x="0" y="12096"/>
                          <a:pt x="1005" y="17280"/>
                          <a:pt x="0" y="16416"/>
                        </a:cubicBezTo>
                        <a:cubicBezTo>
                          <a:pt x="0" y="16416"/>
                          <a:pt x="0" y="16416"/>
                          <a:pt x="0" y="15552"/>
                        </a:cubicBezTo>
                        <a:cubicBezTo>
                          <a:pt x="0" y="12960"/>
                          <a:pt x="502" y="10368"/>
                          <a:pt x="502" y="8640"/>
                        </a:cubicBezTo>
                        <a:cubicBezTo>
                          <a:pt x="502" y="6048"/>
                          <a:pt x="1005" y="3456"/>
                          <a:pt x="1005" y="864"/>
                        </a:cubicBezTo>
                        <a:cubicBezTo>
                          <a:pt x="1005" y="0"/>
                          <a:pt x="1507" y="0"/>
                          <a:pt x="1507" y="0"/>
                        </a:cubicBezTo>
                        <a:cubicBezTo>
                          <a:pt x="2512" y="0"/>
                          <a:pt x="1005" y="4320"/>
                          <a:pt x="3014" y="5184"/>
                        </a:cubicBezTo>
                        <a:lnTo>
                          <a:pt x="19088" y="86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5" name="Freeform 34"/>
                  <p:cNvSpPr/>
                  <p:nvPr/>
                </p:nvSpPr>
                <p:spPr>
                  <a:xfrm>
                    <a:off x="708546" y="504758"/>
                    <a:ext cx="84128" cy="664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292" extrusionOk="0">
                        <a:moveTo>
                          <a:pt x="18955" y="9969"/>
                        </a:moveTo>
                        <a:cubicBezTo>
                          <a:pt x="18955" y="2769"/>
                          <a:pt x="15429" y="1108"/>
                          <a:pt x="15429" y="554"/>
                        </a:cubicBezTo>
                        <a:cubicBezTo>
                          <a:pt x="15429" y="0"/>
                          <a:pt x="15429" y="0"/>
                          <a:pt x="15869" y="0"/>
                        </a:cubicBezTo>
                        <a:cubicBezTo>
                          <a:pt x="15869" y="0"/>
                          <a:pt x="16310" y="554"/>
                          <a:pt x="16751" y="554"/>
                        </a:cubicBezTo>
                        <a:cubicBezTo>
                          <a:pt x="21159" y="3877"/>
                          <a:pt x="21159" y="3877"/>
                          <a:pt x="21159" y="3877"/>
                        </a:cubicBezTo>
                        <a:cubicBezTo>
                          <a:pt x="21600" y="3877"/>
                          <a:pt x="21600" y="3877"/>
                          <a:pt x="21600" y="4431"/>
                        </a:cubicBezTo>
                        <a:cubicBezTo>
                          <a:pt x="21600" y="4431"/>
                          <a:pt x="21159" y="4431"/>
                          <a:pt x="21159" y="4431"/>
                        </a:cubicBezTo>
                        <a:cubicBezTo>
                          <a:pt x="21159" y="4985"/>
                          <a:pt x="20718" y="4985"/>
                          <a:pt x="20718" y="5538"/>
                        </a:cubicBezTo>
                        <a:cubicBezTo>
                          <a:pt x="16751" y="19938"/>
                          <a:pt x="16751" y="19938"/>
                          <a:pt x="16751" y="19938"/>
                        </a:cubicBezTo>
                        <a:cubicBezTo>
                          <a:pt x="16751" y="19938"/>
                          <a:pt x="16751" y="20492"/>
                          <a:pt x="16751" y="20492"/>
                        </a:cubicBezTo>
                        <a:cubicBezTo>
                          <a:pt x="16751" y="21046"/>
                          <a:pt x="17192" y="21046"/>
                          <a:pt x="16751" y="21046"/>
                        </a:cubicBezTo>
                        <a:cubicBezTo>
                          <a:pt x="16751" y="21046"/>
                          <a:pt x="16751" y="21600"/>
                          <a:pt x="16310" y="21046"/>
                        </a:cubicBezTo>
                        <a:cubicBezTo>
                          <a:pt x="11461" y="20492"/>
                          <a:pt x="11461" y="20492"/>
                          <a:pt x="11461" y="20492"/>
                        </a:cubicBezTo>
                        <a:cubicBezTo>
                          <a:pt x="11020" y="20492"/>
                          <a:pt x="10580" y="19938"/>
                          <a:pt x="10580" y="19938"/>
                        </a:cubicBezTo>
                        <a:cubicBezTo>
                          <a:pt x="10139" y="19938"/>
                          <a:pt x="10139" y="19938"/>
                          <a:pt x="10139" y="19938"/>
                        </a:cubicBezTo>
                        <a:cubicBezTo>
                          <a:pt x="10580" y="18831"/>
                          <a:pt x="14547" y="20492"/>
                          <a:pt x="17633" y="14400"/>
                        </a:cubicBezTo>
                        <a:cubicBezTo>
                          <a:pt x="3527" y="8862"/>
                          <a:pt x="3527" y="8862"/>
                          <a:pt x="3527" y="8862"/>
                        </a:cubicBezTo>
                        <a:cubicBezTo>
                          <a:pt x="1763" y="7754"/>
                          <a:pt x="1322" y="8862"/>
                          <a:pt x="882" y="10523"/>
                        </a:cubicBezTo>
                        <a:cubicBezTo>
                          <a:pt x="441" y="10523"/>
                          <a:pt x="441" y="11077"/>
                          <a:pt x="441" y="11077"/>
                        </a:cubicBezTo>
                        <a:cubicBezTo>
                          <a:pt x="0" y="10523"/>
                          <a:pt x="0" y="10523"/>
                          <a:pt x="0" y="9969"/>
                        </a:cubicBezTo>
                        <a:cubicBezTo>
                          <a:pt x="441" y="8308"/>
                          <a:pt x="1322" y="6646"/>
                          <a:pt x="1322" y="4985"/>
                        </a:cubicBezTo>
                        <a:cubicBezTo>
                          <a:pt x="1763" y="3877"/>
                          <a:pt x="2204" y="2215"/>
                          <a:pt x="2645" y="0"/>
                        </a:cubicBezTo>
                        <a:cubicBezTo>
                          <a:pt x="3086" y="0"/>
                          <a:pt x="3086" y="0"/>
                          <a:pt x="3086" y="0"/>
                        </a:cubicBezTo>
                        <a:cubicBezTo>
                          <a:pt x="3527" y="0"/>
                          <a:pt x="3527" y="0"/>
                          <a:pt x="3527" y="554"/>
                        </a:cubicBezTo>
                        <a:cubicBezTo>
                          <a:pt x="3086" y="2215"/>
                          <a:pt x="3086" y="3323"/>
                          <a:pt x="4849" y="3877"/>
                        </a:cubicBezTo>
                        <a:lnTo>
                          <a:pt x="18955" y="9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6" name="Freeform 35"/>
                  <p:cNvSpPr/>
                  <p:nvPr/>
                </p:nvSpPr>
                <p:spPr>
                  <a:xfrm>
                    <a:off x="675911" y="570459"/>
                    <a:ext cx="87323" cy="818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94" h="21375" extrusionOk="0">
                        <a:moveTo>
                          <a:pt x="8894" y="10238"/>
                        </a:moveTo>
                        <a:cubicBezTo>
                          <a:pt x="10588" y="13838"/>
                          <a:pt x="10588" y="13838"/>
                          <a:pt x="10588" y="13838"/>
                        </a:cubicBezTo>
                        <a:cubicBezTo>
                          <a:pt x="11435" y="15188"/>
                          <a:pt x="12282" y="16088"/>
                          <a:pt x="12706" y="16538"/>
                        </a:cubicBezTo>
                        <a:cubicBezTo>
                          <a:pt x="14400" y="17438"/>
                          <a:pt x="14824" y="15638"/>
                          <a:pt x="15247" y="16088"/>
                        </a:cubicBezTo>
                        <a:cubicBezTo>
                          <a:pt x="15247" y="16088"/>
                          <a:pt x="15247" y="16538"/>
                          <a:pt x="15247" y="16538"/>
                        </a:cubicBezTo>
                        <a:cubicBezTo>
                          <a:pt x="14824" y="17438"/>
                          <a:pt x="14400" y="17888"/>
                          <a:pt x="13976" y="18788"/>
                        </a:cubicBezTo>
                        <a:cubicBezTo>
                          <a:pt x="13553" y="19688"/>
                          <a:pt x="13129" y="20588"/>
                          <a:pt x="12706" y="21038"/>
                        </a:cubicBezTo>
                        <a:cubicBezTo>
                          <a:pt x="12282" y="21488"/>
                          <a:pt x="12282" y="21488"/>
                          <a:pt x="12282" y="21038"/>
                        </a:cubicBezTo>
                        <a:cubicBezTo>
                          <a:pt x="11859" y="21038"/>
                          <a:pt x="13129" y="20138"/>
                          <a:pt x="11012" y="15638"/>
                        </a:cubicBezTo>
                        <a:cubicBezTo>
                          <a:pt x="8047" y="10238"/>
                          <a:pt x="8047" y="10238"/>
                          <a:pt x="8047" y="10238"/>
                        </a:cubicBezTo>
                        <a:cubicBezTo>
                          <a:pt x="2965" y="6638"/>
                          <a:pt x="2965" y="6638"/>
                          <a:pt x="2965" y="6638"/>
                        </a:cubicBezTo>
                        <a:cubicBezTo>
                          <a:pt x="1271" y="5288"/>
                          <a:pt x="847" y="7988"/>
                          <a:pt x="0" y="7538"/>
                        </a:cubicBezTo>
                        <a:cubicBezTo>
                          <a:pt x="0" y="7538"/>
                          <a:pt x="0" y="7538"/>
                          <a:pt x="0" y="7088"/>
                        </a:cubicBezTo>
                        <a:cubicBezTo>
                          <a:pt x="847" y="5738"/>
                          <a:pt x="1694" y="4838"/>
                          <a:pt x="2118" y="3938"/>
                        </a:cubicBezTo>
                        <a:cubicBezTo>
                          <a:pt x="2541" y="2588"/>
                          <a:pt x="3388" y="1688"/>
                          <a:pt x="3812" y="338"/>
                        </a:cubicBezTo>
                        <a:cubicBezTo>
                          <a:pt x="4235" y="-112"/>
                          <a:pt x="4235" y="-112"/>
                          <a:pt x="4659" y="338"/>
                        </a:cubicBezTo>
                        <a:cubicBezTo>
                          <a:pt x="5082" y="788"/>
                          <a:pt x="2965" y="2138"/>
                          <a:pt x="4659" y="3038"/>
                        </a:cubicBezTo>
                        <a:cubicBezTo>
                          <a:pt x="9741" y="6638"/>
                          <a:pt x="9741" y="6638"/>
                          <a:pt x="9741" y="6638"/>
                        </a:cubicBezTo>
                        <a:cubicBezTo>
                          <a:pt x="18212" y="7088"/>
                          <a:pt x="18212" y="7088"/>
                          <a:pt x="18212" y="7088"/>
                        </a:cubicBezTo>
                        <a:cubicBezTo>
                          <a:pt x="20753" y="7088"/>
                          <a:pt x="20753" y="5288"/>
                          <a:pt x="21176" y="5738"/>
                        </a:cubicBezTo>
                        <a:cubicBezTo>
                          <a:pt x="21600" y="5738"/>
                          <a:pt x="21600" y="6188"/>
                          <a:pt x="21176" y="6188"/>
                        </a:cubicBezTo>
                        <a:cubicBezTo>
                          <a:pt x="20753" y="7538"/>
                          <a:pt x="19906" y="8438"/>
                          <a:pt x="19482" y="9338"/>
                        </a:cubicBezTo>
                        <a:cubicBezTo>
                          <a:pt x="18635" y="10688"/>
                          <a:pt x="18212" y="11588"/>
                          <a:pt x="17365" y="12938"/>
                        </a:cubicBezTo>
                        <a:cubicBezTo>
                          <a:pt x="17365" y="13388"/>
                          <a:pt x="16941" y="13388"/>
                          <a:pt x="16941" y="13388"/>
                        </a:cubicBezTo>
                        <a:cubicBezTo>
                          <a:pt x="16518" y="12938"/>
                          <a:pt x="17788" y="11588"/>
                          <a:pt x="16518" y="11138"/>
                        </a:cubicBezTo>
                        <a:cubicBezTo>
                          <a:pt x="16094" y="10688"/>
                          <a:pt x="15671" y="10688"/>
                          <a:pt x="15247" y="10688"/>
                        </a:cubicBezTo>
                        <a:lnTo>
                          <a:pt x="8894" y="102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7" name="Freeform 36"/>
                  <p:cNvSpPr/>
                  <p:nvPr/>
                </p:nvSpPr>
                <p:spPr>
                  <a:xfrm>
                    <a:off x="98630" y="579017"/>
                    <a:ext cx="86303" cy="667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9494" extrusionOk="0">
                        <a:moveTo>
                          <a:pt x="15120" y="14932"/>
                        </a:moveTo>
                        <a:cubicBezTo>
                          <a:pt x="15120" y="15435"/>
                          <a:pt x="15120" y="15435"/>
                          <a:pt x="14688" y="14932"/>
                        </a:cubicBezTo>
                        <a:cubicBezTo>
                          <a:pt x="14688" y="14932"/>
                          <a:pt x="15120" y="14430"/>
                          <a:pt x="15552" y="14430"/>
                        </a:cubicBezTo>
                        <a:cubicBezTo>
                          <a:pt x="17712" y="11416"/>
                          <a:pt x="19872" y="7900"/>
                          <a:pt x="17712" y="4384"/>
                        </a:cubicBezTo>
                        <a:cubicBezTo>
                          <a:pt x="16416" y="1872"/>
                          <a:pt x="14256" y="867"/>
                          <a:pt x="12528" y="2374"/>
                        </a:cubicBezTo>
                        <a:cubicBezTo>
                          <a:pt x="8208" y="5891"/>
                          <a:pt x="15984" y="14430"/>
                          <a:pt x="10800" y="18449"/>
                        </a:cubicBezTo>
                        <a:cubicBezTo>
                          <a:pt x="8208" y="20458"/>
                          <a:pt x="4752" y="19453"/>
                          <a:pt x="3024" y="16439"/>
                        </a:cubicBezTo>
                        <a:cubicBezTo>
                          <a:pt x="1728" y="13928"/>
                          <a:pt x="1728" y="11918"/>
                          <a:pt x="1296" y="11416"/>
                        </a:cubicBezTo>
                        <a:cubicBezTo>
                          <a:pt x="864" y="10411"/>
                          <a:pt x="432" y="11416"/>
                          <a:pt x="0" y="10914"/>
                        </a:cubicBezTo>
                        <a:cubicBezTo>
                          <a:pt x="0" y="10411"/>
                          <a:pt x="0" y="10411"/>
                          <a:pt x="432" y="10411"/>
                        </a:cubicBezTo>
                        <a:cubicBezTo>
                          <a:pt x="4320" y="6393"/>
                          <a:pt x="4320" y="6393"/>
                          <a:pt x="4320" y="6393"/>
                        </a:cubicBezTo>
                        <a:cubicBezTo>
                          <a:pt x="4752" y="5891"/>
                          <a:pt x="4752" y="5891"/>
                          <a:pt x="4752" y="5891"/>
                        </a:cubicBezTo>
                        <a:cubicBezTo>
                          <a:pt x="5184" y="5891"/>
                          <a:pt x="5184" y="5891"/>
                          <a:pt x="5184" y="5891"/>
                        </a:cubicBezTo>
                        <a:cubicBezTo>
                          <a:pt x="5616" y="6393"/>
                          <a:pt x="4752" y="6393"/>
                          <a:pt x="4320" y="7398"/>
                        </a:cubicBezTo>
                        <a:cubicBezTo>
                          <a:pt x="2592" y="10411"/>
                          <a:pt x="1728" y="12923"/>
                          <a:pt x="3456" y="15937"/>
                        </a:cubicBezTo>
                        <a:cubicBezTo>
                          <a:pt x="4752" y="17946"/>
                          <a:pt x="6048" y="18449"/>
                          <a:pt x="7776" y="17444"/>
                        </a:cubicBezTo>
                        <a:cubicBezTo>
                          <a:pt x="11232" y="14430"/>
                          <a:pt x="3456" y="5891"/>
                          <a:pt x="9504" y="1370"/>
                        </a:cubicBezTo>
                        <a:cubicBezTo>
                          <a:pt x="12096" y="-1142"/>
                          <a:pt x="15984" y="-137"/>
                          <a:pt x="18144" y="3881"/>
                        </a:cubicBezTo>
                        <a:cubicBezTo>
                          <a:pt x="19872" y="6393"/>
                          <a:pt x="19440" y="8402"/>
                          <a:pt x="19872" y="9407"/>
                        </a:cubicBezTo>
                        <a:cubicBezTo>
                          <a:pt x="20736" y="10411"/>
                          <a:pt x="21168" y="9407"/>
                          <a:pt x="21600" y="9909"/>
                        </a:cubicBezTo>
                        <a:cubicBezTo>
                          <a:pt x="21600" y="10411"/>
                          <a:pt x="21600" y="10411"/>
                          <a:pt x="21600" y="10411"/>
                        </a:cubicBezTo>
                        <a:lnTo>
                          <a:pt x="15120" y="149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8" name="Freeform 37"/>
                  <p:cNvSpPr/>
                  <p:nvPr/>
                </p:nvSpPr>
                <p:spPr>
                  <a:xfrm>
                    <a:off x="55117" y="485902"/>
                    <a:ext cx="91379" cy="942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6928" y="18851"/>
                        </a:moveTo>
                        <a:cubicBezTo>
                          <a:pt x="4891" y="19636"/>
                          <a:pt x="6521" y="21207"/>
                          <a:pt x="5706" y="21600"/>
                        </a:cubicBezTo>
                        <a:cubicBezTo>
                          <a:pt x="5706" y="21600"/>
                          <a:pt x="5706" y="21600"/>
                          <a:pt x="5298" y="21207"/>
                        </a:cubicBezTo>
                        <a:cubicBezTo>
                          <a:pt x="4891" y="20029"/>
                          <a:pt x="4891" y="18851"/>
                          <a:pt x="4483" y="18065"/>
                        </a:cubicBezTo>
                        <a:cubicBezTo>
                          <a:pt x="4075" y="16887"/>
                          <a:pt x="3668" y="16102"/>
                          <a:pt x="3260" y="14924"/>
                        </a:cubicBezTo>
                        <a:cubicBezTo>
                          <a:pt x="3260" y="14531"/>
                          <a:pt x="3260" y="14138"/>
                          <a:pt x="3260" y="14138"/>
                        </a:cubicBezTo>
                        <a:cubicBezTo>
                          <a:pt x="4075" y="14138"/>
                          <a:pt x="3668" y="16102"/>
                          <a:pt x="5706" y="15709"/>
                        </a:cubicBezTo>
                        <a:cubicBezTo>
                          <a:pt x="11004" y="13745"/>
                          <a:pt x="11004" y="13745"/>
                          <a:pt x="11004" y="13745"/>
                        </a:cubicBezTo>
                        <a:cubicBezTo>
                          <a:pt x="8966" y="7855"/>
                          <a:pt x="8966" y="7855"/>
                          <a:pt x="8966" y="7855"/>
                        </a:cubicBezTo>
                        <a:cubicBezTo>
                          <a:pt x="3668" y="9818"/>
                          <a:pt x="3668" y="9818"/>
                          <a:pt x="3668" y="9818"/>
                        </a:cubicBezTo>
                        <a:cubicBezTo>
                          <a:pt x="1630" y="10211"/>
                          <a:pt x="3260" y="12175"/>
                          <a:pt x="2853" y="12175"/>
                        </a:cubicBezTo>
                        <a:cubicBezTo>
                          <a:pt x="2445" y="12175"/>
                          <a:pt x="2445" y="12175"/>
                          <a:pt x="2038" y="11782"/>
                        </a:cubicBezTo>
                        <a:cubicBezTo>
                          <a:pt x="1630" y="10604"/>
                          <a:pt x="1630" y="9425"/>
                          <a:pt x="1223" y="8640"/>
                        </a:cubicBezTo>
                        <a:cubicBezTo>
                          <a:pt x="815" y="7855"/>
                          <a:pt x="408" y="6676"/>
                          <a:pt x="0" y="5498"/>
                        </a:cubicBezTo>
                        <a:cubicBezTo>
                          <a:pt x="0" y="5105"/>
                          <a:pt x="0" y="5105"/>
                          <a:pt x="0" y="5105"/>
                        </a:cubicBezTo>
                        <a:cubicBezTo>
                          <a:pt x="815" y="4713"/>
                          <a:pt x="408" y="7069"/>
                          <a:pt x="2445" y="6284"/>
                        </a:cubicBezTo>
                        <a:cubicBezTo>
                          <a:pt x="14672" y="2356"/>
                          <a:pt x="14672" y="2356"/>
                          <a:pt x="14672" y="2356"/>
                        </a:cubicBezTo>
                        <a:cubicBezTo>
                          <a:pt x="16709" y="1964"/>
                          <a:pt x="15079" y="0"/>
                          <a:pt x="15487" y="0"/>
                        </a:cubicBezTo>
                        <a:cubicBezTo>
                          <a:pt x="15894" y="0"/>
                          <a:pt x="15894" y="0"/>
                          <a:pt x="15894" y="393"/>
                        </a:cubicBezTo>
                        <a:cubicBezTo>
                          <a:pt x="16302" y="1571"/>
                          <a:pt x="16709" y="2749"/>
                          <a:pt x="17117" y="3535"/>
                        </a:cubicBezTo>
                        <a:cubicBezTo>
                          <a:pt x="17525" y="4320"/>
                          <a:pt x="17932" y="5498"/>
                          <a:pt x="18340" y="6676"/>
                        </a:cubicBezTo>
                        <a:cubicBezTo>
                          <a:pt x="18340" y="7069"/>
                          <a:pt x="18340" y="7069"/>
                          <a:pt x="17932" y="7069"/>
                        </a:cubicBezTo>
                        <a:cubicBezTo>
                          <a:pt x="17525" y="7462"/>
                          <a:pt x="17525" y="5105"/>
                          <a:pt x="15894" y="5891"/>
                        </a:cubicBezTo>
                        <a:cubicBezTo>
                          <a:pt x="9781" y="7855"/>
                          <a:pt x="9781" y="7855"/>
                          <a:pt x="9781" y="7855"/>
                        </a:cubicBezTo>
                        <a:cubicBezTo>
                          <a:pt x="11819" y="13745"/>
                          <a:pt x="11819" y="13745"/>
                          <a:pt x="11819" y="13745"/>
                        </a:cubicBezTo>
                        <a:cubicBezTo>
                          <a:pt x="17932" y="11782"/>
                          <a:pt x="17932" y="11782"/>
                          <a:pt x="17932" y="11782"/>
                        </a:cubicBezTo>
                        <a:cubicBezTo>
                          <a:pt x="19970" y="10996"/>
                          <a:pt x="18340" y="9425"/>
                          <a:pt x="18747" y="9425"/>
                        </a:cubicBezTo>
                        <a:cubicBezTo>
                          <a:pt x="19155" y="9033"/>
                          <a:pt x="19155" y="9425"/>
                          <a:pt x="19155" y="9425"/>
                        </a:cubicBezTo>
                        <a:cubicBezTo>
                          <a:pt x="19562" y="10604"/>
                          <a:pt x="19970" y="11782"/>
                          <a:pt x="20377" y="12960"/>
                        </a:cubicBezTo>
                        <a:cubicBezTo>
                          <a:pt x="20785" y="13745"/>
                          <a:pt x="21192" y="14924"/>
                          <a:pt x="21600" y="16102"/>
                        </a:cubicBezTo>
                        <a:cubicBezTo>
                          <a:pt x="21600" y="16102"/>
                          <a:pt x="21600" y="16495"/>
                          <a:pt x="21192" y="16495"/>
                        </a:cubicBezTo>
                        <a:cubicBezTo>
                          <a:pt x="20785" y="16495"/>
                          <a:pt x="20785" y="14531"/>
                          <a:pt x="19155" y="14924"/>
                        </a:cubicBezTo>
                        <a:lnTo>
                          <a:pt x="6928" y="188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39" name="Freeform 38"/>
                  <p:cNvSpPr/>
                  <p:nvPr/>
                </p:nvSpPr>
                <p:spPr>
                  <a:xfrm>
                    <a:off x="46414" y="408303"/>
                    <a:ext cx="74699" cy="667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14" y="18277"/>
                        </a:moveTo>
                        <a:cubicBezTo>
                          <a:pt x="502" y="18277"/>
                          <a:pt x="2009" y="21600"/>
                          <a:pt x="1005" y="21600"/>
                        </a:cubicBezTo>
                        <a:cubicBezTo>
                          <a:pt x="1005" y="21600"/>
                          <a:pt x="502" y="21046"/>
                          <a:pt x="502" y="20492"/>
                        </a:cubicBezTo>
                        <a:cubicBezTo>
                          <a:pt x="502" y="18831"/>
                          <a:pt x="502" y="17169"/>
                          <a:pt x="502" y="16062"/>
                        </a:cubicBezTo>
                        <a:cubicBezTo>
                          <a:pt x="502" y="11631"/>
                          <a:pt x="0" y="7754"/>
                          <a:pt x="0" y="3877"/>
                        </a:cubicBezTo>
                        <a:cubicBezTo>
                          <a:pt x="5526" y="1662"/>
                          <a:pt x="5526" y="1662"/>
                          <a:pt x="5526" y="1662"/>
                        </a:cubicBezTo>
                        <a:cubicBezTo>
                          <a:pt x="6028" y="1662"/>
                          <a:pt x="6530" y="1662"/>
                          <a:pt x="6530" y="1662"/>
                        </a:cubicBezTo>
                        <a:cubicBezTo>
                          <a:pt x="6530" y="1662"/>
                          <a:pt x="6530" y="1662"/>
                          <a:pt x="6530" y="2215"/>
                        </a:cubicBezTo>
                        <a:cubicBezTo>
                          <a:pt x="7033" y="2215"/>
                          <a:pt x="6028" y="2215"/>
                          <a:pt x="4521" y="3877"/>
                        </a:cubicBezTo>
                        <a:cubicBezTo>
                          <a:pt x="2009" y="5538"/>
                          <a:pt x="1005" y="7754"/>
                          <a:pt x="1005" y="11631"/>
                        </a:cubicBezTo>
                        <a:cubicBezTo>
                          <a:pt x="1005" y="13292"/>
                          <a:pt x="1005" y="13292"/>
                          <a:pt x="1005" y="13292"/>
                        </a:cubicBezTo>
                        <a:cubicBezTo>
                          <a:pt x="10047" y="13292"/>
                          <a:pt x="10047" y="13292"/>
                          <a:pt x="10047" y="13292"/>
                        </a:cubicBezTo>
                        <a:cubicBezTo>
                          <a:pt x="10047" y="12185"/>
                          <a:pt x="10047" y="12185"/>
                          <a:pt x="10047" y="12185"/>
                        </a:cubicBezTo>
                        <a:cubicBezTo>
                          <a:pt x="9544" y="9969"/>
                          <a:pt x="8037" y="8308"/>
                          <a:pt x="6028" y="8308"/>
                        </a:cubicBezTo>
                        <a:cubicBezTo>
                          <a:pt x="5526" y="8308"/>
                          <a:pt x="5023" y="8308"/>
                          <a:pt x="5023" y="7754"/>
                        </a:cubicBezTo>
                        <a:cubicBezTo>
                          <a:pt x="5023" y="7754"/>
                          <a:pt x="5023" y="7200"/>
                          <a:pt x="5526" y="7200"/>
                        </a:cubicBezTo>
                        <a:cubicBezTo>
                          <a:pt x="15070" y="7200"/>
                          <a:pt x="15070" y="7200"/>
                          <a:pt x="15070" y="7200"/>
                        </a:cubicBezTo>
                        <a:cubicBezTo>
                          <a:pt x="15070" y="6646"/>
                          <a:pt x="15572" y="7200"/>
                          <a:pt x="15572" y="7200"/>
                        </a:cubicBezTo>
                        <a:cubicBezTo>
                          <a:pt x="15572" y="7754"/>
                          <a:pt x="15070" y="7754"/>
                          <a:pt x="14567" y="7754"/>
                        </a:cubicBezTo>
                        <a:cubicBezTo>
                          <a:pt x="12056" y="8308"/>
                          <a:pt x="10549" y="9969"/>
                          <a:pt x="10549" y="12185"/>
                        </a:cubicBezTo>
                        <a:cubicBezTo>
                          <a:pt x="10549" y="13292"/>
                          <a:pt x="10549" y="13292"/>
                          <a:pt x="10549" y="13292"/>
                        </a:cubicBezTo>
                        <a:cubicBezTo>
                          <a:pt x="18586" y="12738"/>
                          <a:pt x="18586" y="12738"/>
                          <a:pt x="18586" y="12738"/>
                        </a:cubicBezTo>
                        <a:cubicBezTo>
                          <a:pt x="19591" y="12738"/>
                          <a:pt x="20595" y="11631"/>
                          <a:pt x="20595" y="9969"/>
                        </a:cubicBezTo>
                        <a:cubicBezTo>
                          <a:pt x="20093" y="4431"/>
                          <a:pt x="16577" y="1662"/>
                          <a:pt x="13563" y="1108"/>
                        </a:cubicBezTo>
                        <a:cubicBezTo>
                          <a:pt x="13060" y="554"/>
                          <a:pt x="12558" y="554"/>
                          <a:pt x="12558" y="554"/>
                        </a:cubicBezTo>
                        <a:cubicBezTo>
                          <a:pt x="12558" y="0"/>
                          <a:pt x="13060" y="0"/>
                          <a:pt x="13060" y="0"/>
                        </a:cubicBezTo>
                        <a:cubicBezTo>
                          <a:pt x="13060" y="0"/>
                          <a:pt x="13563" y="0"/>
                          <a:pt x="14065" y="0"/>
                        </a:cubicBezTo>
                        <a:cubicBezTo>
                          <a:pt x="20595" y="1108"/>
                          <a:pt x="20595" y="1108"/>
                          <a:pt x="20595" y="1108"/>
                        </a:cubicBezTo>
                        <a:cubicBezTo>
                          <a:pt x="21098" y="5538"/>
                          <a:pt x="21098" y="10523"/>
                          <a:pt x="21098" y="14954"/>
                        </a:cubicBezTo>
                        <a:cubicBezTo>
                          <a:pt x="21600" y="16062"/>
                          <a:pt x="21600" y="17723"/>
                          <a:pt x="21600" y="19385"/>
                        </a:cubicBezTo>
                        <a:cubicBezTo>
                          <a:pt x="21600" y="19938"/>
                          <a:pt x="21600" y="20492"/>
                          <a:pt x="21098" y="20492"/>
                        </a:cubicBezTo>
                        <a:cubicBezTo>
                          <a:pt x="20595" y="20492"/>
                          <a:pt x="21600" y="17169"/>
                          <a:pt x="19088" y="17723"/>
                        </a:cubicBezTo>
                        <a:lnTo>
                          <a:pt x="3014" y="182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0" name="Freeform 39"/>
                  <p:cNvSpPr/>
                  <p:nvPr/>
                </p:nvSpPr>
                <p:spPr>
                  <a:xfrm>
                    <a:off x="48590" y="304595"/>
                    <a:ext cx="85291" cy="913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47" h="21600" extrusionOk="0">
                        <a:moveTo>
                          <a:pt x="14256" y="17117"/>
                        </a:moveTo>
                        <a:cubicBezTo>
                          <a:pt x="15984" y="17932"/>
                          <a:pt x="17280" y="17117"/>
                          <a:pt x="17712" y="16302"/>
                        </a:cubicBezTo>
                        <a:cubicBezTo>
                          <a:pt x="18144" y="15894"/>
                          <a:pt x="18144" y="15079"/>
                          <a:pt x="18576" y="15079"/>
                        </a:cubicBezTo>
                        <a:cubicBezTo>
                          <a:pt x="18576" y="15487"/>
                          <a:pt x="19008" y="15487"/>
                          <a:pt x="18576" y="15487"/>
                        </a:cubicBezTo>
                        <a:cubicBezTo>
                          <a:pt x="18576" y="16302"/>
                          <a:pt x="18144" y="17525"/>
                          <a:pt x="18144" y="18340"/>
                        </a:cubicBezTo>
                        <a:cubicBezTo>
                          <a:pt x="17712" y="19562"/>
                          <a:pt x="17712" y="20377"/>
                          <a:pt x="17280" y="21192"/>
                        </a:cubicBezTo>
                        <a:cubicBezTo>
                          <a:pt x="17280" y="21600"/>
                          <a:pt x="17280" y="21600"/>
                          <a:pt x="17280" y="21600"/>
                        </a:cubicBezTo>
                        <a:cubicBezTo>
                          <a:pt x="16848" y="21192"/>
                          <a:pt x="16848" y="20785"/>
                          <a:pt x="16848" y="19970"/>
                        </a:cubicBezTo>
                        <a:cubicBezTo>
                          <a:pt x="16848" y="19155"/>
                          <a:pt x="15984" y="18340"/>
                          <a:pt x="13824" y="17932"/>
                        </a:cubicBezTo>
                        <a:cubicBezTo>
                          <a:pt x="2592" y="15487"/>
                          <a:pt x="2592" y="15487"/>
                          <a:pt x="2592" y="15487"/>
                        </a:cubicBezTo>
                        <a:cubicBezTo>
                          <a:pt x="1296" y="16302"/>
                          <a:pt x="864" y="16709"/>
                          <a:pt x="432" y="17525"/>
                        </a:cubicBezTo>
                        <a:cubicBezTo>
                          <a:pt x="432" y="17932"/>
                          <a:pt x="432" y="17932"/>
                          <a:pt x="0" y="17932"/>
                        </a:cubicBezTo>
                        <a:cubicBezTo>
                          <a:pt x="0" y="17932"/>
                          <a:pt x="0" y="17932"/>
                          <a:pt x="0" y="17525"/>
                        </a:cubicBezTo>
                        <a:cubicBezTo>
                          <a:pt x="0" y="16709"/>
                          <a:pt x="432" y="15894"/>
                          <a:pt x="432" y="15079"/>
                        </a:cubicBezTo>
                        <a:cubicBezTo>
                          <a:pt x="1296" y="12226"/>
                          <a:pt x="1296" y="12226"/>
                          <a:pt x="1296" y="12226"/>
                        </a:cubicBezTo>
                        <a:cubicBezTo>
                          <a:pt x="14688" y="6113"/>
                          <a:pt x="14688" y="6113"/>
                          <a:pt x="14688" y="6113"/>
                        </a:cubicBezTo>
                        <a:cubicBezTo>
                          <a:pt x="14688" y="6113"/>
                          <a:pt x="14688" y="6113"/>
                          <a:pt x="14688" y="6113"/>
                        </a:cubicBezTo>
                        <a:cubicBezTo>
                          <a:pt x="7344" y="4483"/>
                          <a:pt x="7344" y="4483"/>
                          <a:pt x="7344" y="4483"/>
                        </a:cubicBezTo>
                        <a:cubicBezTo>
                          <a:pt x="5184" y="4075"/>
                          <a:pt x="3888" y="4483"/>
                          <a:pt x="3456" y="5298"/>
                        </a:cubicBezTo>
                        <a:cubicBezTo>
                          <a:pt x="3024" y="5706"/>
                          <a:pt x="3024" y="6521"/>
                          <a:pt x="2592" y="6521"/>
                        </a:cubicBezTo>
                        <a:cubicBezTo>
                          <a:pt x="2592" y="6521"/>
                          <a:pt x="2592" y="6113"/>
                          <a:pt x="2592" y="6113"/>
                        </a:cubicBezTo>
                        <a:cubicBezTo>
                          <a:pt x="2592" y="5298"/>
                          <a:pt x="3024" y="4075"/>
                          <a:pt x="3456" y="3260"/>
                        </a:cubicBezTo>
                        <a:cubicBezTo>
                          <a:pt x="3456" y="2445"/>
                          <a:pt x="3456" y="1223"/>
                          <a:pt x="3888" y="408"/>
                        </a:cubicBezTo>
                        <a:cubicBezTo>
                          <a:pt x="3888" y="0"/>
                          <a:pt x="3888" y="0"/>
                          <a:pt x="4320" y="0"/>
                        </a:cubicBezTo>
                        <a:cubicBezTo>
                          <a:pt x="4752" y="408"/>
                          <a:pt x="4320" y="815"/>
                          <a:pt x="4320" y="1630"/>
                        </a:cubicBezTo>
                        <a:cubicBezTo>
                          <a:pt x="4752" y="2445"/>
                          <a:pt x="5184" y="3260"/>
                          <a:pt x="7344" y="3668"/>
                        </a:cubicBezTo>
                        <a:cubicBezTo>
                          <a:pt x="20736" y="6521"/>
                          <a:pt x="20736" y="6521"/>
                          <a:pt x="20736" y="6521"/>
                        </a:cubicBezTo>
                        <a:cubicBezTo>
                          <a:pt x="21168" y="6521"/>
                          <a:pt x="21600" y="6928"/>
                          <a:pt x="21168" y="6928"/>
                        </a:cubicBezTo>
                        <a:cubicBezTo>
                          <a:pt x="21168" y="7336"/>
                          <a:pt x="21168" y="7336"/>
                          <a:pt x="20736" y="7336"/>
                        </a:cubicBezTo>
                        <a:cubicBezTo>
                          <a:pt x="3888" y="15079"/>
                          <a:pt x="3888" y="15079"/>
                          <a:pt x="3888" y="15079"/>
                        </a:cubicBezTo>
                        <a:cubicBezTo>
                          <a:pt x="3888" y="15079"/>
                          <a:pt x="3888" y="15079"/>
                          <a:pt x="3888" y="15079"/>
                        </a:cubicBezTo>
                        <a:lnTo>
                          <a:pt x="14256" y="171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1" name="Freeform 40"/>
                  <p:cNvSpPr/>
                  <p:nvPr/>
                </p:nvSpPr>
                <p:spPr>
                  <a:xfrm>
                    <a:off x="73973" y="239325"/>
                    <a:ext cx="83402" cy="817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350" extrusionOk="0">
                        <a:moveTo>
                          <a:pt x="18000" y="14850"/>
                        </a:moveTo>
                        <a:cubicBezTo>
                          <a:pt x="19350" y="12150"/>
                          <a:pt x="18900" y="9450"/>
                          <a:pt x="18000" y="8100"/>
                        </a:cubicBezTo>
                        <a:cubicBezTo>
                          <a:pt x="17100" y="5850"/>
                          <a:pt x="15300" y="5400"/>
                          <a:pt x="15750" y="4950"/>
                        </a:cubicBezTo>
                        <a:cubicBezTo>
                          <a:pt x="15750" y="4950"/>
                          <a:pt x="15750" y="4950"/>
                          <a:pt x="16200" y="4950"/>
                        </a:cubicBezTo>
                        <a:cubicBezTo>
                          <a:pt x="16200" y="4950"/>
                          <a:pt x="16650" y="4950"/>
                          <a:pt x="17100" y="5400"/>
                        </a:cubicBezTo>
                        <a:cubicBezTo>
                          <a:pt x="21600" y="9000"/>
                          <a:pt x="21600" y="9000"/>
                          <a:pt x="21600" y="9000"/>
                        </a:cubicBezTo>
                        <a:cubicBezTo>
                          <a:pt x="20700" y="10800"/>
                          <a:pt x="19800" y="13050"/>
                          <a:pt x="18900" y="14850"/>
                        </a:cubicBezTo>
                        <a:cubicBezTo>
                          <a:pt x="18000" y="17100"/>
                          <a:pt x="17100" y="18900"/>
                          <a:pt x="16200" y="21150"/>
                        </a:cubicBezTo>
                        <a:cubicBezTo>
                          <a:pt x="15750" y="21150"/>
                          <a:pt x="15750" y="21600"/>
                          <a:pt x="15750" y="21150"/>
                        </a:cubicBezTo>
                        <a:cubicBezTo>
                          <a:pt x="15300" y="21150"/>
                          <a:pt x="15300" y="21150"/>
                          <a:pt x="15300" y="20700"/>
                        </a:cubicBezTo>
                        <a:cubicBezTo>
                          <a:pt x="4050" y="4050"/>
                          <a:pt x="4050" y="4050"/>
                          <a:pt x="4050" y="4050"/>
                        </a:cubicBezTo>
                        <a:cubicBezTo>
                          <a:pt x="3150" y="5850"/>
                          <a:pt x="3150" y="5850"/>
                          <a:pt x="3150" y="5850"/>
                        </a:cubicBezTo>
                        <a:cubicBezTo>
                          <a:pt x="1800" y="8550"/>
                          <a:pt x="2250" y="10800"/>
                          <a:pt x="3600" y="13050"/>
                        </a:cubicBezTo>
                        <a:cubicBezTo>
                          <a:pt x="4950" y="14850"/>
                          <a:pt x="4950" y="14850"/>
                          <a:pt x="4950" y="14850"/>
                        </a:cubicBezTo>
                        <a:cubicBezTo>
                          <a:pt x="4950" y="15300"/>
                          <a:pt x="4950" y="15300"/>
                          <a:pt x="4500" y="15300"/>
                        </a:cubicBezTo>
                        <a:cubicBezTo>
                          <a:pt x="4500" y="14850"/>
                          <a:pt x="4500" y="14850"/>
                          <a:pt x="4050" y="14850"/>
                        </a:cubicBezTo>
                        <a:cubicBezTo>
                          <a:pt x="0" y="11250"/>
                          <a:pt x="0" y="11250"/>
                          <a:pt x="0" y="11250"/>
                        </a:cubicBezTo>
                        <a:cubicBezTo>
                          <a:pt x="900" y="9450"/>
                          <a:pt x="1800" y="7650"/>
                          <a:pt x="2700" y="5850"/>
                        </a:cubicBezTo>
                        <a:cubicBezTo>
                          <a:pt x="3600" y="4050"/>
                          <a:pt x="4050" y="2250"/>
                          <a:pt x="4950" y="0"/>
                        </a:cubicBezTo>
                        <a:cubicBezTo>
                          <a:pt x="5400" y="0"/>
                          <a:pt x="5400" y="0"/>
                          <a:pt x="5400" y="0"/>
                        </a:cubicBezTo>
                        <a:cubicBezTo>
                          <a:pt x="5850" y="0"/>
                          <a:pt x="5850" y="450"/>
                          <a:pt x="6300" y="450"/>
                        </a:cubicBezTo>
                        <a:cubicBezTo>
                          <a:pt x="17100" y="17100"/>
                          <a:pt x="17100" y="17100"/>
                          <a:pt x="17100" y="17100"/>
                        </a:cubicBezTo>
                        <a:lnTo>
                          <a:pt x="18000" y="148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2" name="Freeform 41"/>
                  <p:cNvSpPr/>
                  <p:nvPr/>
                </p:nvSpPr>
                <p:spPr>
                  <a:xfrm>
                    <a:off x="107333" y="158531"/>
                    <a:ext cx="101533" cy="1032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10" extrusionOk="0">
                        <a:moveTo>
                          <a:pt x="2563" y="12150"/>
                        </a:moveTo>
                        <a:cubicBezTo>
                          <a:pt x="1098" y="11070"/>
                          <a:pt x="366" y="12870"/>
                          <a:pt x="0" y="12510"/>
                        </a:cubicBezTo>
                        <a:cubicBezTo>
                          <a:pt x="0" y="12510"/>
                          <a:pt x="0" y="12150"/>
                          <a:pt x="0" y="12150"/>
                        </a:cubicBezTo>
                        <a:cubicBezTo>
                          <a:pt x="732" y="11070"/>
                          <a:pt x="1464" y="10350"/>
                          <a:pt x="2197" y="9630"/>
                        </a:cubicBezTo>
                        <a:cubicBezTo>
                          <a:pt x="2563" y="8910"/>
                          <a:pt x="3295" y="8190"/>
                          <a:pt x="4027" y="7110"/>
                        </a:cubicBezTo>
                        <a:cubicBezTo>
                          <a:pt x="4027" y="7110"/>
                          <a:pt x="4393" y="7110"/>
                          <a:pt x="4393" y="7110"/>
                        </a:cubicBezTo>
                        <a:cubicBezTo>
                          <a:pt x="5125" y="7470"/>
                          <a:pt x="2929" y="8550"/>
                          <a:pt x="4393" y="9630"/>
                        </a:cubicBezTo>
                        <a:cubicBezTo>
                          <a:pt x="8420" y="12870"/>
                          <a:pt x="8420" y="12870"/>
                          <a:pt x="8420" y="12870"/>
                        </a:cubicBezTo>
                        <a:cubicBezTo>
                          <a:pt x="12081" y="8190"/>
                          <a:pt x="12081" y="8190"/>
                          <a:pt x="12081" y="8190"/>
                        </a:cubicBezTo>
                        <a:cubicBezTo>
                          <a:pt x="8054" y="4950"/>
                          <a:pt x="8054" y="4950"/>
                          <a:pt x="8054" y="4950"/>
                        </a:cubicBezTo>
                        <a:cubicBezTo>
                          <a:pt x="6590" y="3870"/>
                          <a:pt x="6224" y="6030"/>
                          <a:pt x="5858" y="5670"/>
                        </a:cubicBezTo>
                        <a:cubicBezTo>
                          <a:pt x="5492" y="5310"/>
                          <a:pt x="5492" y="5310"/>
                          <a:pt x="5858" y="4950"/>
                        </a:cubicBezTo>
                        <a:cubicBezTo>
                          <a:pt x="6590" y="4230"/>
                          <a:pt x="7322" y="3510"/>
                          <a:pt x="7688" y="2790"/>
                        </a:cubicBezTo>
                        <a:cubicBezTo>
                          <a:pt x="8420" y="2070"/>
                          <a:pt x="8786" y="990"/>
                          <a:pt x="9519" y="270"/>
                        </a:cubicBezTo>
                        <a:cubicBezTo>
                          <a:pt x="9885" y="-90"/>
                          <a:pt x="9885" y="-90"/>
                          <a:pt x="10251" y="270"/>
                        </a:cubicBezTo>
                        <a:cubicBezTo>
                          <a:pt x="10617" y="630"/>
                          <a:pt x="8786" y="1350"/>
                          <a:pt x="10251" y="2430"/>
                        </a:cubicBezTo>
                        <a:cubicBezTo>
                          <a:pt x="19037" y="9630"/>
                          <a:pt x="19037" y="9630"/>
                          <a:pt x="19037" y="9630"/>
                        </a:cubicBezTo>
                        <a:cubicBezTo>
                          <a:pt x="20502" y="10710"/>
                          <a:pt x="21234" y="8910"/>
                          <a:pt x="21600" y="9270"/>
                        </a:cubicBezTo>
                        <a:cubicBezTo>
                          <a:pt x="21600" y="9270"/>
                          <a:pt x="21600" y="9270"/>
                          <a:pt x="21600" y="9630"/>
                        </a:cubicBezTo>
                        <a:cubicBezTo>
                          <a:pt x="20868" y="10710"/>
                          <a:pt x="20136" y="11430"/>
                          <a:pt x="19403" y="12150"/>
                        </a:cubicBezTo>
                        <a:cubicBezTo>
                          <a:pt x="19037" y="12870"/>
                          <a:pt x="18305" y="13590"/>
                          <a:pt x="17573" y="14310"/>
                        </a:cubicBezTo>
                        <a:cubicBezTo>
                          <a:pt x="17573" y="14670"/>
                          <a:pt x="17207" y="14670"/>
                          <a:pt x="17207" y="14670"/>
                        </a:cubicBezTo>
                        <a:cubicBezTo>
                          <a:pt x="16841" y="14310"/>
                          <a:pt x="18671" y="13230"/>
                          <a:pt x="17207" y="12150"/>
                        </a:cubicBezTo>
                        <a:cubicBezTo>
                          <a:pt x="12447" y="8550"/>
                          <a:pt x="12447" y="8550"/>
                          <a:pt x="12447" y="8550"/>
                        </a:cubicBezTo>
                        <a:cubicBezTo>
                          <a:pt x="8786" y="12870"/>
                          <a:pt x="8786" y="12870"/>
                          <a:pt x="8786" y="12870"/>
                        </a:cubicBezTo>
                        <a:cubicBezTo>
                          <a:pt x="13546" y="16470"/>
                          <a:pt x="13546" y="16470"/>
                          <a:pt x="13546" y="16470"/>
                        </a:cubicBezTo>
                        <a:cubicBezTo>
                          <a:pt x="15010" y="17910"/>
                          <a:pt x="15376" y="15750"/>
                          <a:pt x="15742" y="16110"/>
                        </a:cubicBezTo>
                        <a:cubicBezTo>
                          <a:pt x="16108" y="16110"/>
                          <a:pt x="16108" y="16470"/>
                          <a:pt x="15742" y="16470"/>
                        </a:cubicBezTo>
                        <a:cubicBezTo>
                          <a:pt x="15010" y="17550"/>
                          <a:pt x="14278" y="18270"/>
                          <a:pt x="13912" y="18990"/>
                        </a:cubicBezTo>
                        <a:cubicBezTo>
                          <a:pt x="13180" y="19710"/>
                          <a:pt x="12814" y="20430"/>
                          <a:pt x="12081" y="21510"/>
                        </a:cubicBezTo>
                        <a:cubicBezTo>
                          <a:pt x="11715" y="21510"/>
                          <a:pt x="11715" y="21510"/>
                          <a:pt x="11349" y="21510"/>
                        </a:cubicBezTo>
                        <a:cubicBezTo>
                          <a:pt x="10983" y="21150"/>
                          <a:pt x="12814" y="20430"/>
                          <a:pt x="11349" y="18990"/>
                        </a:cubicBezTo>
                        <a:lnTo>
                          <a:pt x="2563" y="121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3" name="Freeform 42"/>
                  <p:cNvSpPr/>
                  <p:nvPr/>
                </p:nvSpPr>
                <p:spPr>
                  <a:xfrm>
                    <a:off x="179130" y="105158"/>
                    <a:ext cx="89930" cy="8877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96" extrusionOk="0">
                        <a:moveTo>
                          <a:pt x="2908" y="7892"/>
                        </a:moveTo>
                        <a:cubicBezTo>
                          <a:pt x="1662" y="6231"/>
                          <a:pt x="415" y="8308"/>
                          <a:pt x="0" y="7892"/>
                        </a:cubicBezTo>
                        <a:cubicBezTo>
                          <a:pt x="0" y="7477"/>
                          <a:pt x="0" y="7477"/>
                          <a:pt x="415" y="7062"/>
                        </a:cubicBezTo>
                        <a:cubicBezTo>
                          <a:pt x="1246" y="6646"/>
                          <a:pt x="2492" y="5815"/>
                          <a:pt x="3323" y="4985"/>
                        </a:cubicBezTo>
                        <a:cubicBezTo>
                          <a:pt x="5815" y="3323"/>
                          <a:pt x="8308" y="1662"/>
                          <a:pt x="10385" y="0"/>
                        </a:cubicBezTo>
                        <a:cubicBezTo>
                          <a:pt x="14538" y="2908"/>
                          <a:pt x="14538" y="2908"/>
                          <a:pt x="14538" y="2908"/>
                        </a:cubicBezTo>
                        <a:cubicBezTo>
                          <a:pt x="14538" y="3323"/>
                          <a:pt x="14954" y="3323"/>
                          <a:pt x="14954" y="3323"/>
                        </a:cubicBezTo>
                        <a:cubicBezTo>
                          <a:pt x="14954" y="3738"/>
                          <a:pt x="14954" y="3738"/>
                          <a:pt x="14954" y="3738"/>
                        </a:cubicBezTo>
                        <a:cubicBezTo>
                          <a:pt x="14538" y="3738"/>
                          <a:pt x="14538" y="3738"/>
                          <a:pt x="12462" y="2908"/>
                        </a:cubicBezTo>
                        <a:cubicBezTo>
                          <a:pt x="10385" y="2077"/>
                          <a:pt x="8723" y="2077"/>
                          <a:pt x="6231" y="3738"/>
                        </a:cubicBezTo>
                        <a:cubicBezTo>
                          <a:pt x="4985" y="4569"/>
                          <a:pt x="4985" y="4569"/>
                          <a:pt x="4985" y="4569"/>
                        </a:cubicBezTo>
                        <a:cubicBezTo>
                          <a:pt x="9138" y="10385"/>
                          <a:pt x="9138" y="10385"/>
                          <a:pt x="9138" y="10385"/>
                        </a:cubicBezTo>
                        <a:cubicBezTo>
                          <a:pt x="9554" y="9969"/>
                          <a:pt x="9554" y="9969"/>
                          <a:pt x="9554" y="9969"/>
                        </a:cubicBezTo>
                        <a:cubicBezTo>
                          <a:pt x="11215" y="9138"/>
                          <a:pt x="11631" y="7477"/>
                          <a:pt x="10385" y="5815"/>
                        </a:cubicBezTo>
                        <a:cubicBezTo>
                          <a:pt x="10385" y="5400"/>
                          <a:pt x="10385" y="4985"/>
                          <a:pt x="10385" y="4985"/>
                        </a:cubicBezTo>
                        <a:cubicBezTo>
                          <a:pt x="10385" y="4985"/>
                          <a:pt x="10800" y="4985"/>
                          <a:pt x="10800" y="4985"/>
                        </a:cubicBezTo>
                        <a:cubicBezTo>
                          <a:pt x="15369" y="11631"/>
                          <a:pt x="15369" y="11631"/>
                          <a:pt x="15369" y="11631"/>
                        </a:cubicBezTo>
                        <a:cubicBezTo>
                          <a:pt x="15369" y="11631"/>
                          <a:pt x="15369" y="11631"/>
                          <a:pt x="15369" y="12046"/>
                        </a:cubicBezTo>
                        <a:cubicBezTo>
                          <a:pt x="14954" y="12046"/>
                          <a:pt x="14954" y="12046"/>
                          <a:pt x="14538" y="11631"/>
                        </a:cubicBezTo>
                        <a:cubicBezTo>
                          <a:pt x="13292" y="9969"/>
                          <a:pt x="11631" y="9554"/>
                          <a:pt x="9969" y="10800"/>
                        </a:cubicBezTo>
                        <a:cubicBezTo>
                          <a:pt x="9554" y="10800"/>
                          <a:pt x="9554" y="10800"/>
                          <a:pt x="9554" y="10800"/>
                        </a:cubicBezTo>
                        <a:cubicBezTo>
                          <a:pt x="13292" y="16200"/>
                          <a:pt x="13292" y="16200"/>
                          <a:pt x="13292" y="16200"/>
                        </a:cubicBezTo>
                        <a:cubicBezTo>
                          <a:pt x="14123" y="17031"/>
                          <a:pt x="14538" y="17446"/>
                          <a:pt x="16200" y="16615"/>
                        </a:cubicBezTo>
                        <a:cubicBezTo>
                          <a:pt x="19108" y="14123"/>
                          <a:pt x="19523" y="10800"/>
                          <a:pt x="18692" y="8308"/>
                        </a:cubicBezTo>
                        <a:cubicBezTo>
                          <a:pt x="18277" y="7477"/>
                          <a:pt x="18277" y="7477"/>
                          <a:pt x="18277" y="7477"/>
                        </a:cubicBezTo>
                        <a:cubicBezTo>
                          <a:pt x="18692" y="7062"/>
                          <a:pt x="18692" y="7062"/>
                          <a:pt x="18692" y="7477"/>
                        </a:cubicBezTo>
                        <a:cubicBezTo>
                          <a:pt x="18692" y="7477"/>
                          <a:pt x="19108" y="7892"/>
                          <a:pt x="19108" y="7892"/>
                        </a:cubicBezTo>
                        <a:cubicBezTo>
                          <a:pt x="21600" y="13292"/>
                          <a:pt x="21600" y="13292"/>
                          <a:pt x="21600" y="13292"/>
                        </a:cubicBezTo>
                        <a:cubicBezTo>
                          <a:pt x="18692" y="15369"/>
                          <a:pt x="16200" y="17031"/>
                          <a:pt x="13292" y="19108"/>
                        </a:cubicBezTo>
                        <a:cubicBezTo>
                          <a:pt x="12462" y="19938"/>
                          <a:pt x="11215" y="20354"/>
                          <a:pt x="10385" y="21185"/>
                        </a:cubicBezTo>
                        <a:cubicBezTo>
                          <a:pt x="9969" y="21600"/>
                          <a:pt x="9969" y="21600"/>
                          <a:pt x="9554" y="21185"/>
                        </a:cubicBezTo>
                        <a:cubicBezTo>
                          <a:pt x="9138" y="20769"/>
                          <a:pt x="11631" y="20354"/>
                          <a:pt x="10385" y="18692"/>
                        </a:cubicBezTo>
                        <a:lnTo>
                          <a:pt x="2908" y="789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4" name="Freeform 43"/>
                  <p:cNvSpPr/>
                  <p:nvPr/>
                </p:nvSpPr>
                <p:spPr>
                  <a:xfrm>
                    <a:off x="255280" y="58743"/>
                    <a:ext cx="86302" cy="928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8208" y="16800"/>
                        </a:moveTo>
                        <a:cubicBezTo>
                          <a:pt x="9072" y="18800"/>
                          <a:pt x="10368" y="19200"/>
                          <a:pt x="11232" y="19200"/>
                        </a:cubicBezTo>
                        <a:cubicBezTo>
                          <a:pt x="11664" y="19200"/>
                          <a:pt x="12528" y="18800"/>
                          <a:pt x="12528" y="19200"/>
                        </a:cubicBezTo>
                        <a:cubicBezTo>
                          <a:pt x="12528" y="19200"/>
                          <a:pt x="12528" y="19600"/>
                          <a:pt x="12096" y="19600"/>
                        </a:cubicBezTo>
                        <a:cubicBezTo>
                          <a:pt x="11232" y="20000"/>
                          <a:pt x="10368" y="20000"/>
                          <a:pt x="9504" y="20400"/>
                        </a:cubicBezTo>
                        <a:cubicBezTo>
                          <a:pt x="8640" y="20800"/>
                          <a:pt x="7344" y="21200"/>
                          <a:pt x="6480" y="21600"/>
                        </a:cubicBezTo>
                        <a:cubicBezTo>
                          <a:pt x="6480" y="21600"/>
                          <a:pt x="6480" y="21600"/>
                          <a:pt x="6048" y="21600"/>
                        </a:cubicBezTo>
                        <a:cubicBezTo>
                          <a:pt x="6048" y="21200"/>
                          <a:pt x="6912" y="21200"/>
                          <a:pt x="7344" y="20400"/>
                        </a:cubicBezTo>
                        <a:cubicBezTo>
                          <a:pt x="7776" y="20000"/>
                          <a:pt x="8640" y="18800"/>
                          <a:pt x="7776" y="17200"/>
                        </a:cubicBezTo>
                        <a:cubicBezTo>
                          <a:pt x="3456" y="7200"/>
                          <a:pt x="3456" y="7200"/>
                          <a:pt x="3456" y="7200"/>
                        </a:cubicBezTo>
                        <a:cubicBezTo>
                          <a:pt x="2592" y="6400"/>
                          <a:pt x="1728" y="6400"/>
                          <a:pt x="864" y="6400"/>
                        </a:cubicBezTo>
                        <a:cubicBezTo>
                          <a:pt x="432" y="6400"/>
                          <a:pt x="0" y="6800"/>
                          <a:pt x="0" y="6400"/>
                        </a:cubicBezTo>
                        <a:cubicBezTo>
                          <a:pt x="0" y="6000"/>
                          <a:pt x="0" y="6000"/>
                          <a:pt x="432" y="6000"/>
                        </a:cubicBezTo>
                        <a:cubicBezTo>
                          <a:pt x="1296" y="5600"/>
                          <a:pt x="2160" y="5600"/>
                          <a:pt x="3024" y="5200"/>
                        </a:cubicBezTo>
                        <a:cubicBezTo>
                          <a:pt x="5616" y="4000"/>
                          <a:pt x="5616" y="4000"/>
                          <a:pt x="5616" y="4000"/>
                        </a:cubicBezTo>
                        <a:cubicBezTo>
                          <a:pt x="18576" y="11200"/>
                          <a:pt x="18576" y="11200"/>
                          <a:pt x="18576" y="11200"/>
                        </a:cubicBezTo>
                        <a:cubicBezTo>
                          <a:pt x="18576" y="11200"/>
                          <a:pt x="18576" y="11200"/>
                          <a:pt x="18576" y="11200"/>
                        </a:cubicBezTo>
                        <a:cubicBezTo>
                          <a:pt x="15984" y="4400"/>
                          <a:pt x="15984" y="4400"/>
                          <a:pt x="15984" y="4400"/>
                        </a:cubicBezTo>
                        <a:cubicBezTo>
                          <a:pt x="15120" y="2800"/>
                          <a:pt x="14256" y="2400"/>
                          <a:pt x="13392" y="2400"/>
                        </a:cubicBezTo>
                        <a:cubicBezTo>
                          <a:pt x="12528" y="2400"/>
                          <a:pt x="12096" y="2800"/>
                          <a:pt x="11664" y="2400"/>
                        </a:cubicBezTo>
                        <a:cubicBezTo>
                          <a:pt x="11664" y="2000"/>
                          <a:pt x="11664" y="2000"/>
                          <a:pt x="12096" y="2000"/>
                        </a:cubicBezTo>
                        <a:cubicBezTo>
                          <a:pt x="12960" y="1600"/>
                          <a:pt x="13824" y="1200"/>
                          <a:pt x="14688" y="800"/>
                        </a:cubicBezTo>
                        <a:cubicBezTo>
                          <a:pt x="15984" y="800"/>
                          <a:pt x="16848" y="400"/>
                          <a:pt x="17712" y="0"/>
                        </a:cubicBezTo>
                        <a:cubicBezTo>
                          <a:pt x="18144" y="0"/>
                          <a:pt x="18144" y="0"/>
                          <a:pt x="18144" y="0"/>
                        </a:cubicBezTo>
                        <a:cubicBezTo>
                          <a:pt x="18144" y="400"/>
                          <a:pt x="17712" y="400"/>
                          <a:pt x="16848" y="800"/>
                        </a:cubicBezTo>
                        <a:cubicBezTo>
                          <a:pt x="16416" y="1600"/>
                          <a:pt x="15984" y="2400"/>
                          <a:pt x="16416" y="4400"/>
                        </a:cubicBezTo>
                        <a:cubicBezTo>
                          <a:pt x="21600" y="16000"/>
                          <a:pt x="21600" y="16000"/>
                          <a:pt x="21600" y="16000"/>
                        </a:cubicBezTo>
                        <a:cubicBezTo>
                          <a:pt x="21600" y="16400"/>
                          <a:pt x="21600" y="16800"/>
                          <a:pt x="21600" y="16800"/>
                        </a:cubicBezTo>
                        <a:cubicBezTo>
                          <a:pt x="21168" y="17200"/>
                          <a:pt x="21168" y="16800"/>
                          <a:pt x="20736" y="16800"/>
                        </a:cubicBezTo>
                        <a:cubicBezTo>
                          <a:pt x="4752" y="7600"/>
                          <a:pt x="4752" y="7600"/>
                          <a:pt x="4752" y="7600"/>
                        </a:cubicBezTo>
                        <a:cubicBezTo>
                          <a:pt x="4752" y="7600"/>
                          <a:pt x="4752" y="7600"/>
                          <a:pt x="4752" y="7600"/>
                        </a:cubicBezTo>
                        <a:lnTo>
                          <a:pt x="8208" y="168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5" name="Oval 44"/>
                  <p:cNvSpPr/>
                  <p:nvPr/>
                </p:nvSpPr>
                <p:spPr>
                  <a:xfrm>
                    <a:off x="226270" y="704920"/>
                    <a:ext cx="20307" cy="2030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6" name="Oval 45"/>
                  <p:cNvSpPr/>
                  <p:nvPr/>
                </p:nvSpPr>
                <p:spPr>
                  <a:xfrm>
                    <a:off x="601938" y="704920"/>
                    <a:ext cx="18857" cy="2030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7" name="Freeform 46"/>
                  <p:cNvSpPr/>
                  <p:nvPr/>
                </p:nvSpPr>
                <p:spPr>
                  <a:xfrm>
                    <a:off x="-1" y="0"/>
                    <a:ext cx="847792" cy="8477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21600"/>
                        </a:moveTo>
                        <a:cubicBezTo>
                          <a:pt x="9351" y="21600"/>
                          <a:pt x="7946" y="21337"/>
                          <a:pt x="6585" y="20766"/>
                        </a:cubicBezTo>
                        <a:cubicBezTo>
                          <a:pt x="5312" y="20195"/>
                          <a:pt x="4171" y="19449"/>
                          <a:pt x="3161" y="18439"/>
                        </a:cubicBezTo>
                        <a:cubicBezTo>
                          <a:pt x="2195" y="17473"/>
                          <a:pt x="1405" y="16288"/>
                          <a:pt x="834" y="15015"/>
                        </a:cubicBezTo>
                        <a:cubicBezTo>
                          <a:pt x="307" y="13698"/>
                          <a:pt x="0" y="12249"/>
                          <a:pt x="0" y="10800"/>
                        </a:cubicBezTo>
                        <a:cubicBezTo>
                          <a:pt x="0" y="9351"/>
                          <a:pt x="307" y="7946"/>
                          <a:pt x="834" y="6585"/>
                        </a:cubicBezTo>
                        <a:cubicBezTo>
                          <a:pt x="1405" y="5312"/>
                          <a:pt x="2195" y="4171"/>
                          <a:pt x="3161" y="3161"/>
                        </a:cubicBezTo>
                        <a:cubicBezTo>
                          <a:pt x="4171" y="2195"/>
                          <a:pt x="5312" y="1405"/>
                          <a:pt x="6585" y="878"/>
                        </a:cubicBezTo>
                        <a:cubicBezTo>
                          <a:pt x="7946" y="307"/>
                          <a:pt x="9351" y="0"/>
                          <a:pt x="10800" y="0"/>
                        </a:cubicBezTo>
                        <a:cubicBezTo>
                          <a:pt x="12249" y="0"/>
                          <a:pt x="13654" y="307"/>
                          <a:pt x="15015" y="878"/>
                        </a:cubicBezTo>
                        <a:cubicBezTo>
                          <a:pt x="16288" y="1405"/>
                          <a:pt x="17429" y="2195"/>
                          <a:pt x="18439" y="3161"/>
                        </a:cubicBezTo>
                        <a:cubicBezTo>
                          <a:pt x="19449" y="4171"/>
                          <a:pt x="20195" y="5312"/>
                          <a:pt x="20766" y="6585"/>
                        </a:cubicBezTo>
                        <a:cubicBezTo>
                          <a:pt x="21337" y="7946"/>
                          <a:pt x="21600" y="9351"/>
                          <a:pt x="21600" y="10800"/>
                        </a:cubicBezTo>
                        <a:cubicBezTo>
                          <a:pt x="21600" y="12249"/>
                          <a:pt x="21337" y="13698"/>
                          <a:pt x="20766" y="15015"/>
                        </a:cubicBezTo>
                        <a:cubicBezTo>
                          <a:pt x="20195" y="16288"/>
                          <a:pt x="19449" y="17473"/>
                          <a:pt x="18439" y="18439"/>
                        </a:cubicBezTo>
                        <a:cubicBezTo>
                          <a:pt x="17429" y="19449"/>
                          <a:pt x="16288" y="20195"/>
                          <a:pt x="15015" y="20766"/>
                        </a:cubicBezTo>
                        <a:cubicBezTo>
                          <a:pt x="13654" y="21337"/>
                          <a:pt x="12249" y="21600"/>
                          <a:pt x="10800" y="21600"/>
                        </a:cubicBezTo>
                        <a:close/>
                        <a:moveTo>
                          <a:pt x="10800" y="527"/>
                        </a:moveTo>
                        <a:cubicBezTo>
                          <a:pt x="5137" y="527"/>
                          <a:pt x="527" y="5137"/>
                          <a:pt x="527" y="10800"/>
                        </a:cubicBezTo>
                        <a:cubicBezTo>
                          <a:pt x="527" y="16463"/>
                          <a:pt x="5137" y="21117"/>
                          <a:pt x="10800" y="21117"/>
                        </a:cubicBezTo>
                        <a:cubicBezTo>
                          <a:pt x="16463" y="21117"/>
                          <a:pt x="21117" y="16463"/>
                          <a:pt x="21117" y="10800"/>
                        </a:cubicBezTo>
                        <a:cubicBezTo>
                          <a:pt x="21117" y="5137"/>
                          <a:pt x="16463" y="527"/>
                          <a:pt x="10800" y="5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8" name="Freeform 47"/>
                  <p:cNvSpPr/>
                  <p:nvPr/>
                </p:nvSpPr>
                <p:spPr>
                  <a:xfrm>
                    <a:off x="281388" y="712462"/>
                    <a:ext cx="51492" cy="751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312" extrusionOk="0">
                        <a:moveTo>
                          <a:pt x="13680" y="17385"/>
                        </a:moveTo>
                        <a:cubicBezTo>
                          <a:pt x="12960" y="18367"/>
                          <a:pt x="13680" y="19348"/>
                          <a:pt x="15840" y="19839"/>
                        </a:cubicBezTo>
                        <a:cubicBezTo>
                          <a:pt x="18000" y="20821"/>
                          <a:pt x="18720" y="20821"/>
                          <a:pt x="18720" y="21312"/>
                        </a:cubicBezTo>
                        <a:cubicBezTo>
                          <a:pt x="18720" y="21312"/>
                          <a:pt x="18000" y="21312"/>
                          <a:pt x="18000" y="21312"/>
                        </a:cubicBezTo>
                        <a:cubicBezTo>
                          <a:pt x="15120" y="20821"/>
                          <a:pt x="12240" y="19839"/>
                          <a:pt x="9360" y="19348"/>
                        </a:cubicBezTo>
                        <a:cubicBezTo>
                          <a:pt x="6480" y="18857"/>
                          <a:pt x="3600" y="18367"/>
                          <a:pt x="720" y="17385"/>
                        </a:cubicBezTo>
                        <a:cubicBezTo>
                          <a:pt x="0" y="17385"/>
                          <a:pt x="0" y="17385"/>
                          <a:pt x="0" y="16894"/>
                        </a:cubicBezTo>
                        <a:cubicBezTo>
                          <a:pt x="720" y="16403"/>
                          <a:pt x="720" y="16894"/>
                          <a:pt x="2880" y="17385"/>
                        </a:cubicBezTo>
                        <a:cubicBezTo>
                          <a:pt x="5760" y="17385"/>
                          <a:pt x="7200" y="17385"/>
                          <a:pt x="7200" y="15912"/>
                        </a:cubicBezTo>
                        <a:cubicBezTo>
                          <a:pt x="14400" y="2657"/>
                          <a:pt x="14400" y="2657"/>
                          <a:pt x="14400" y="2657"/>
                        </a:cubicBezTo>
                        <a:cubicBezTo>
                          <a:pt x="14400" y="2167"/>
                          <a:pt x="14400" y="1676"/>
                          <a:pt x="13680" y="1676"/>
                        </a:cubicBezTo>
                        <a:cubicBezTo>
                          <a:pt x="7920" y="694"/>
                          <a:pt x="7920" y="694"/>
                          <a:pt x="7920" y="694"/>
                        </a:cubicBezTo>
                        <a:cubicBezTo>
                          <a:pt x="7200" y="203"/>
                          <a:pt x="7200" y="203"/>
                          <a:pt x="7200" y="203"/>
                        </a:cubicBezTo>
                        <a:cubicBezTo>
                          <a:pt x="7920" y="-288"/>
                          <a:pt x="8640" y="203"/>
                          <a:pt x="12240" y="694"/>
                        </a:cubicBezTo>
                        <a:cubicBezTo>
                          <a:pt x="18000" y="1185"/>
                          <a:pt x="20160" y="203"/>
                          <a:pt x="20880" y="203"/>
                        </a:cubicBezTo>
                        <a:cubicBezTo>
                          <a:pt x="21600" y="694"/>
                          <a:pt x="21600" y="694"/>
                          <a:pt x="21600" y="1185"/>
                        </a:cubicBezTo>
                        <a:lnTo>
                          <a:pt x="13680" y="173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49" name="Freeform 48"/>
                  <p:cNvSpPr/>
                  <p:nvPr/>
                </p:nvSpPr>
                <p:spPr>
                  <a:xfrm>
                    <a:off x="356811" y="725268"/>
                    <a:ext cx="55746" cy="7030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16" h="21151" extrusionOk="0">
                        <a:moveTo>
                          <a:pt x="11127" y="65"/>
                        </a:moveTo>
                        <a:cubicBezTo>
                          <a:pt x="17673" y="580"/>
                          <a:pt x="21600" y="4694"/>
                          <a:pt x="20945" y="9837"/>
                        </a:cubicBezTo>
                        <a:cubicBezTo>
                          <a:pt x="19636" y="19094"/>
                          <a:pt x="4582" y="21151"/>
                          <a:pt x="2618" y="21151"/>
                        </a:cubicBezTo>
                        <a:cubicBezTo>
                          <a:pt x="2618" y="21151"/>
                          <a:pt x="2618" y="21151"/>
                          <a:pt x="2618" y="21151"/>
                        </a:cubicBezTo>
                        <a:cubicBezTo>
                          <a:pt x="2618" y="20637"/>
                          <a:pt x="11127" y="19608"/>
                          <a:pt x="14400" y="11894"/>
                        </a:cubicBezTo>
                        <a:cubicBezTo>
                          <a:pt x="12436" y="12922"/>
                          <a:pt x="11127" y="12922"/>
                          <a:pt x="8509" y="12922"/>
                        </a:cubicBezTo>
                        <a:cubicBezTo>
                          <a:pt x="1964" y="12408"/>
                          <a:pt x="0" y="8808"/>
                          <a:pt x="0" y="5722"/>
                        </a:cubicBezTo>
                        <a:cubicBezTo>
                          <a:pt x="655" y="2122"/>
                          <a:pt x="4582" y="-449"/>
                          <a:pt x="11127" y="65"/>
                        </a:cubicBezTo>
                        <a:close/>
                        <a:moveTo>
                          <a:pt x="9818" y="12408"/>
                        </a:moveTo>
                        <a:cubicBezTo>
                          <a:pt x="11782" y="12408"/>
                          <a:pt x="13745" y="11380"/>
                          <a:pt x="14400" y="10865"/>
                        </a:cubicBezTo>
                        <a:cubicBezTo>
                          <a:pt x="15055" y="10865"/>
                          <a:pt x="15055" y="9322"/>
                          <a:pt x="15055" y="8294"/>
                        </a:cubicBezTo>
                        <a:cubicBezTo>
                          <a:pt x="16364" y="2637"/>
                          <a:pt x="13745" y="580"/>
                          <a:pt x="11127" y="580"/>
                        </a:cubicBezTo>
                        <a:cubicBezTo>
                          <a:pt x="9164" y="580"/>
                          <a:pt x="6545" y="1094"/>
                          <a:pt x="5891" y="6237"/>
                        </a:cubicBezTo>
                        <a:cubicBezTo>
                          <a:pt x="5236" y="10351"/>
                          <a:pt x="7200" y="11894"/>
                          <a:pt x="9818" y="124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0" name="Freeform 49"/>
                  <p:cNvSpPr/>
                  <p:nvPr/>
                </p:nvSpPr>
                <p:spPr>
                  <a:xfrm>
                    <a:off x="432068" y="725227"/>
                    <a:ext cx="53835" cy="7397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97" h="21600" extrusionOk="0">
                        <a:moveTo>
                          <a:pt x="3547" y="11051"/>
                        </a:moveTo>
                        <a:cubicBezTo>
                          <a:pt x="1522" y="9544"/>
                          <a:pt x="172" y="8037"/>
                          <a:pt x="172" y="6530"/>
                        </a:cubicBezTo>
                        <a:cubicBezTo>
                          <a:pt x="-503" y="3516"/>
                          <a:pt x="3547" y="502"/>
                          <a:pt x="8947" y="0"/>
                        </a:cubicBezTo>
                        <a:cubicBezTo>
                          <a:pt x="13672" y="0"/>
                          <a:pt x="17722" y="1507"/>
                          <a:pt x="17722" y="4521"/>
                        </a:cubicBezTo>
                        <a:cubicBezTo>
                          <a:pt x="18397" y="6028"/>
                          <a:pt x="17047" y="8037"/>
                          <a:pt x="15022" y="9042"/>
                        </a:cubicBezTo>
                        <a:cubicBezTo>
                          <a:pt x="18397" y="9544"/>
                          <a:pt x="20422" y="11553"/>
                          <a:pt x="21097" y="14567"/>
                        </a:cubicBezTo>
                        <a:cubicBezTo>
                          <a:pt x="21097" y="18084"/>
                          <a:pt x="17047" y="21098"/>
                          <a:pt x="10297" y="21600"/>
                        </a:cubicBezTo>
                        <a:cubicBezTo>
                          <a:pt x="4222" y="21600"/>
                          <a:pt x="172" y="19591"/>
                          <a:pt x="172" y="16074"/>
                        </a:cubicBezTo>
                        <a:cubicBezTo>
                          <a:pt x="-503" y="14567"/>
                          <a:pt x="847" y="12558"/>
                          <a:pt x="3547" y="11051"/>
                        </a:cubicBezTo>
                        <a:close/>
                        <a:moveTo>
                          <a:pt x="10297" y="21098"/>
                        </a:moveTo>
                        <a:cubicBezTo>
                          <a:pt x="14347" y="20595"/>
                          <a:pt x="16372" y="18586"/>
                          <a:pt x="15697" y="16074"/>
                        </a:cubicBezTo>
                        <a:cubicBezTo>
                          <a:pt x="15697" y="14567"/>
                          <a:pt x="14347" y="13060"/>
                          <a:pt x="10297" y="12558"/>
                        </a:cubicBezTo>
                        <a:cubicBezTo>
                          <a:pt x="5572" y="11553"/>
                          <a:pt x="5572" y="11051"/>
                          <a:pt x="4897" y="11051"/>
                        </a:cubicBezTo>
                        <a:cubicBezTo>
                          <a:pt x="4222" y="11553"/>
                          <a:pt x="2197" y="13060"/>
                          <a:pt x="2872" y="15572"/>
                        </a:cubicBezTo>
                        <a:cubicBezTo>
                          <a:pt x="2872" y="19088"/>
                          <a:pt x="5572" y="21098"/>
                          <a:pt x="10297" y="21098"/>
                        </a:cubicBezTo>
                        <a:close/>
                        <a:moveTo>
                          <a:pt x="9622" y="502"/>
                        </a:moveTo>
                        <a:cubicBezTo>
                          <a:pt x="6247" y="1005"/>
                          <a:pt x="4897" y="2512"/>
                          <a:pt x="4897" y="4521"/>
                        </a:cubicBezTo>
                        <a:cubicBezTo>
                          <a:pt x="5572" y="7535"/>
                          <a:pt x="11647" y="8540"/>
                          <a:pt x="14347" y="9042"/>
                        </a:cubicBezTo>
                        <a:cubicBezTo>
                          <a:pt x="15697" y="8037"/>
                          <a:pt x="16372" y="7033"/>
                          <a:pt x="15697" y="5023"/>
                        </a:cubicBezTo>
                        <a:cubicBezTo>
                          <a:pt x="15697" y="2009"/>
                          <a:pt x="12997" y="502"/>
                          <a:pt x="9622" y="5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1" name="Freeform 50"/>
                  <p:cNvSpPr/>
                  <p:nvPr/>
                </p:nvSpPr>
                <p:spPr>
                  <a:xfrm>
                    <a:off x="499681" y="712590"/>
                    <a:ext cx="58201" cy="737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36" h="20519" extrusionOk="0">
                        <a:moveTo>
                          <a:pt x="14194" y="6882"/>
                        </a:moveTo>
                        <a:cubicBezTo>
                          <a:pt x="17280" y="7362"/>
                          <a:pt x="19131" y="8802"/>
                          <a:pt x="20366" y="10722"/>
                        </a:cubicBezTo>
                        <a:cubicBezTo>
                          <a:pt x="21600" y="14562"/>
                          <a:pt x="18514" y="18882"/>
                          <a:pt x="12960" y="19842"/>
                        </a:cubicBezTo>
                        <a:cubicBezTo>
                          <a:pt x="8023" y="21282"/>
                          <a:pt x="3703" y="20322"/>
                          <a:pt x="3086" y="17922"/>
                        </a:cubicBezTo>
                        <a:cubicBezTo>
                          <a:pt x="2469" y="16962"/>
                          <a:pt x="3086" y="16002"/>
                          <a:pt x="4937" y="15522"/>
                        </a:cubicBezTo>
                        <a:cubicBezTo>
                          <a:pt x="6789" y="15042"/>
                          <a:pt x="7406" y="15522"/>
                          <a:pt x="8640" y="17442"/>
                        </a:cubicBezTo>
                        <a:cubicBezTo>
                          <a:pt x="9257" y="19362"/>
                          <a:pt x="11109" y="19842"/>
                          <a:pt x="12960" y="19362"/>
                        </a:cubicBezTo>
                        <a:cubicBezTo>
                          <a:pt x="15429" y="18882"/>
                          <a:pt x="17280" y="16482"/>
                          <a:pt x="16046" y="13602"/>
                        </a:cubicBezTo>
                        <a:cubicBezTo>
                          <a:pt x="14811" y="11202"/>
                          <a:pt x="12343" y="10242"/>
                          <a:pt x="10491" y="10242"/>
                        </a:cubicBezTo>
                        <a:cubicBezTo>
                          <a:pt x="8640" y="9762"/>
                          <a:pt x="7406" y="10722"/>
                          <a:pt x="7406" y="10242"/>
                        </a:cubicBezTo>
                        <a:cubicBezTo>
                          <a:pt x="6789" y="9762"/>
                          <a:pt x="8640" y="9762"/>
                          <a:pt x="9874" y="8802"/>
                        </a:cubicBezTo>
                        <a:cubicBezTo>
                          <a:pt x="11109" y="7842"/>
                          <a:pt x="11109" y="6402"/>
                          <a:pt x="10491" y="4962"/>
                        </a:cubicBezTo>
                        <a:cubicBezTo>
                          <a:pt x="9874" y="3042"/>
                          <a:pt x="7406" y="2082"/>
                          <a:pt x="4320" y="3042"/>
                        </a:cubicBezTo>
                        <a:cubicBezTo>
                          <a:pt x="617" y="4002"/>
                          <a:pt x="1234" y="5922"/>
                          <a:pt x="617" y="6402"/>
                        </a:cubicBezTo>
                        <a:cubicBezTo>
                          <a:pt x="617" y="6402"/>
                          <a:pt x="0" y="6402"/>
                          <a:pt x="0" y="5922"/>
                        </a:cubicBezTo>
                        <a:cubicBezTo>
                          <a:pt x="0" y="5442"/>
                          <a:pt x="1234" y="1602"/>
                          <a:pt x="6171" y="162"/>
                        </a:cubicBezTo>
                        <a:cubicBezTo>
                          <a:pt x="9257" y="-318"/>
                          <a:pt x="13577" y="162"/>
                          <a:pt x="14811" y="3042"/>
                        </a:cubicBezTo>
                        <a:cubicBezTo>
                          <a:pt x="15429" y="4482"/>
                          <a:pt x="14811" y="5442"/>
                          <a:pt x="14194" y="68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2" name="Freeform 51"/>
                  <p:cNvSpPr/>
                  <p:nvPr/>
                </p:nvSpPr>
                <p:spPr>
                  <a:xfrm>
                    <a:off x="348109" y="450906"/>
                    <a:ext cx="1378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00" y="21600"/>
                        </a:moveTo>
                        <a:cubicBezTo>
                          <a:pt x="5400" y="21600"/>
                          <a:pt x="8100" y="21600"/>
                          <a:pt x="10800" y="21600"/>
                        </a:cubicBezTo>
                        <a:cubicBezTo>
                          <a:pt x="13500" y="21600"/>
                          <a:pt x="16200" y="14400"/>
                          <a:pt x="18900" y="14400"/>
                        </a:cubicBezTo>
                        <a:cubicBezTo>
                          <a:pt x="18900" y="14400"/>
                          <a:pt x="21600" y="14400"/>
                          <a:pt x="21600" y="14400"/>
                        </a:cubicBezTo>
                        <a:cubicBezTo>
                          <a:pt x="21600" y="7200"/>
                          <a:pt x="13500" y="0"/>
                          <a:pt x="10800" y="0"/>
                        </a:cubicBezTo>
                        <a:cubicBezTo>
                          <a:pt x="5400" y="0"/>
                          <a:pt x="0" y="7200"/>
                          <a:pt x="0" y="14400"/>
                        </a:cubicBezTo>
                        <a:cubicBezTo>
                          <a:pt x="0" y="14400"/>
                          <a:pt x="2700" y="21600"/>
                          <a:pt x="5400" y="216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3" name="Freeform 52"/>
                  <p:cNvSpPr/>
                  <p:nvPr/>
                </p:nvSpPr>
                <p:spPr>
                  <a:xfrm>
                    <a:off x="327336" y="504210"/>
                    <a:ext cx="5050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93" h="21600" extrusionOk="0">
                        <a:moveTo>
                          <a:pt x="20893" y="12960"/>
                        </a:moveTo>
                        <a:cubicBezTo>
                          <a:pt x="20893" y="0"/>
                          <a:pt x="20173" y="4320"/>
                          <a:pt x="15133" y="0"/>
                        </a:cubicBezTo>
                        <a:cubicBezTo>
                          <a:pt x="12253" y="0"/>
                          <a:pt x="3613" y="0"/>
                          <a:pt x="1453" y="4320"/>
                        </a:cubicBezTo>
                        <a:cubicBezTo>
                          <a:pt x="13" y="4320"/>
                          <a:pt x="13" y="8640"/>
                          <a:pt x="13" y="12960"/>
                        </a:cubicBezTo>
                        <a:cubicBezTo>
                          <a:pt x="13" y="21600"/>
                          <a:pt x="-707" y="21600"/>
                          <a:pt x="8653" y="21600"/>
                        </a:cubicBezTo>
                        <a:cubicBezTo>
                          <a:pt x="12253" y="21600"/>
                          <a:pt x="12253" y="21600"/>
                          <a:pt x="12253" y="21600"/>
                        </a:cubicBezTo>
                        <a:cubicBezTo>
                          <a:pt x="18013" y="17280"/>
                          <a:pt x="19453" y="21600"/>
                          <a:pt x="20893" y="129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4" name="Freeform 53"/>
                  <p:cNvSpPr/>
                  <p:nvPr/>
                </p:nvSpPr>
                <p:spPr>
                  <a:xfrm>
                    <a:off x="167527" y="166802"/>
                    <a:ext cx="513462" cy="5134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266" y="6161"/>
                        </a:moveTo>
                        <a:cubicBezTo>
                          <a:pt x="18266" y="6379"/>
                          <a:pt x="18338" y="6596"/>
                          <a:pt x="18556" y="6741"/>
                        </a:cubicBezTo>
                        <a:cubicBezTo>
                          <a:pt x="18556" y="6741"/>
                          <a:pt x="18556" y="6741"/>
                          <a:pt x="18556" y="6741"/>
                        </a:cubicBezTo>
                        <a:cubicBezTo>
                          <a:pt x="21310" y="9568"/>
                          <a:pt x="21310" y="9568"/>
                          <a:pt x="21310" y="9568"/>
                        </a:cubicBezTo>
                        <a:cubicBezTo>
                          <a:pt x="21310" y="9568"/>
                          <a:pt x="21310" y="9568"/>
                          <a:pt x="21310" y="9568"/>
                        </a:cubicBezTo>
                        <a:cubicBezTo>
                          <a:pt x="21455" y="9713"/>
                          <a:pt x="21600" y="9930"/>
                          <a:pt x="21600" y="10148"/>
                        </a:cubicBezTo>
                        <a:cubicBezTo>
                          <a:pt x="21600" y="6596"/>
                          <a:pt x="21600" y="6596"/>
                          <a:pt x="21600" y="6596"/>
                        </a:cubicBezTo>
                        <a:cubicBezTo>
                          <a:pt x="21600" y="6451"/>
                          <a:pt x="21455" y="6234"/>
                          <a:pt x="21383" y="6089"/>
                        </a:cubicBezTo>
                        <a:cubicBezTo>
                          <a:pt x="15511" y="217"/>
                          <a:pt x="15511" y="217"/>
                          <a:pt x="15511" y="217"/>
                        </a:cubicBezTo>
                        <a:cubicBezTo>
                          <a:pt x="15366" y="145"/>
                          <a:pt x="15149" y="0"/>
                          <a:pt x="15004" y="0"/>
                        </a:cubicBezTo>
                        <a:cubicBezTo>
                          <a:pt x="14569" y="0"/>
                          <a:pt x="14569" y="0"/>
                          <a:pt x="14569" y="0"/>
                        </a:cubicBezTo>
                        <a:cubicBezTo>
                          <a:pt x="14569" y="0"/>
                          <a:pt x="14569" y="0"/>
                          <a:pt x="14569" y="0"/>
                        </a:cubicBezTo>
                        <a:cubicBezTo>
                          <a:pt x="14569" y="0"/>
                          <a:pt x="14569" y="0"/>
                          <a:pt x="14569" y="0"/>
                        </a:cubicBezTo>
                        <a:cubicBezTo>
                          <a:pt x="14424" y="0"/>
                          <a:pt x="14352" y="72"/>
                          <a:pt x="14352" y="217"/>
                        </a:cubicBezTo>
                        <a:cubicBezTo>
                          <a:pt x="14352" y="3044"/>
                          <a:pt x="14352" y="3044"/>
                          <a:pt x="14352" y="3044"/>
                        </a:cubicBezTo>
                        <a:cubicBezTo>
                          <a:pt x="14352" y="3189"/>
                          <a:pt x="14207" y="3334"/>
                          <a:pt x="13989" y="3334"/>
                        </a:cubicBezTo>
                        <a:cubicBezTo>
                          <a:pt x="13699" y="3334"/>
                          <a:pt x="13699" y="3334"/>
                          <a:pt x="13699" y="3334"/>
                        </a:cubicBezTo>
                        <a:cubicBezTo>
                          <a:pt x="13699" y="652"/>
                          <a:pt x="13699" y="652"/>
                          <a:pt x="13699" y="652"/>
                        </a:cubicBezTo>
                        <a:cubicBezTo>
                          <a:pt x="13699" y="290"/>
                          <a:pt x="13409" y="0"/>
                          <a:pt x="13119" y="0"/>
                        </a:cubicBezTo>
                        <a:cubicBezTo>
                          <a:pt x="8553" y="0"/>
                          <a:pt x="8553" y="0"/>
                          <a:pt x="8553" y="0"/>
                        </a:cubicBezTo>
                        <a:cubicBezTo>
                          <a:pt x="8191" y="0"/>
                          <a:pt x="7901" y="290"/>
                          <a:pt x="7901" y="652"/>
                        </a:cubicBezTo>
                        <a:cubicBezTo>
                          <a:pt x="7901" y="3334"/>
                          <a:pt x="7901" y="3334"/>
                          <a:pt x="7901" y="3334"/>
                        </a:cubicBezTo>
                        <a:cubicBezTo>
                          <a:pt x="7611" y="3334"/>
                          <a:pt x="7611" y="3334"/>
                          <a:pt x="7611" y="3334"/>
                        </a:cubicBezTo>
                        <a:cubicBezTo>
                          <a:pt x="7393" y="3334"/>
                          <a:pt x="7248" y="3189"/>
                          <a:pt x="7248" y="3044"/>
                        </a:cubicBezTo>
                        <a:cubicBezTo>
                          <a:pt x="7248" y="217"/>
                          <a:pt x="7248" y="217"/>
                          <a:pt x="7248" y="217"/>
                        </a:cubicBezTo>
                        <a:cubicBezTo>
                          <a:pt x="7248" y="72"/>
                          <a:pt x="7176" y="0"/>
                          <a:pt x="7103" y="0"/>
                        </a:cubicBezTo>
                        <a:cubicBezTo>
                          <a:pt x="7103" y="0"/>
                          <a:pt x="7103" y="0"/>
                          <a:pt x="7103" y="0"/>
                        </a:cubicBezTo>
                        <a:cubicBezTo>
                          <a:pt x="6668" y="0"/>
                          <a:pt x="6668" y="0"/>
                          <a:pt x="6668" y="0"/>
                        </a:cubicBezTo>
                        <a:cubicBezTo>
                          <a:pt x="6451" y="0"/>
                          <a:pt x="6234" y="145"/>
                          <a:pt x="6161" y="217"/>
                        </a:cubicBezTo>
                        <a:cubicBezTo>
                          <a:pt x="217" y="6089"/>
                          <a:pt x="217" y="6089"/>
                          <a:pt x="217" y="6089"/>
                        </a:cubicBezTo>
                        <a:cubicBezTo>
                          <a:pt x="145" y="6234"/>
                          <a:pt x="0" y="6451"/>
                          <a:pt x="0" y="6596"/>
                        </a:cubicBezTo>
                        <a:cubicBezTo>
                          <a:pt x="0" y="10148"/>
                          <a:pt x="0" y="10148"/>
                          <a:pt x="0" y="10148"/>
                        </a:cubicBezTo>
                        <a:cubicBezTo>
                          <a:pt x="0" y="9930"/>
                          <a:pt x="145" y="9713"/>
                          <a:pt x="290" y="9568"/>
                        </a:cubicBezTo>
                        <a:cubicBezTo>
                          <a:pt x="290" y="9568"/>
                          <a:pt x="290" y="9568"/>
                          <a:pt x="290" y="9568"/>
                        </a:cubicBezTo>
                        <a:cubicBezTo>
                          <a:pt x="3044" y="6741"/>
                          <a:pt x="3044" y="6741"/>
                          <a:pt x="3044" y="6741"/>
                        </a:cubicBezTo>
                        <a:cubicBezTo>
                          <a:pt x="3117" y="6741"/>
                          <a:pt x="3117" y="6741"/>
                          <a:pt x="3117" y="6741"/>
                        </a:cubicBezTo>
                        <a:cubicBezTo>
                          <a:pt x="3262" y="6596"/>
                          <a:pt x="3334" y="6379"/>
                          <a:pt x="3334" y="6161"/>
                        </a:cubicBezTo>
                        <a:cubicBezTo>
                          <a:pt x="3334" y="6451"/>
                          <a:pt x="3334" y="6451"/>
                          <a:pt x="3334" y="6451"/>
                        </a:cubicBezTo>
                        <a:cubicBezTo>
                          <a:pt x="3334" y="6741"/>
                          <a:pt x="3334" y="6741"/>
                          <a:pt x="3334" y="6741"/>
                        </a:cubicBezTo>
                        <a:cubicBezTo>
                          <a:pt x="3334" y="6958"/>
                          <a:pt x="3262" y="7176"/>
                          <a:pt x="3117" y="7321"/>
                        </a:cubicBezTo>
                        <a:cubicBezTo>
                          <a:pt x="3117" y="7321"/>
                          <a:pt x="3117" y="7321"/>
                          <a:pt x="3117" y="7321"/>
                        </a:cubicBezTo>
                        <a:cubicBezTo>
                          <a:pt x="290" y="10148"/>
                          <a:pt x="290" y="10148"/>
                          <a:pt x="290" y="10148"/>
                        </a:cubicBezTo>
                        <a:cubicBezTo>
                          <a:pt x="290" y="10148"/>
                          <a:pt x="290" y="10148"/>
                          <a:pt x="290" y="10148"/>
                        </a:cubicBezTo>
                        <a:cubicBezTo>
                          <a:pt x="145" y="10293"/>
                          <a:pt x="0" y="10510"/>
                          <a:pt x="0" y="10728"/>
                        </a:cubicBezTo>
                        <a:cubicBezTo>
                          <a:pt x="0" y="13917"/>
                          <a:pt x="0" y="13917"/>
                          <a:pt x="0" y="13917"/>
                        </a:cubicBezTo>
                        <a:cubicBezTo>
                          <a:pt x="0" y="13699"/>
                          <a:pt x="145" y="13482"/>
                          <a:pt x="290" y="13337"/>
                        </a:cubicBezTo>
                        <a:cubicBezTo>
                          <a:pt x="290" y="13337"/>
                          <a:pt x="290" y="13337"/>
                          <a:pt x="290" y="13337"/>
                        </a:cubicBezTo>
                        <a:cubicBezTo>
                          <a:pt x="3044" y="10510"/>
                          <a:pt x="3044" y="10510"/>
                          <a:pt x="3044" y="10510"/>
                        </a:cubicBezTo>
                        <a:cubicBezTo>
                          <a:pt x="3117" y="10510"/>
                          <a:pt x="3117" y="10510"/>
                          <a:pt x="3117" y="10510"/>
                        </a:cubicBezTo>
                        <a:cubicBezTo>
                          <a:pt x="3262" y="10365"/>
                          <a:pt x="3334" y="10148"/>
                          <a:pt x="3334" y="9930"/>
                        </a:cubicBezTo>
                        <a:cubicBezTo>
                          <a:pt x="3334" y="10220"/>
                          <a:pt x="3334" y="10220"/>
                          <a:pt x="3334" y="10220"/>
                        </a:cubicBezTo>
                        <a:cubicBezTo>
                          <a:pt x="3334" y="10510"/>
                          <a:pt x="3334" y="10510"/>
                          <a:pt x="3334" y="10510"/>
                        </a:cubicBezTo>
                        <a:cubicBezTo>
                          <a:pt x="3334" y="10728"/>
                          <a:pt x="3262" y="10945"/>
                          <a:pt x="3117" y="11090"/>
                        </a:cubicBezTo>
                        <a:cubicBezTo>
                          <a:pt x="3117" y="11090"/>
                          <a:pt x="3117" y="11090"/>
                          <a:pt x="3117" y="11090"/>
                        </a:cubicBezTo>
                        <a:cubicBezTo>
                          <a:pt x="290" y="13917"/>
                          <a:pt x="290" y="13917"/>
                          <a:pt x="290" y="13917"/>
                        </a:cubicBezTo>
                        <a:cubicBezTo>
                          <a:pt x="290" y="13917"/>
                          <a:pt x="290" y="13917"/>
                          <a:pt x="290" y="13917"/>
                        </a:cubicBezTo>
                        <a:cubicBezTo>
                          <a:pt x="145" y="14062"/>
                          <a:pt x="0" y="14279"/>
                          <a:pt x="0" y="14497"/>
                        </a:cubicBezTo>
                        <a:cubicBezTo>
                          <a:pt x="0" y="14932"/>
                          <a:pt x="0" y="14932"/>
                          <a:pt x="0" y="14932"/>
                        </a:cubicBezTo>
                        <a:cubicBezTo>
                          <a:pt x="0" y="15149"/>
                          <a:pt x="145" y="15366"/>
                          <a:pt x="217" y="15439"/>
                        </a:cubicBezTo>
                        <a:cubicBezTo>
                          <a:pt x="1087" y="16309"/>
                          <a:pt x="1087" y="16309"/>
                          <a:pt x="1087" y="16309"/>
                        </a:cubicBezTo>
                        <a:cubicBezTo>
                          <a:pt x="3044" y="14279"/>
                          <a:pt x="3044" y="14279"/>
                          <a:pt x="3044" y="14279"/>
                        </a:cubicBezTo>
                        <a:cubicBezTo>
                          <a:pt x="3117" y="14279"/>
                          <a:pt x="3117" y="14279"/>
                          <a:pt x="3117" y="14279"/>
                        </a:cubicBezTo>
                        <a:cubicBezTo>
                          <a:pt x="3262" y="14134"/>
                          <a:pt x="3334" y="13917"/>
                          <a:pt x="3334" y="13699"/>
                        </a:cubicBezTo>
                        <a:cubicBezTo>
                          <a:pt x="3334" y="13989"/>
                          <a:pt x="3334" y="13989"/>
                          <a:pt x="3334" y="13989"/>
                        </a:cubicBezTo>
                        <a:cubicBezTo>
                          <a:pt x="3334" y="14279"/>
                          <a:pt x="3334" y="14279"/>
                          <a:pt x="3334" y="14279"/>
                        </a:cubicBezTo>
                        <a:cubicBezTo>
                          <a:pt x="3334" y="14497"/>
                          <a:pt x="3262" y="14714"/>
                          <a:pt x="3117" y="14859"/>
                        </a:cubicBezTo>
                        <a:cubicBezTo>
                          <a:pt x="3117" y="14859"/>
                          <a:pt x="3117" y="14859"/>
                          <a:pt x="3117" y="14859"/>
                        </a:cubicBezTo>
                        <a:cubicBezTo>
                          <a:pt x="1377" y="16599"/>
                          <a:pt x="1377" y="16599"/>
                          <a:pt x="1377" y="16599"/>
                        </a:cubicBezTo>
                        <a:cubicBezTo>
                          <a:pt x="6089" y="21310"/>
                          <a:pt x="6089" y="21310"/>
                          <a:pt x="6089" y="21310"/>
                        </a:cubicBezTo>
                        <a:cubicBezTo>
                          <a:pt x="7393" y="18991"/>
                          <a:pt x="7393" y="18991"/>
                          <a:pt x="7393" y="18991"/>
                        </a:cubicBezTo>
                        <a:cubicBezTo>
                          <a:pt x="7466" y="18773"/>
                          <a:pt x="7683" y="18701"/>
                          <a:pt x="7901" y="18701"/>
                        </a:cubicBezTo>
                        <a:cubicBezTo>
                          <a:pt x="8118" y="18701"/>
                          <a:pt x="8118" y="18701"/>
                          <a:pt x="8118" y="18701"/>
                        </a:cubicBezTo>
                        <a:cubicBezTo>
                          <a:pt x="8408" y="18701"/>
                          <a:pt x="8408" y="18701"/>
                          <a:pt x="8408" y="18701"/>
                        </a:cubicBezTo>
                        <a:cubicBezTo>
                          <a:pt x="8191" y="18701"/>
                          <a:pt x="7973" y="18846"/>
                          <a:pt x="7828" y="18991"/>
                        </a:cubicBezTo>
                        <a:cubicBezTo>
                          <a:pt x="7828" y="18991"/>
                          <a:pt x="7828" y="18991"/>
                          <a:pt x="7828" y="18991"/>
                        </a:cubicBezTo>
                        <a:cubicBezTo>
                          <a:pt x="6451" y="21528"/>
                          <a:pt x="6451" y="21528"/>
                          <a:pt x="6451" y="21528"/>
                        </a:cubicBezTo>
                        <a:cubicBezTo>
                          <a:pt x="6523" y="21528"/>
                          <a:pt x="6596" y="21600"/>
                          <a:pt x="6668" y="21600"/>
                        </a:cubicBezTo>
                        <a:cubicBezTo>
                          <a:pt x="9060" y="21600"/>
                          <a:pt x="9060" y="21600"/>
                          <a:pt x="9060" y="21600"/>
                        </a:cubicBezTo>
                        <a:cubicBezTo>
                          <a:pt x="9495" y="18991"/>
                          <a:pt x="9495" y="18991"/>
                          <a:pt x="9495" y="18991"/>
                        </a:cubicBezTo>
                        <a:cubicBezTo>
                          <a:pt x="9568" y="18846"/>
                          <a:pt x="9713" y="18701"/>
                          <a:pt x="9930" y="18701"/>
                        </a:cubicBezTo>
                        <a:cubicBezTo>
                          <a:pt x="9930" y="18701"/>
                          <a:pt x="9930" y="18701"/>
                          <a:pt x="9930" y="18701"/>
                        </a:cubicBezTo>
                        <a:cubicBezTo>
                          <a:pt x="10003" y="18701"/>
                          <a:pt x="10003" y="18701"/>
                          <a:pt x="10003" y="18701"/>
                        </a:cubicBezTo>
                        <a:cubicBezTo>
                          <a:pt x="10365" y="18701"/>
                          <a:pt x="10365" y="18701"/>
                          <a:pt x="10365" y="18701"/>
                        </a:cubicBezTo>
                        <a:cubicBezTo>
                          <a:pt x="10148" y="18701"/>
                          <a:pt x="10003" y="18846"/>
                          <a:pt x="9930" y="18991"/>
                        </a:cubicBezTo>
                        <a:cubicBezTo>
                          <a:pt x="9495" y="21600"/>
                          <a:pt x="9495" y="21600"/>
                          <a:pt x="9495" y="21600"/>
                        </a:cubicBezTo>
                        <a:cubicBezTo>
                          <a:pt x="12105" y="21600"/>
                          <a:pt x="12105" y="21600"/>
                          <a:pt x="12105" y="21600"/>
                        </a:cubicBezTo>
                        <a:cubicBezTo>
                          <a:pt x="11670" y="18991"/>
                          <a:pt x="11670" y="18991"/>
                          <a:pt x="11670" y="18991"/>
                        </a:cubicBezTo>
                        <a:cubicBezTo>
                          <a:pt x="11597" y="18846"/>
                          <a:pt x="11452" y="18701"/>
                          <a:pt x="11235" y="18701"/>
                        </a:cubicBezTo>
                        <a:cubicBezTo>
                          <a:pt x="11597" y="18701"/>
                          <a:pt x="11597" y="18701"/>
                          <a:pt x="11597" y="18701"/>
                        </a:cubicBezTo>
                        <a:cubicBezTo>
                          <a:pt x="11670" y="18701"/>
                          <a:pt x="11670" y="18701"/>
                          <a:pt x="11670" y="18701"/>
                        </a:cubicBezTo>
                        <a:cubicBezTo>
                          <a:pt x="11670" y="18701"/>
                          <a:pt x="11670" y="18701"/>
                          <a:pt x="11670" y="18701"/>
                        </a:cubicBezTo>
                        <a:cubicBezTo>
                          <a:pt x="11887" y="18701"/>
                          <a:pt x="12032" y="18846"/>
                          <a:pt x="12105" y="18991"/>
                        </a:cubicBezTo>
                        <a:cubicBezTo>
                          <a:pt x="12540" y="21600"/>
                          <a:pt x="12540" y="21600"/>
                          <a:pt x="12540" y="21600"/>
                        </a:cubicBezTo>
                        <a:cubicBezTo>
                          <a:pt x="15004" y="21600"/>
                          <a:pt x="15004" y="21600"/>
                          <a:pt x="15004" y="21600"/>
                        </a:cubicBezTo>
                        <a:cubicBezTo>
                          <a:pt x="15004" y="21600"/>
                          <a:pt x="15077" y="21528"/>
                          <a:pt x="15149" y="21528"/>
                        </a:cubicBezTo>
                        <a:cubicBezTo>
                          <a:pt x="13772" y="18991"/>
                          <a:pt x="13772" y="18991"/>
                          <a:pt x="13772" y="18991"/>
                        </a:cubicBezTo>
                        <a:cubicBezTo>
                          <a:pt x="13772" y="18991"/>
                          <a:pt x="13772" y="18991"/>
                          <a:pt x="13772" y="18991"/>
                        </a:cubicBezTo>
                        <a:cubicBezTo>
                          <a:pt x="13627" y="18846"/>
                          <a:pt x="13409" y="18701"/>
                          <a:pt x="13192" y="18701"/>
                        </a:cubicBezTo>
                        <a:cubicBezTo>
                          <a:pt x="13482" y="18701"/>
                          <a:pt x="13482" y="18701"/>
                          <a:pt x="13482" y="18701"/>
                        </a:cubicBezTo>
                        <a:cubicBezTo>
                          <a:pt x="13699" y="18701"/>
                          <a:pt x="13699" y="18701"/>
                          <a:pt x="13699" y="18701"/>
                        </a:cubicBezTo>
                        <a:cubicBezTo>
                          <a:pt x="13917" y="18701"/>
                          <a:pt x="14134" y="18773"/>
                          <a:pt x="14279" y="18991"/>
                        </a:cubicBezTo>
                        <a:cubicBezTo>
                          <a:pt x="15511" y="21310"/>
                          <a:pt x="15511" y="21310"/>
                          <a:pt x="15511" y="21310"/>
                        </a:cubicBezTo>
                        <a:cubicBezTo>
                          <a:pt x="20223" y="16599"/>
                          <a:pt x="20223" y="16599"/>
                          <a:pt x="20223" y="16599"/>
                        </a:cubicBezTo>
                        <a:cubicBezTo>
                          <a:pt x="18483" y="14859"/>
                          <a:pt x="18483" y="14859"/>
                          <a:pt x="18483" y="14859"/>
                        </a:cubicBezTo>
                        <a:cubicBezTo>
                          <a:pt x="18483" y="14859"/>
                          <a:pt x="18483" y="14859"/>
                          <a:pt x="18483" y="14859"/>
                        </a:cubicBezTo>
                        <a:cubicBezTo>
                          <a:pt x="18338" y="14714"/>
                          <a:pt x="18266" y="14497"/>
                          <a:pt x="18266" y="14279"/>
                        </a:cubicBezTo>
                        <a:cubicBezTo>
                          <a:pt x="18266" y="13989"/>
                          <a:pt x="18266" y="13989"/>
                          <a:pt x="18266" y="13989"/>
                        </a:cubicBezTo>
                        <a:cubicBezTo>
                          <a:pt x="18266" y="13699"/>
                          <a:pt x="18266" y="13699"/>
                          <a:pt x="18266" y="13699"/>
                        </a:cubicBezTo>
                        <a:cubicBezTo>
                          <a:pt x="18266" y="13917"/>
                          <a:pt x="18338" y="14134"/>
                          <a:pt x="18556" y="14279"/>
                        </a:cubicBezTo>
                        <a:cubicBezTo>
                          <a:pt x="18556" y="14279"/>
                          <a:pt x="18556" y="14279"/>
                          <a:pt x="18556" y="14279"/>
                        </a:cubicBezTo>
                        <a:cubicBezTo>
                          <a:pt x="20585" y="16309"/>
                          <a:pt x="20585" y="16309"/>
                          <a:pt x="20585" y="16309"/>
                        </a:cubicBezTo>
                        <a:cubicBezTo>
                          <a:pt x="21383" y="15439"/>
                          <a:pt x="21383" y="15439"/>
                          <a:pt x="21383" y="15439"/>
                        </a:cubicBezTo>
                        <a:cubicBezTo>
                          <a:pt x="21455" y="15366"/>
                          <a:pt x="21600" y="15149"/>
                          <a:pt x="21600" y="14932"/>
                        </a:cubicBezTo>
                        <a:cubicBezTo>
                          <a:pt x="21600" y="14497"/>
                          <a:pt x="21600" y="14497"/>
                          <a:pt x="21600" y="14497"/>
                        </a:cubicBezTo>
                        <a:cubicBezTo>
                          <a:pt x="21600" y="14279"/>
                          <a:pt x="21455" y="14062"/>
                          <a:pt x="21310" y="13917"/>
                        </a:cubicBezTo>
                        <a:cubicBezTo>
                          <a:pt x="21310" y="13917"/>
                          <a:pt x="21310" y="13917"/>
                          <a:pt x="21310" y="13917"/>
                        </a:cubicBezTo>
                        <a:cubicBezTo>
                          <a:pt x="18483" y="11090"/>
                          <a:pt x="18483" y="11090"/>
                          <a:pt x="18483" y="11090"/>
                        </a:cubicBezTo>
                        <a:cubicBezTo>
                          <a:pt x="18483" y="11090"/>
                          <a:pt x="18483" y="11090"/>
                          <a:pt x="18483" y="11090"/>
                        </a:cubicBezTo>
                        <a:cubicBezTo>
                          <a:pt x="18338" y="10945"/>
                          <a:pt x="18266" y="10728"/>
                          <a:pt x="18266" y="10510"/>
                        </a:cubicBezTo>
                        <a:cubicBezTo>
                          <a:pt x="18266" y="10220"/>
                          <a:pt x="18266" y="10220"/>
                          <a:pt x="18266" y="10220"/>
                        </a:cubicBezTo>
                        <a:cubicBezTo>
                          <a:pt x="18266" y="9930"/>
                          <a:pt x="18266" y="9930"/>
                          <a:pt x="18266" y="9930"/>
                        </a:cubicBezTo>
                        <a:cubicBezTo>
                          <a:pt x="18266" y="10148"/>
                          <a:pt x="18338" y="10365"/>
                          <a:pt x="18556" y="10510"/>
                        </a:cubicBezTo>
                        <a:cubicBezTo>
                          <a:pt x="18556" y="10510"/>
                          <a:pt x="18556" y="10510"/>
                          <a:pt x="18556" y="10510"/>
                        </a:cubicBezTo>
                        <a:cubicBezTo>
                          <a:pt x="21310" y="13337"/>
                          <a:pt x="21310" y="13337"/>
                          <a:pt x="21310" y="13337"/>
                        </a:cubicBezTo>
                        <a:cubicBezTo>
                          <a:pt x="21310" y="13337"/>
                          <a:pt x="21310" y="13337"/>
                          <a:pt x="21310" y="13337"/>
                        </a:cubicBezTo>
                        <a:cubicBezTo>
                          <a:pt x="21455" y="13482"/>
                          <a:pt x="21600" y="13699"/>
                          <a:pt x="21600" y="13917"/>
                        </a:cubicBezTo>
                        <a:cubicBezTo>
                          <a:pt x="21600" y="10728"/>
                          <a:pt x="21600" y="10728"/>
                          <a:pt x="21600" y="10728"/>
                        </a:cubicBezTo>
                        <a:cubicBezTo>
                          <a:pt x="21600" y="10510"/>
                          <a:pt x="21455" y="10293"/>
                          <a:pt x="21310" y="10148"/>
                        </a:cubicBezTo>
                        <a:cubicBezTo>
                          <a:pt x="21310" y="10148"/>
                          <a:pt x="21310" y="10148"/>
                          <a:pt x="21310" y="10148"/>
                        </a:cubicBezTo>
                        <a:cubicBezTo>
                          <a:pt x="18483" y="7321"/>
                          <a:pt x="18483" y="7321"/>
                          <a:pt x="18483" y="7321"/>
                        </a:cubicBezTo>
                        <a:cubicBezTo>
                          <a:pt x="18483" y="7321"/>
                          <a:pt x="18483" y="7321"/>
                          <a:pt x="18483" y="7321"/>
                        </a:cubicBezTo>
                        <a:cubicBezTo>
                          <a:pt x="18338" y="7176"/>
                          <a:pt x="18266" y="6958"/>
                          <a:pt x="18266" y="6741"/>
                        </a:cubicBezTo>
                        <a:cubicBezTo>
                          <a:pt x="18266" y="6451"/>
                          <a:pt x="18266" y="6451"/>
                          <a:pt x="18266" y="6451"/>
                        </a:cubicBezTo>
                        <a:lnTo>
                          <a:pt x="18266" y="6161"/>
                        </a:lnTo>
                        <a:close/>
                        <a:moveTo>
                          <a:pt x="13119" y="6306"/>
                        </a:moveTo>
                        <a:cubicBezTo>
                          <a:pt x="13192" y="5436"/>
                          <a:pt x="13192" y="5581"/>
                          <a:pt x="13699" y="5364"/>
                        </a:cubicBezTo>
                        <a:cubicBezTo>
                          <a:pt x="14279" y="5291"/>
                          <a:pt x="14569" y="5146"/>
                          <a:pt x="14859" y="5219"/>
                        </a:cubicBezTo>
                        <a:cubicBezTo>
                          <a:pt x="15149" y="5219"/>
                          <a:pt x="15874" y="5219"/>
                          <a:pt x="16454" y="5436"/>
                        </a:cubicBezTo>
                        <a:cubicBezTo>
                          <a:pt x="16744" y="5509"/>
                          <a:pt x="16599" y="5654"/>
                          <a:pt x="16671" y="6596"/>
                        </a:cubicBezTo>
                        <a:cubicBezTo>
                          <a:pt x="16599" y="7031"/>
                          <a:pt x="16526" y="6958"/>
                          <a:pt x="16164" y="6958"/>
                        </a:cubicBezTo>
                        <a:cubicBezTo>
                          <a:pt x="15874" y="6958"/>
                          <a:pt x="15729" y="6958"/>
                          <a:pt x="15294" y="6886"/>
                        </a:cubicBezTo>
                        <a:cubicBezTo>
                          <a:pt x="15149" y="6741"/>
                          <a:pt x="15004" y="5799"/>
                          <a:pt x="14714" y="5944"/>
                        </a:cubicBezTo>
                        <a:cubicBezTo>
                          <a:pt x="14569" y="6016"/>
                          <a:pt x="14714" y="6016"/>
                          <a:pt x="14497" y="6451"/>
                        </a:cubicBezTo>
                        <a:cubicBezTo>
                          <a:pt x="14424" y="6523"/>
                          <a:pt x="14352" y="6741"/>
                          <a:pt x="14279" y="6813"/>
                        </a:cubicBezTo>
                        <a:cubicBezTo>
                          <a:pt x="13989" y="6958"/>
                          <a:pt x="13699" y="6958"/>
                          <a:pt x="13337" y="6958"/>
                        </a:cubicBezTo>
                        <a:cubicBezTo>
                          <a:pt x="13047" y="6958"/>
                          <a:pt x="13119" y="6813"/>
                          <a:pt x="13119" y="6306"/>
                        </a:cubicBezTo>
                        <a:close/>
                        <a:moveTo>
                          <a:pt x="12467" y="5581"/>
                        </a:moveTo>
                        <a:cubicBezTo>
                          <a:pt x="12540" y="5436"/>
                          <a:pt x="12467" y="5364"/>
                          <a:pt x="12612" y="5364"/>
                        </a:cubicBezTo>
                        <a:cubicBezTo>
                          <a:pt x="12902" y="5364"/>
                          <a:pt x="12902" y="5436"/>
                          <a:pt x="12902" y="5581"/>
                        </a:cubicBezTo>
                        <a:cubicBezTo>
                          <a:pt x="12902" y="5726"/>
                          <a:pt x="12902" y="6161"/>
                          <a:pt x="12902" y="6523"/>
                        </a:cubicBezTo>
                        <a:cubicBezTo>
                          <a:pt x="12902" y="6741"/>
                          <a:pt x="12902" y="7176"/>
                          <a:pt x="12685" y="7248"/>
                        </a:cubicBezTo>
                        <a:cubicBezTo>
                          <a:pt x="12540" y="7248"/>
                          <a:pt x="12395" y="7248"/>
                          <a:pt x="12395" y="7031"/>
                        </a:cubicBezTo>
                        <a:cubicBezTo>
                          <a:pt x="12395" y="6958"/>
                          <a:pt x="12467" y="6741"/>
                          <a:pt x="12540" y="6596"/>
                        </a:cubicBezTo>
                        <a:cubicBezTo>
                          <a:pt x="12540" y="6379"/>
                          <a:pt x="12540" y="5799"/>
                          <a:pt x="12467" y="5581"/>
                        </a:cubicBezTo>
                        <a:close/>
                        <a:moveTo>
                          <a:pt x="12612" y="7828"/>
                        </a:moveTo>
                        <a:cubicBezTo>
                          <a:pt x="12830" y="7901"/>
                          <a:pt x="12830" y="8553"/>
                          <a:pt x="12830" y="8553"/>
                        </a:cubicBezTo>
                        <a:cubicBezTo>
                          <a:pt x="12830" y="8698"/>
                          <a:pt x="12830" y="9278"/>
                          <a:pt x="12830" y="9495"/>
                        </a:cubicBezTo>
                        <a:cubicBezTo>
                          <a:pt x="12830" y="9640"/>
                          <a:pt x="12902" y="9785"/>
                          <a:pt x="12830" y="9930"/>
                        </a:cubicBezTo>
                        <a:cubicBezTo>
                          <a:pt x="12757" y="9930"/>
                          <a:pt x="12685" y="9930"/>
                          <a:pt x="12540" y="9930"/>
                        </a:cubicBezTo>
                        <a:cubicBezTo>
                          <a:pt x="12467" y="9858"/>
                          <a:pt x="12395" y="9350"/>
                          <a:pt x="12395" y="9205"/>
                        </a:cubicBezTo>
                        <a:cubicBezTo>
                          <a:pt x="12395" y="8988"/>
                          <a:pt x="12395" y="8626"/>
                          <a:pt x="12322" y="8191"/>
                        </a:cubicBezTo>
                        <a:cubicBezTo>
                          <a:pt x="12322" y="7828"/>
                          <a:pt x="12322" y="7828"/>
                          <a:pt x="12612" y="7828"/>
                        </a:cubicBezTo>
                        <a:close/>
                        <a:moveTo>
                          <a:pt x="11815" y="7466"/>
                        </a:moveTo>
                        <a:cubicBezTo>
                          <a:pt x="11815" y="7176"/>
                          <a:pt x="11887" y="6161"/>
                          <a:pt x="11887" y="5871"/>
                        </a:cubicBezTo>
                        <a:cubicBezTo>
                          <a:pt x="11887" y="5726"/>
                          <a:pt x="11815" y="5509"/>
                          <a:pt x="11887" y="5291"/>
                        </a:cubicBezTo>
                        <a:cubicBezTo>
                          <a:pt x="11887" y="5219"/>
                          <a:pt x="12032" y="5219"/>
                          <a:pt x="12177" y="5219"/>
                        </a:cubicBezTo>
                        <a:cubicBezTo>
                          <a:pt x="12395" y="5146"/>
                          <a:pt x="12322" y="5944"/>
                          <a:pt x="12322" y="5944"/>
                        </a:cubicBezTo>
                        <a:cubicBezTo>
                          <a:pt x="12322" y="6668"/>
                          <a:pt x="12105" y="8046"/>
                          <a:pt x="12105" y="8408"/>
                        </a:cubicBezTo>
                        <a:cubicBezTo>
                          <a:pt x="12032" y="8988"/>
                          <a:pt x="12322" y="10583"/>
                          <a:pt x="12177" y="10728"/>
                        </a:cubicBezTo>
                        <a:cubicBezTo>
                          <a:pt x="12105" y="10800"/>
                          <a:pt x="11887" y="10800"/>
                          <a:pt x="11887" y="10728"/>
                        </a:cubicBezTo>
                        <a:cubicBezTo>
                          <a:pt x="11742" y="10293"/>
                          <a:pt x="11742" y="9640"/>
                          <a:pt x="11670" y="9060"/>
                        </a:cubicBezTo>
                        <a:cubicBezTo>
                          <a:pt x="11670" y="8408"/>
                          <a:pt x="11742" y="7756"/>
                          <a:pt x="11815" y="7466"/>
                        </a:cubicBezTo>
                        <a:close/>
                        <a:moveTo>
                          <a:pt x="11162" y="6523"/>
                        </a:moveTo>
                        <a:cubicBezTo>
                          <a:pt x="11235" y="6089"/>
                          <a:pt x="11235" y="5581"/>
                          <a:pt x="11235" y="5436"/>
                        </a:cubicBezTo>
                        <a:cubicBezTo>
                          <a:pt x="11307" y="5436"/>
                          <a:pt x="11380" y="5364"/>
                          <a:pt x="11525" y="5436"/>
                        </a:cubicBezTo>
                        <a:cubicBezTo>
                          <a:pt x="11670" y="5509"/>
                          <a:pt x="11742" y="6886"/>
                          <a:pt x="11380" y="7176"/>
                        </a:cubicBezTo>
                        <a:cubicBezTo>
                          <a:pt x="11307" y="7176"/>
                          <a:pt x="11162" y="7176"/>
                          <a:pt x="11090" y="7103"/>
                        </a:cubicBezTo>
                        <a:cubicBezTo>
                          <a:pt x="11090" y="7031"/>
                          <a:pt x="11090" y="6813"/>
                          <a:pt x="11162" y="6523"/>
                        </a:cubicBezTo>
                        <a:close/>
                        <a:moveTo>
                          <a:pt x="10945" y="8336"/>
                        </a:moveTo>
                        <a:cubicBezTo>
                          <a:pt x="10945" y="7828"/>
                          <a:pt x="11017" y="7683"/>
                          <a:pt x="11162" y="7538"/>
                        </a:cubicBezTo>
                        <a:cubicBezTo>
                          <a:pt x="11235" y="7466"/>
                          <a:pt x="11452" y="7611"/>
                          <a:pt x="11452" y="7611"/>
                        </a:cubicBezTo>
                        <a:cubicBezTo>
                          <a:pt x="11525" y="7828"/>
                          <a:pt x="11452" y="8843"/>
                          <a:pt x="11380" y="9278"/>
                        </a:cubicBezTo>
                        <a:cubicBezTo>
                          <a:pt x="11380" y="9713"/>
                          <a:pt x="11525" y="10148"/>
                          <a:pt x="11380" y="10220"/>
                        </a:cubicBezTo>
                        <a:cubicBezTo>
                          <a:pt x="11162" y="10293"/>
                          <a:pt x="11017" y="10220"/>
                          <a:pt x="11017" y="10075"/>
                        </a:cubicBezTo>
                        <a:cubicBezTo>
                          <a:pt x="10945" y="9568"/>
                          <a:pt x="10945" y="8336"/>
                          <a:pt x="10945" y="8336"/>
                        </a:cubicBezTo>
                        <a:close/>
                        <a:moveTo>
                          <a:pt x="10510" y="15221"/>
                        </a:moveTo>
                        <a:cubicBezTo>
                          <a:pt x="10438" y="15946"/>
                          <a:pt x="10438" y="15874"/>
                          <a:pt x="9930" y="15874"/>
                        </a:cubicBezTo>
                        <a:cubicBezTo>
                          <a:pt x="9495" y="15874"/>
                          <a:pt x="8408" y="15874"/>
                          <a:pt x="8336" y="15874"/>
                        </a:cubicBezTo>
                        <a:cubicBezTo>
                          <a:pt x="8336" y="15946"/>
                          <a:pt x="8263" y="16164"/>
                          <a:pt x="8336" y="16381"/>
                        </a:cubicBezTo>
                        <a:cubicBezTo>
                          <a:pt x="8336" y="16671"/>
                          <a:pt x="8481" y="16744"/>
                          <a:pt x="7321" y="16889"/>
                        </a:cubicBezTo>
                        <a:cubicBezTo>
                          <a:pt x="7031" y="16889"/>
                          <a:pt x="5291" y="16816"/>
                          <a:pt x="5146" y="16599"/>
                        </a:cubicBezTo>
                        <a:cubicBezTo>
                          <a:pt x="5074" y="16381"/>
                          <a:pt x="4856" y="16091"/>
                          <a:pt x="5001" y="15801"/>
                        </a:cubicBezTo>
                        <a:cubicBezTo>
                          <a:pt x="5219" y="15946"/>
                          <a:pt x="5509" y="16091"/>
                          <a:pt x="6016" y="16309"/>
                        </a:cubicBezTo>
                        <a:cubicBezTo>
                          <a:pt x="6451" y="16381"/>
                          <a:pt x="7103" y="16454"/>
                          <a:pt x="7466" y="16309"/>
                        </a:cubicBezTo>
                        <a:cubicBezTo>
                          <a:pt x="7756" y="16236"/>
                          <a:pt x="7756" y="16164"/>
                          <a:pt x="7683" y="15874"/>
                        </a:cubicBezTo>
                        <a:cubicBezTo>
                          <a:pt x="6886" y="15874"/>
                          <a:pt x="6451" y="15801"/>
                          <a:pt x="6161" y="15801"/>
                        </a:cubicBezTo>
                        <a:cubicBezTo>
                          <a:pt x="5726" y="15729"/>
                          <a:pt x="5726" y="15729"/>
                          <a:pt x="5726" y="15511"/>
                        </a:cubicBezTo>
                        <a:cubicBezTo>
                          <a:pt x="5799" y="15366"/>
                          <a:pt x="5799" y="15294"/>
                          <a:pt x="6089" y="15294"/>
                        </a:cubicBezTo>
                        <a:cubicBezTo>
                          <a:pt x="6306" y="15366"/>
                          <a:pt x="6596" y="15366"/>
                          <a:pt x="7103" y="15366"/>
                        </a:cubicBezTo>
                        <a:cubicBezTo>
                          <a:pt x="7466" y="15366"/>
                          <a:pt x="7683" y="15366"/>
                          <a:pt x="7683" y="15366"/>
                        </a:cubicBezTo>
                        <a:cubicBezTo>
                          <a:pt x="7683" y="15004"/>
                          <a:pt x="7683" y="15004"/>
                          <a:pt x="7683" y="15004"/>
                        </a:cubicBezTo>
                        <a:cubicBezTo>
                          <a:pt x="7683" y="15004"/>
                          <a:pt x="7103" y="15004"/>
                          <a:pt x="6813" y="15004"/>
                        </a:cubicBezTo>
                        <a:cubicBezTo>
                          <a:pt x="6089" y="15004"/>
                          <a:pt x="6234" y="14859"/>
                          <a:pt x="6161" y="14569"/>
                        </a:cubicBezTo>
                        <a:cubicBezTo>
                          <a:pt x="6234" y="13917"/>
                          <a:pt x="6234" y="13989"/>
                          <a:pt x="6813" y="13989"/>
                        </a:cubicBezTo>
                        <a:cubicBezTo>
                          <a:pt x="7248" y="13989"/>
                          <a:pt x="8626" y="13917"/>
                          <a:pt x="8915" y="13989"/>
                        </a:cubicBezTo>
                        <a:cubicBezTo>
                          <a:pt x="9495" y="13989"/>
                          <a:pt x="9423" y="14062"/>
                          <a:pt x="9423" y="14497"/>
                        </a:cubicBezTo>
                        <a:cubicBezTo>
                          <a:pt x="9350" y="14787"/>
                          <a:pt x="9423" y="14932"/>
                          <a:pt x="8915" y="15004"/>
                        </a:cubicBezTo>
                        <a:cubicBezTo>
                          <a:pt x="8843" y="15004"/>
                          <a:pt x="8336" y="15004"/>
                          <a:pt x="8336" y="15004"/>
                        </a:cubicBezTo>
                        <a:cubicBezTo>
                          <a:pt x="8336" y="15366"/>
                          <a:pt x="8336" y="15366"/>
                          <a:pt x="8336" y="15366"/>
                        </a:cubicBezTo>
                        <a:cubicBezTo>
                          <a:pt x="9495" y="15366"/>
                          <a:pt x="9495" y="15366"/>
                          <a:pt x="9495" y="15366"/>
                        </a:cubicBezTo>
                        <a:cubicBezTo>
                          <a:pt x="9495" y="15366"/>
                          <a:pt x="9930" y="15366"/>
                          <a:pt x="9930" y="15004"/>
                        </a:cubicBezTo>
                        <a:cubicBezTo>
                          <a:pt x="9930" y="14642"/>
                          <a:pt x="10003" y="14134"/>
                          <a:pt x="10003" y="14134"/>
                        </a:cubicBezTo>
                        <a:cubicBezTo>
                          <a:pt x="10003" y="14134"/>
                          <a:pt x="10003" y="13772"/>
                          <a:pt x="9640" y="13772"/>
                        </a:cubicBezTo>
                        <a:cubicBezTo>
                          <a:pt x="9278" y="13772"/>
                          <a:pt x="7248" y="13699"/>
                          <a:pt x="6379" y="13699"/>
                        </a:cubicBezTo>
                        <a:cubicBezTo>
                          <a:pt x="5799" y="13699"/>
                          <a:pt x="5726" y="13844"/>
                          <a:pt x="5726" y="14062"/>
                        </a:cubicBezTo>
                        <a:cubicBezTo>
                          <a:pt x="5654" y="14279"/>
                          <a:pt x="5581" y="15294"/>
                          <a:pt x="5436" y="15294"/>
                        </a:cubicBezTo>
                        <a:cubicBezTo>
                          <a:pt x="4929" y="15149"/>
                          <a:pt x="5074" y="15077"/>
                          <a:pt x="5074" y="14787"/>
                        </a:cubicBezTo>
                        <a:cubicBezTo>
                          <a:pt x="5074" y="14424"/>
                          <a:pt x="5146" y="14062"/>
                          <a:pt x="5219" y="13699"/>
                        </a:cubicBezTo>
                        <a:cubicBezTo>
                          <a:pt x="5291" y="13409"/>
                          <a:pt x="5364" y="13264"/>
                          <a:pt x="6886" y="13264"/>
                        </a:cubicBezTo>
                        <a:cubicBezTo>
                          <a:pt x="7611" y="13264"/>
                          <a:pt x="9785" y="13264"/>
                          <a:pt x="9785" y="13264"/>
                        </a:cubicBezTo>
                        <a:cubicBezTo>
                          <a:pt x="10220" y="13337"/>
                          <a:pt x="10438" y="13264"/>
                          <a:pt x="10510" y="13772"/>
                        </a:cubicBezTo>
                        <a:cubicBezTo>
                          <a:pt x="10510" y="14424"/>
                          <a:pt x="10510" y="14642"/>
                          <a:pt x="10510" y="15221"/>
                        </a:cubicBezTo>
                        <a:close/>
                        <a:moveTo>
                          <a:pt x="5726" y="11960"/>
                        </a:moveTo>
                        <a:cubicBezTo>
                          <a:pt x="5726" y="12105"/>
                          <a:pt x="5944" y="12105"/>
                          <a:pt x="6306" y="12032"/>
                        </a:cubicBezTo>
                        <a:cubicBezTo>
                          <a:pt x="6668" y="12032"/>
                          <a:pt x="6596" y="11960"/>
                          <a:pt x="6668" y="12250"/>
                        </a:cubicBezTo>
                        <a:cubicBezTo>
                          <a:pt x="6668" y="12395"/>
                          <a:pt x="6668" y="12395"/>
                          <a:pt x="6451" y="12395"/>
                        </a:cubicBezTo>
                        <a:cubicBezTo>
                          <a:pt x="5654" y="12467"/>
                          <a:pt x="5726" y="12395"/>
                          <a:pt x="5726" y="12612"/>
                        </a:cubicBezTo>
                        <a:cubicBezTo>
                          <a:pt x="5726" y="12757"/>
                          <a:pt x="5871" y="12685"/>
                          <a:pt x="6306" y="12685"/>
                        </a:cubicBezTo>
                        <a:cubicBezTo>
                          <a:pt x="6596" y="12685"/>
                          <a:pt x="6668" y="12612"/>
                          <a:pt x="6668" y="12830"/>
                        </a:cubicBezTo>
                        <a:cubicBezTo>
                          <a:pt x="6668" y="12974"/>
                          <a:pt x="6668" y="13047"/>
                          <a:pt x="6668" y="13047"/>
                        </a:cubicBezTo>
                        <a:cubicBezTo>
                          <a:pt x="6451" y="13047"/>
                          <a:pt x="5581" y="13119"/>
                          <a:pt x="5436" y="13119"/>
                        </a:cubicBezTo>
                        <a:cubicBezTo>
                          <a:pt x="5219" y="13047"/>
                          <a:pt x="5219" y="13119"/>
                          <a:pt x="5219" y="12612"/>
                        </a:cubicBezTo>
                        <a:cubicBezTo>
                          <a:pt x="5219" y="12250"/>
                          <a:pt x="5219" y="11887"/>
                          <a:pt x="5364" y="11525"/>
                        </a:cubicBezTo>
                        <a:cubicBezTo>
                          <a:pt x="5436" y="11307"/>
                          <a:pt x="5436" y="11380"/>
                          <a:pt x="6306" y="11380"/>
                        </a:cubicBezTo>
                        <a:cubicBezTo>
                          <a:pt x="6741" y="11380"/>
                          <a:pt x="6668" y="11307"/>
                          <a:pt x="6741" y="11597"/>
                        </a:cubicBezTo>
                        <a:cubicBezTo>
                          <a:pt x="6741" y="11742"/>
                          <a:pt x="6741" y="11742"/>
                          <a:pt x="6016" y="11815"/>
                        </a:cubicBezTo>
                        <a:cubicBezTo>
                          <a:pt x="5726" y="11815"/>
                          <a:pt x="5726" y="11742"/>
                          <a:pt x="5726" y="11960"/>
                        </a:cubicBezTo>
                        <a:close/>
                        <a:moveTo>
                          <a:pt x="7031" y="11597"/>
                        </a:moveTo>
                        <a:cubicBezTo>
                          <a:pt x="6958" y="11525"/>
                          <a:pt x="7103" y="11307"/>
                          <a:pt x="7176" y="11307"/>
                        </a:cubicBezTo>
                        <a:cubicBezTo>
                          <a:pt x="7321" y="11307"/>
                          <a:pt x="7611" y="11525"/>
                          <a:pt x="7683" y="11525"/>
                        </a:cubicBezTo>
                        <a:cubicBezTo>
                          <a:pt x="7683" y="11525"/>
                          <a:pt x="7756" y="11597"/>
                          <a:pt x="7901" y="11670"/>
                        </a:cubicBezTo>
                        <a:cubicBezTo>
                          <a:pt x="7973" y="11597"/>
                          <a:pt x="7973" y="11597"/>
                          <a:pt x="7973" y="11597"/>
                        </a:cubicBezTo>
                        <a:cubicBezTo>
                          <a:pt x="8118" y="11525"/>
                          <a:pt x="8553" y="11307"/>
                          <a:pt x="8626" y="11307"/>
                        </a:cubicBezTo>
                        <a:cubicBezTo>
                          <a:pt x="8698" y="11307"/>
                          <a:pt x="8843" y="11597"/>
                          <a:pt x="8698" y="11597"/>
                        </a:cubicBezTo>
                        <a:cubicBezTo>
                          <a:pt x="8626" y="11742"/>
                          <a:pt x="8408" y="11815"/>
                          <a:pt x="8336" y="11887"/>
                        </a:cubicBezTo>
                        <a:cubicBezTo>
                          <a:pt x="8481" y="11960"/>
                          <a:pt x="8553" y="12032"/>
                          <a:pt x="8553" y="12032"/>
                        </a:cubicBezTo>
                        <a:cubicBezTo>
                          <a:pt x="8770" y="12105"/>
                          <a:pt x="8770" y="12177"/>
                          <a:pt x="8770" y="12322"/>
                        </a:cubicBezTo>
                        <a:cubicBezTo>
                          <a:pt x="8770" y="12395"/>
                          <a:pt x="8698" y="12395"/>
                          <a:pt x="8626" y="12467"/>
                        </a:cubicBezTo>
                        <a:cubicBezTo>
                          <a:pt x="8553" y="12467"/>
                          <a:pt x="8481" y="12540"/>
                          <a:pt x="8336" y="12612"/>
                        </a:cubicBezTo>
                        <a:cubicBezTo>
                          <a:pt x="8408" y="12612"/>
                          <a:pt x="8481" y="12685"/>
                          <a:pt x="8553" y="12685"/>
                        </a:cubicBezTo>
                        <a:cubicBezTo>
                          <a:pt x="8915" y="12902"/>
                          <a:pt x="8915" y="12830"/>
                          <a:pt x="8770" y="13047"/>
                        </a:cubicBezTo>
                        <a:cubicBezTo>
                          <a:pt x="8698" y="13192"/>
                          <a:pt x="8481" y="13119"/>
                          <a:pt x="8408" y="13047"/>
                        </a:cubicBezTo>
                        <a:cubicBezTo>
                          <a:pt x="8408" y="13047"/>
                          <a:pt x="8118" y="12974"/>
                          <a:pt x="7901" y="12830"/>
                        </a:cubicBezTo>
                        <a:cubicBezTo>
                          <a:pt x="7756" y="12902"/>
                          <a:pt x="7538" y="12974"/>
                          <a:pt x="7393" y="13047"/>
                        </a:cubicBezTo>
                        <a:cubicBezTo>
                          <a:pt x="7176" y="13192"/>
                          <a:pt x="7103" y="13192"/>
                          <a:pt x="7031" y="13047"/>
                        </a:cubicBezTo>
                        <a:cubicBezTo>
                          <a:pt x="6886" y="12830"/>
                          <a:pt x="6958" y="12902"/>
                          <a:pt x="7176" y="12757"/>
                        </a:cubicBezTo>
                        <a:cubicBezTo>
                          <a:pt x="7248" y="12685"/>
                          <a:pt x="7321" y="12685"/>
                          <a:pt x="7466" y="12612"/>
                        </a:cubicBezTo>
                        <a:cubicBezTo>
                          <a:pt x="7321" y="12540"/>
                          <a:pt x="7248" y="12540"/>
                          <a:pt x="7103" y="12395"/>
                        </a:cubicBezTo>
                        <a:cubicBezTo>
                          <a:pt x="7031" y="12395"/>
                          <a:pt x="6958" y="12322"/>
                          <a:pt x="6958" y="12322"/>
                        </a:cubicBezTo>
                        <a:cubicBezTo>
                          <a:pt x="6958" y="12177"/>
                          <a:pt x="6886" y="12105"/>
                          <a:pt x="7176" y="11960"/>
                        </a:cubicBezTo>
                        <a:cubicBezTo>
                          <a:pt x="7248" y="11960"/>
                          <a:pt x="7321" y="11887"/>
                          <a:pt x="7393" y="11887"/>
                        </a:cubicBezTo>
                        <a:cubicBezTo>
                          <a:pt x="7248" y="11815"/>
                          <a:pt x="7031" y="11670"/>
                          <a:pt x="7031" y="11597"/>
                        </a:cubicBezTo>
                        <a:close/>
                        <a:moveTo>
                          <a:pt x="10365" y="13047"/>
                        </a:moveTo>
                        <a:cubicBezTo>
                          <a:pt x="10220" y="13047"/>
                          <a:pt x="9205" y="13119"/>
                          <a:pt x="9205" y="13119"/>
                        </a:cubicBezTo>
                        <a:cubicBezTo>
                          <a:pt x="9060" y="13119"/>
                          <a:pt x="9060" y="13119"/>
                          <a:pt x="9060" y="12974"/>
                        </a:cubicBezTo>
                        <a:cubicBezTo>
                          <a:pt x="9060" y="12757"/>
                          <a:pt x="9060" y="12757"/>
                          <a:pt x="9423" y="12757"/>
                        </a:cubicBezTo>
                        <a:cubicBezTo>
                          <a:pt x="9713" y="12757"/>
                          <a:pt x="10003" y="12757"/>
                          <a:pt x="10003" y="12612"/>
                        </a:cubicBezTo>
                        <a:cubicBezTo>
                          <a:pt x="10003" y="12467"/>
                          <a:pt x="9930" y="12395"/>
                          <a:pt x="9423" y="12467"/>
                        </a:cubicBezTo>
                        <a:cubicBezTo>
                          <a:pt x="9133" y="12467"/>
                          <a:pt x="9133" y="12467"/>
                          <a:pt x="9133" y="12395"/>
                        </a:cubicBezTo>
                        <a:cubicBezTo>
                          <a:pt x="9060" y="12177"/>
                          <a:pt x="9060" y="12105"/>
                          <a:pt x="9278" y="12032"/>
                        </a:cubicBezTo>
                        <a:cubicBezTo>
                          <a:pt x="9713" y="12032"/>
                          <a:pt x="10003" y="12032"/>
                          <a:pt x="10003" y="11960"/>
                        </a:cubicBezTo>
                        <a:cubicBezTo>
                          <a:pt x="10075" y="11815"/>
                          <a:pt x="10003" y="11742"/>
                          <a:pt x="9713" y="11742"/>
                        </a:cubicBezTo>
                        <a:cubicBezTo>
                          <a:pt x="9060" y="11815"/>
                          <a:pt x="9060" y="11887"/>
                          <a:pt x="9060" y="11670"/>
                        </a:cubicBezTo>
                        <a:cubicBezTo>
                          <a:pt x="9060" y="11452"/>
                          <a:pt x="8988" y="11452"/>
                          <a:pt x="9495" y="11380"/>
                        </a:cubicBezTo>
                        <a:cubicBezTo>
                          <a:pt x="10003" y="11380"/>
                          <a:pt x="10365" y="11307"/>
                          <a:pt x="10438" y="11525"/>
                        </a:cubicBezTo>
                        <a:cubicBezTo>
                          <a:pt x="10510" y="11815"/>
                          <a:pt x="10510" y="12177"/>
                          <a:pt x="10510" y="12685"/>
                        </a:cubicBezTo>
                        <a:cubicBezTo>
                          <a:pt x="10510" y="13047"/>
                          <a:pt x="10510" y="13047"/>
                          <a:pt x="10365" y="13047"/>
                        </a:cubicBezTo>
                        <a:close/>
                        <a:moveTo>
                          <a:pt x="10293" y="10945"/>
                        </a:moveTo>
                        <a:cubicBezTo>
                          <a:pt x="10148" y="11017"/>
                          <a:pt x="9495" y="10148"/>
                          <a:pt x="9060" y="9568"/>
                        </a:cubicBezTo>
                        <a:cubicBezTo>
                          <a:pt x="8843" y="9350"/>
                          <a:pt x="8336" y="8915"/>
                          <a:pt x="7828" y="8843"/>
                        </a:cubicBezTo>
                        <a:cubicBezTo>
                          <a:pt x="7031" y="8843"/>
                          <a:pt x="6016" y="10148"/>
                          <a:pt x="5726" y="10583"/>
                        </a:cubicBezTo>
                        <a:cubicBezTo>
                          <a:pt x="5581" y="10800"/>
                          <a:pt x="5436" y="11017"/>
                          <a:pt x="5219" y="10945"/>
                        </a:cubicBezTo>
                        <a:cubicBezTo>
                          <a:pt x="5001" y="10800"/>
                          <a:pt x="5001" y="10800"/>
                          <a:pt x="5146" y="10438"/>
                        </a:cubicBezTo>
                        <a:cubicBezTo>
                          <a:pt x="5364" y="9930"/>
                          <a:pt x="6306" y="8915"/>
                          <a:pt x="6741" y="8626"/>
                        </a:cubicBezTo>
                        <a:cubicBezTo>
                          <a:pt x="7103" y="8191"/>
                          <a:pt x="7248" y="8191"/>
                          <a:pt x="7393" y="7683"/>
                        </a:cubicBezTo>
                        <a:cubicBezTo>
                          <a:pt x="7466" y="6813"/>
                          <a:pt x="7393" y="6596"/>
                          <a:pt x="7176" y="6596"/>
                        </a:cubicBezTo>
                        <a:cubicBezTo>
                          <a:pt x="6886" y="6523"/>
                          <a:pt x="5799" y="6379"/>
                          <a:pt x="5726" y="7103"/>
                        </a:cubicBezTo>
                        <a:cubicBezTo>
                          <a:pt x="5726" y="7683"/>
                          <a:pt x="5726" y="7901"/>
                          <a:pt x="5726" y="8191"/>
                        </a:cubicBezTo>
                        <a:cubicBezTo>
                          <a:pt x="5726" y="8553"/>
                          <a:pt x="5654" y="8481"/>
                          <a:pt x="5364" y="8481"/>
                        </a:cubicBezTo>
                        <a:cubicBezTo>
                          <a:pt x="5146" y="8481"/>
                          <a:pt x="5219" y="7248"/>
                          <a:pt x="5219" y="6451"/>
                        </a:cubicBezTo>
                        <a:cubicBezTo>
                          <a:pt x="5364" y="6016"/>
                          <a:pt x="5654" y="6089"/>
                          <a:pt x="6161" y="6016"/>
                        </a:cubicBezTo>
                        <a:cubicBezTo>
                          <a:pt x="6379" y="6089"/>
                          <a:pt x="6668" y="6016"/>
                          <a:pt x="6886" y="6016"/>
                        </a:cubicBezTo>
                        <a:cubicBezTo>
                          <a:pt x="7248" y="6016"/>
                          <a:pt x="7393" y="5871"/>
                          <a:pt x="7393" y="5509"/>
                        </a:cubicBezTo>
                        <a:cubicBezTo>
                          <a:pt x="7393" y="5219"/>
                          <a:pt x="7466" y="5146"/>
                          <a:pt x="7756" y="5146"/>
                        </a:cubicBezTo>
                        <a:cubicBezTo>
                          <a:pt x="7973" y="5074"/>
                          <a:pt x="7973" y="5291"/>
                          <a:pt x="8046" y="5509"/>
                        </a:cubicBezTo>
                        <a:cubicBezTo>
                          <a:pt x="8118" y="5944"/>
                          <a:pt x="7973" y="5944"/>
                          <a:pt x="8553" y="6016"/>
                        </a:cubicBezTo>
                        <a:cubicBezTo>
                          <a:pt x="9060" y="6016"/>
                          <a:pt x="9423" y="6016"/>
                          <a:pt x="9640" y="6016"/>
                        </a:cubicBezTo>
                        <a:cubicBezTo>
                          <a:pt x="10075" y="6089"/>
                          <a:pt x="10365" y="6016"/>
                          <a:pt x="10365" y="6741"/>
                        </a:cubicBezTo>
                        <a:cubicBezTo>
                          <a:pt x="10365" y="7321"/>
                          <a:pt x="10510" y="7901"/>
                          <a:pt x="10365" y="8118"/>
                        </a:cubicBezTo>
                        <a:cubicBezTo>
                          <a:pt x="10293" y="8263"/>
                          <a:pt x="10075" y="8336"/>
                          <a:pt x="9930" y="8336"/>
                        </a:cubicBezTo>
                        <a:cubicBezTo>
                          <a:pt x="9713" y="8191"/>
                          <a:pt x="10148" y="6886"/>
                          <a:pt x="9640" y="6668"/>
                        </a:cubicBezTo>
                        <a:cubicBezTo>
                          <a:pt x="9278" y="6523"/>
                          <a:pt x="8481" y="6523"/>
                          <a:pt x="8191" y="6596"/>
                        </a:cubicBezTo>
                        <a:cubicBezTo>
                          <a:pt x="7973" y="6741"/>
                          <a:pt x="8046" y="7248"/>
                          <a:pt x="8046" y="7538"/>
                        </a:cubicBezTo>
                        <a:cubicBezTo>
                          <a:pt x="8046" y="7828"/>
                          <a:pt x="8046" y="8118"/>
                          <a:pt x="8626" y="8481"/>
                        </a:cubicBezTo>
                        <a:cubicBezTo>
                          <a:pt x="9133" y="8915"/>
                          <a:pt x="9713" y="9423"/>
                          <a:pt x="10220" y="10003"/>
                        </a:cubicBezTo>
                        <a:cubicBezTo>
                          <a:pt x="10510" y="10365"/>
                          <a:pt x="10800" y="10800"/>
                          <a:pt x="10293" y="10945"/>
                        </a:cubicBezTo>
                        <a:close/>
                        <a:moveTo>
                          <a:pt x="10583" y="3334"/>
                        </a:moveTo>
                        <a:cubicBezTo>
                          <a:pt x="8118" y="3334"/>
                          <a:pt x="8118" y="3334"/>
                          <a:pt x="8118" y="3334"/>
                        </a:cubicBezTo>
                        <a:cubicBezTo>
                          <a:pt x="8118" y="2972"/>
                          <a:pt x="8408" y="2682"/>
                          <a:pt x="8698" y="2682"/>
                        </a:cubicBezTo>
                        <a:cubicBezTo>
                          <a:pt x="10293" y="2682"/>
                          <a:pt x="10293" y="2682"/>
                          <a:pt x="10293" y="2682"/>
                        </a:cubicBezTo>
                        <a:cubicBezTo>
                          <a:pt x="10438" y="2682"/>
                          <a:pt x="10583" y="2827"/>
                          <a:pt x="10583" y="3044"/>
                        </a:cubicBezTo>
                        <a:lnTo>
                          <a:pt x="10583" y="3334"/>
                        </a:lnTo>
                        <a:close/>
                        <a:moveTo>
                          <a:pt x="12974" y="14062"/>
                        </a:moveTo>
                        <a:cubicBezTo>
                          <a:pt x="12902" y="14207"/>
                          <a:pt x="12540" y="14207"/>
                          <a:pt x="12467" y="14352"/>
                        </a:cubicBezTo>
                        <a:cubicBezTo>
                          <a:pt x="12395" y="14424"/>
                          <a:pt x="12395" y="15294"/>
                          <a:pt x="12467" y="15366"/>
                        </a:cubicBezTo>
                        <a:cubicBezTo>
                          <a:pt x="12540" y="15439"/>
                          <a:pt x="12685" y="15366"/>
                          <a:pt x="12902" y="15366"/>
                        </a:cubicBezTo>
                        <a:cubicBezTo>
                          <a:pt x="13119" y="15366"/>
                          <a:pt x="13192" y="15946"/>
                          <a:pt x="13047" y="15946"/>
                        </a:cubicBezTo>
                        <a:cubicBezTo>
                          <a:pt x="12902" y="15946"/>
                          <a:pt x="12322" y="16019"/>
                          <a:pt x="12032" y="16091"/>
                        </a:cubicBezTo>
                        <a:cubicBezTo>
                          <a:pt x="11742" y="16091"/>
                          <a:pt x="11597" y="16164"/>
                          <a:pt x="11235" y="16091"/>
                        </a:cubicBezTo>
                        <a:cubicBezTo>
                          <a:pt x="11017" y="16091"/>
                          <a:pt x="11017" y="15946"/>
                          <a:pt x="10945" y="15801"/>
                        </a:cubicBezTo>
                        <a:cubicBezTo>
                          <a:pt x="10945" y="15511"/>
                          <a:pt x="10945" y="15439"/>
                          <a:pt x="11162" y="15511"/>
                        </a:cubicBezTo>
                        <a:cubicBezTo>
                          <a:pt x="11380" y="15511"/>
                          <a:pt x="11525" y="15511"/>
                          <a:pt x="11742" y="15366"/>
                        </a:cubicBezTo>
                        <a:cubicBezTo>
                          <a:pt x="11887" y="15221"/>
                          <a:pt x="11815" y="14932"/>
                          <a:pt x="11815" y="14714"/>
                        </a:cubicBezTo>
                        <a:cubicBezTo>
                          <a:pt x="11815" y="14497"/>
                          <a:pt x="11887" y="14279"/>
                          <a:pt x="11597" y="14352"/>
                        </a:cubicBezTo>
                        <a:cubicBezTo>
                          <a:pt x="11162" y="14424"/>
                          <a:pt x="11162" y="14497"/>
                          <a:pt x="11162" y="13844"/>
                        </a:cubicBezTo>
                        <a:cubicBezTo>
                          <a:pt x="11162" y="13554"/>
                          <a:pt x="11162" y="13337"/>
                          <a:pt x="11162" y="13119"/>
                        </a:cubicBezTo>
                        <a:cubicBezTo>
                          <a:pt x="11162" y="12830"/>
                          <a:pt x="11090" y="12612"/>
                          <a:pt x="11525" y="12540"/>
                        </a:cubicBezTo>
                        <a:cubicBezTo>
                          <a:pt x="11742" y="12540"/>
                          <a:pt x="11597" y="13047"/>
                          <a:pt x="11597" y="13337"/>
                        </a:cubicBezTo>
                        <a:cubicBezTo>
                          <a:pt x="11597" y="13554"/>
                          <a:pt x="11597" y="13844"/>
                          <a:pt x="11742" y="13844"/>
                        </a:cubicBezTo>
                        <a:cubicBezTo>
                          <a:pt x="12105" y="13844"/>
                          <a:pt x="11887" y="13119"/>
                          <a:pt x="11887" y="12395"/>
                        </a:cubicBezTo>
                        <a:cubicBezTo>
                          <a:pt x="11887" y="11960"/>
                          <a:pt x="11815" y="11815"/>
                          <a:pt x="12177" y="11742"/>
                        </a:cubicBezTo>
                        <a:cubicBezTo>
                          <a:pt x="12467" y="11670"/>
                          <a:pt x="12395" y="11815"/>
                          <a:pt x="12395" y="12177"/>
                        </a:cubicBezTo>
                        <a:cubicBezTo>
                          <a:pt x="12395" y="12467"/>
                          <a:pt x="12395" y="13699"/>
                          <a:pt x="12540" y="13699"/>
                        </a:cubicBezTo>
                        <a:cubicBezTo>
                          <a:pt x="12830" y="13627"/>
                          <a:pt x="12757" y="12685"/>
                          <a:pt x="12757" y="12467"/>
                        </a:cubicBezTo>
                        <a:cubicBezTo>
                          <a:pt x="12757" y="12177"/>
                          <a:pt x="12685" y="12105"/>
                          <a:pt x="12974" y="12032"/>
                        </a:cubicBezTo>
                        <a:cubicBezTo>
                          <a:pt x="13192" y="12032"/>
                          <a:pt x="13192" y="12032"/>
                          <a:pt x="13264" y="12250"/>
                        </a:cubicBezTo>
                        <a:cubicBezTo>
                          <a:pt x="13264" y="12540"/>
                          <a:pt x="13264" y="12757"/>
                          <a:pt x="13264" y="12974"/>
                        </a:cubicBezTo>
                        <a:cubicBezTo>
                          <a:pt x="13264" y="13192"/>
                          <a:pt x="13264" y="13337"/>
                          <a:pt x="13192" y="13627"/>
                        </a:cubicBezTo>
                        <a:cubicBezTo>
                          <a:pt x="13192" y="13917"/>
                          <a:pt x="13047" y="13989"/>
                          <a:pt x="12974" y="14062"/>
                        </a:cubicBezTo>
                        <a:close/>
                        <a:moveTo>
                          <a:pt x="14279" y="16816"/>
                        </a:moveTo>
                        <a:cubicBezTo>
                          <a:pt x="14134" y="16889"/>
                          <a:pt x="14062" y="16889"/>
                          <a:pt x="13844" y="16816"/>
                        </a:cubicBezTo>
                        <a:cubicBezTo>
                          <a:pt x="13699" y="16816"/>
                          <a:pt x="13627" y="16671"/>
                          <a:pt x="13554" y="16309"/>
                        </a:cubicBezTo>
                        <a:cubicBezTo>
                          <a:pt x="13482" y="16091"/>
                          <a:pt x="13409" y="15874"/>
                          <a:pt x="13337" y="15439"/>
                        </a:cubicBezTo>
                        <a:cubicBezTo>
                          <a:pt x="13264" y="14932"/>
                          <a:pt x="13192" y="14497"/>
                          <a:pt x="13337" y="14279"/>
                        </a:cubicBezTo>
                        <a:cubicBezTo>
                          <a:pt x="13337" y="14062"/>
                          <a:pt x="13482" y="13772"/>
                          <a:pt x="13627" y="13554"/>
                        </a:cubicBezTo>
                        <a:cubicBezTo>
                          <a:pt x="13699" y="13337"/>
                          <a:pt x="13772" y="13192"/>
                          <a:pt x="13844" y="12830"/>
                        </a:cubicBezTo>
                        <a:cubicBezTo>
                          <a:pt x="13917" y="12395"/>
                          <a:pt x="13917" y="12395"/>
                          <a:pt x="13844" y="12105"/>
                        </a:cubicBezTo>
                        <a:cubicBezTo>
                          <a:pt x="13844" y="11960"/>
                          <a:pt x="13772" y="11815"/>
                          <a:pt x="13699" y="11597"/>
                        </a:cubicBezTo>
                        <a:cubicBezTo>
                          <a:pt x="13627" y="11380"/>
                          <a:pt x="13554" y="11307"/>
                          <a:pt x="13772" y="11235"/>
                        </a:cubicBezTo>
                        <a:cubicBezTo>
                          <a:pt x="14134" y="11235"/>
                          <a:pt x="14134" y="11235"/>
                          <a:pt x="14279" y="11525"/>
                        </a:cubicBezTo>
                        <a:cubicBezTo>
                          <a:pt x="14497" y="11887"/>
                          <a:pt x="14497" y="12105"/>
                          <a:pt x="14497" y="12177"/>
                        </a:cubicBezTo>
                        <a:cubicBezTo>
                          <a:pt x="14497" y="12540"/>
                          <a:pt x="14497" y="12830"/>
                          <a:pt x="14207" y="13482"/>
                        </a:cubicBezTo>
                        <a:cubicBezTo>
                          <a:pt x="13917" y="14062"/>
                          <a:pt x="13844" y="14279"/>
                          <a:pt x="13844" y="14787"/>
                        </a:cubicBezTo>
                        <a:cubicBezTo>
                          <a:pt x="13917" y="15439"/>
                          <a:pt x="14062" y="16019"/>
                          <a:pt x="14134" y="16236"/>
                        </a:cubicBezTo>
                        <a:cubicBezTo>
                          <a:pt x="14207" y="16454"/>
                          <a:pt x="14352" y="16816"/>
                          <a:pt x="14279" y="16816"/>
                        </a:cubicBezTo>
                        <a:close/>
                        <a:moveTo>
                          <a:pt x="15149" y="16019"/>
                        </a:moveTo>
                        <a:cubicBezTo>
                          <a:pt x="15294" y="16381"/>
                          <a:pt x="15511" y="16744"/>
                          <a:pt x="15366" y="16744"/>
                        </a:cubicBezTo>
                        <a:cubicBezTo>
                          <a:pt x="15221" y="16816"/>
                          <a:pt x="15004" y="16816"/>
                          <a:pt x="14932" y="16744"/>
                        </a:cubicBezTo>
                        <a:cubicBezTo>
                          <a:pt x="14787" y="16526"/>
                          <a:pt x="14642" y="16236"/>
                          <a:pt x="14497" y="15729"/>
                        </a:cubicBezTo>
                        <a:cubicBezTo>
                          <a:pt x="14424" y="15149"/>
                          <a:pt x="14424" y="14787"/>
                          <a:pt x="14424" y="14352"/>
                        </a:cubicBezTo>
                        <a:cubicBezTo>
                          <a:pt x="14642" y="13554"/>
                          <a:pt x="15004" y="13337"/>
                          <a:pt x="15077" y="12685"/>
                        </a:cubicBezTo>
                        <a:cubicBezTo>
                          <a:pt x="15077" y="12322"/>
                          <a:pt x="15077" y="12177"/>
                          <a:pt x="15004" y="12032"/>
                        </a:cubicBezTo>
                        <a:cubicBezTo>
                          <a:pt x="14859" y="11742"/>
                          <a:pt x="14569" y="11307"/>
                          <a:pt x="14932" y="11307"/>
                        </a:cubicBezTo>
                        <a:cubicBezTo>
                          <a:pt x="15221" y="11307"/>
                          <a:pt x="15221" y="11307"/>
                          <a:pt x="15294" y="11380"/>
                        </a:cubicBezTo>
                        <a:cubicBezTo>
                          <a:pt x="15439" y="11525"/>
                          <a:pt x="15656" y="12032"/>
                          <a:pt x="15656" y="12322"/>
                        </a:cubicBezTo>
                        <a:cubicBezTo>
                          <a:pt x="15729" y="12830"/>
                          <a:pt x="15511" y="13264"/>
                          <a:pt x="15366" y="13627"/>
                        </a:cubicBezTo>
                        <a:cubicBezTo>
                          <a:pt x="15149" y="14134"/>
                          <a:pt x="15004" y="14352"/>
                          <a:pt x="15004" y="14787"/>
                        </a:cubicBezTo>
                        <a:cubicBezTo>
                          <a:pt x="15004" y="15077"/>
                          <a:pt x="15004" y="15511"/>
                          <a:pt x="15149" y="16019"/>
                        </a:cubicBezTo>
                        <a:close/>
                        <a:moveTo>
                          <a:pt x="16599" y="13192"/>
                        </a:moveTo>
                        <a:cubicBezTo>
                          <a:pt x="16381" y="13989"/>
                          <a:pt x="16236" y="13844"/>
                          <a:pt x="16091" y="14714"/>
                        </a:cubicBezTo>
                        <a:cubicBezTo>
                          <a:pt x="16091" y="15004"/>
                          <a:pt x="16236" y="15729"/>
                          <a:pt x="16309" y="16019"/>
                        </a:cubicBezTo>
                        <a:cubicBezTo>
                          <a:pt x="16381" y="16236"/>
                          <a:pt x="16599" y="16744"/>
                          <a:pt x="16454" y="16744"/>
                        </a:cubicBezTo>
                        <a:cubicBezTo>
                          <a:pt x="16381" y="16816"/>
                          <a:pt x="16091" y="16744"/>
                          <a:pt x="16019" y="16671"/>
                        </a:cubicBezTo>
                        <a:cubicBezTo>
                          <a:pt x="15874" y="16526"/>
                          <a:pt x="15729" y="16091"/>
                          <a:pt x="15729" y="15874"/>
                        </a:cubicBezTo>
                        <a:cubicBezTo>
                          <a:pt x="15584" y="15439"/>
                          <a:pt x="15366" y="14569"/>
                          <a:pt x="15729" y="13917"/>
                        </a:cubicBezTo>
                        <a:cubicBezTo>
                          <a:pt x="15874" y="13699"/>
                          <a:pt x="16019" y="13409"/>
                          <a:pt x="16091" y="12830"/>
                        </a:cubicBezTo>
                        <a:cubicBezTo>
                          <a:pt x="16091" y="12105"/>
                          <a:pt x="16091" y="12032"/>
                          <a:pt x="15946" y="11670"/>
                        </a:cubicBezTo>
                        <a:cubicBezTo>
                          <a:pt x="15874" y="11452"/>
                          <a:pt x="15801" y="11307"/>
                          <a:pt x="15946" y="11307"/>
                        </a:cubicBezTo>
                        <a:cubicBezTo>
                          <a:pt x="16526" y="11307"/>
                          <a:pt x="16454" y="11452"/>
                          <a:pt x="16599" y="11815"/>
                        </a:cubicBezTo>
                        <a:cubicBezTo>
                          <a:pt x="16671" y="12250"/>
                          <a:pt x="16671" y="12467"/>
                          <a:pt x="16599" y="13192"/>
                        </a:cubicBezTo>
                        <a:close/>
                        <a:moveTo>
                          <a:pt x="16454" y="10655"/>
                        </a:moveTo>
                        <a:cubicBezTo>
                          <a:pt x="16164" y="10728"/>
                          <a:pt x="16164" y="10583"/>
                          <a:pt x="16164" y="10148"/>
                        </a:cubicBezTo>
                        <a:cubicBezTo>
                          <a:pt x="16164" y="9930"/>
                          <a:pt x="16164" y="9060"/>
                          <a:pt x="15801" y="8915"/>
                        </a:cubicBezTo>
                        <a:cubicBezTo>
                          <a:pt x="15511" y="8770"/>
                          <a:pt x="15221" y="8770"/>
                          <a:pt x="15149" y="8843"/>
                        </a:cubicBezTo>
                        <a:cubicBezTo>
                          <a:pt x="15077" y="8915"/>
                          <a:pt x="15077" y="10438"/>
                          <a:pt x="15077" y="10438"/>
                        </a:cubicBezTo>
                        <a:cubicBezTo>
                          <a:pt x="15077" y="10800"/>
                          <a:pt x="14932" y="10728"/>
                          <a:pt x="14787" y="10728"/>
                        </a:cubicBezTo>
                        <a:cubicBezTo>
                          <a:pt x="14497" y="10655"/>
                          <a:pt x="14497" y="10438"/>
                          <a:pt x="14497" y="10148"/>
                        </a:cubicBezTo>
                        <a:cubicBezTo>
                          <a:pt x="14497" y="9930"/>
                          <a:pt x="14497" y="8843"/>
                          <a:pt x="14497" y="8843"/>
                        </a:cubicBezTo>
                        <a:cubicBezTo>
                          <a:pt x="14424" y="8770"/>
                          <a:pt x="13844" y="8698"/>
                          <a:pt x="13699" y="9350"/>
                        </a:cubicBezTo>
                        <a:cubicBezTo>
                          <a:pt x="13627" y="9930"/>
                          <a:pt x="13554" y="10293"/>
                          <a:pt x="13554" y="10438"/>
                        </a:cubicBezTo>
                        <a:cubicBezTo>
                          <a:pt x="13554" y="10510"/>
                          <a:pt x="13554" y="10583"/>
                          <a:pt x="13482" y="10655"/>
                        </a:cubicBezTo>
                        <a:cubicBezTo>
                          <a:pt x="13337" y="10655"/>
                          <a:pt x="13119" y="10728"/>
                          <a:pt x="13119" y="10655"/>
                        </a:cubicBezTo>
                        <a:cubicBezTo>
                          <a:pt x="13047" y="10438"/>
                          <a:pt x="13119" y="10075"/>
                          <a:pt x="13119" y="9713"/>
                        </a:cubicBezTo>
                        <a:cubicBezTo>
                          <a:pt x="13192" y="9350"/>
                          <a:pt x="13264" y="9060"/>
                          <a:pt x="13409" y="8770"/>
                        </a:cubicBezTo>
                        <a:cubicBezTo>
                          <a:pt x="13482" y="8481"/>
                          <a:pt x="14062" y="8336"/>
                          <a:pt x="14424" y="8191"/>
                        </a:cubicBezTo>
                        <a:cubicBezTo>
                          <a:pt x="14569" y="8191"/>
                          <a:pt x="14569" y="7828"/>
                          <a:pt x="14497" y="7828"/>
                        </a:cubicBezTo>
                        <a:cubicBezTo>
                          <a:pt x="14352" y="7828"/>
                          <a:pt x="13989" y="7901"/>
                          <a:pt x="13699" y="7901"/>
                        </a:cubicBezTo>
                        <a:cubicBezTo>
                          <a:pt x="13554" y="7901"/>
                          <a:pt x="13409" y="8046"/>
                          <a:pt x="13264" y="7756"/>
                        </a:cubicBezTo>
                        <a:cubicBezTo>
                          <a:pt x="13192" y="7611"/>
                          <a:pt x="13119" y="7466"/>
                          <a:pt x="13554" y="7393"/>
                        </a:cubicBezTo>
                        <a:cubicBezTo>
                          <a:pt x="14134" y="7393"/>
                          <a:pt x="14134" y="7393"/>
                          <a:pt x="14134" y="7393"/>
                        </a:cubicBezTo>
                        <a:cubicBezTo>
                          <a:pt x="14134" y="7393"/>
                          <a:pt x="14497" y="7393"/>
                          <a:pt x="14497" y="7321"/>
                        </a:cubicBezTo>
                        <a:cubicBezTo>
                          <a:pt x="14497" y="7176"/>
                          <a:pt x="14569" y="7031"/>
                          <a:pt x="14642" y="6886"/>
                        </a:cubicBezTo>
                        <a:cubicBezTo>
                          <a:pt x="14642" y="6813"/>
                          <a:pt x="14787" y="6813"/>
                          <a:pt x="14932" y="6886"/>
                        </a:cubicBezTo>
                        <a:cubicBezTo>
                          <a:pt x="15149" y="6886"/>
                          <a:pt x="15077" y="6886"/>
                          <a:pt x="15077" y="7176"/>
                        </a:cubicBezTo>
                        <a:cubicBezTo>
                          <a:pt x="15077" y="7321"/>
                          <a:pt x="15077" y="7321"/>
                          <a:pt x="15729" y="7321"/>
                        </a:cubicBezTo>
                        <a:cubicBezTo>
                          <a:pt x="16236" y="7321"/>
                          <a:pt x="16526" y="7248"/>
                          <a:pt x="16526" y="7393"/>
                        </a:cubicBezTo>
                        <a:cubicBezTo>
                          <a:pt x="16526" y="7538"/>
                          <a:pt x="16526" y="7683"/>
                          <a:pt x="16526" y="7756"/>
                        </a:cubicBezTo>
                        <a:cubicBezTo>
                          <a:pt x="16454" y="7828"/>
                          <a:pt x="16309" y="7828"/>
                          <a:pt x="16091" y="7828"/>
                        </a:cubicBezTo>
                        <a:cubicBezTo>
                          <a:pt x="15729" y="7828"/>
                          <a:pt x="15221" y="7828"/>
                          <a:pt x="15149" y="7828"/>
                        </a:cubicBezTo>
                        <a:cubicBezTo>
                          <a:pt x="15077" y="7901"/>
                          <a:pt x="15077" y="7973"/>
                          <a:pt x="15077" y="8046"/>
                        </a:cubicBezTo>
                        <a:cubicBezTo>
                          <a:pt x="15149" y="8118"/>
                          <a:pt x="15077" y="8191"/>
                          <a:pt x="15366" y="8263"/>
                        </a:cubicBezTo>
                        <a:cubicBezTo>
                          <a:pt x="16454" y="8553"/>
                          <a:pt x="16454" y="8481"/>
                          <a:pt x="16599" y="9133"/>
                        </a:cubicBezTo>
                        <a:cubicBezTo>
                          <a:pt x="16671" y="9713"/>
                          <a:pt x="16671" y="10003"/>
                          <a:pt x="16671" y="10220"/>
                        </a:cubicBezTo>
                        <a:cubicBezTo>
                          <a:pt x="16671" y="10438"/>
                          <a:pt x="16744" y="10510"/>
                          <a:pt x="16454" y="106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5" name="Freeform 54"/>
                  <p:cNvSpPr/>
                  <p:nvPr/>
                </p:nvSpPr>
                <p:spPr>
                  <a:xfrm>
                    <a:off x="534492" y="303145"/>
                    <a:ext cx="18268" cy="174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26" h="21600" extrusionOk="0">
                        <a:moveTo>
                          <a:pt x="11782" y="21600"/>
                        </a:moveTo>
                        <a:cubicBezTo>
                          <a:pt x="17673" y="19440"/>
                          <a:pt x="17673" y="19440"/>
                          <a:pt x="17673" y="19440"/>
                        </a:cubicBezTo>
                        <a:cubicBezTo>
                          <a:pt x="21600" y="19440"/>
                          <a:pt x="21600" y="12960"/>
                          <a:pt x="19636" y="4320"/>
                        </a:cubicBezTo>
                        <a:cubicBezTo>
                          <a:pt x="15709" y="0"/>
                          <a:pt x="9818" y="0"/>
                          <a:pt x="3927" y="0"/>
                        </a:cubicBezTo>
                        <a:cubicBezTo>
                          <a:pt x="1964" y="0"/>
                          <a:pt x="0" y="2160"/>
                          <a:pt x="0" y="6480"/>
                        </a:cubicBezTo>
                        <a:cubicBezTo>
                          <a:pt x="1964" y="21600"/>
                          <a:pt x="3927" y="19440"/>
                          <a:pt x="11782" y="216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  <p:sp>
                <p:nvSpPr>
                  <p:cNvPr id="156" name="Freeform 55"/>
                  <p:cNvSpPr/>
                  <p:nvPr/>
                </p:nvSpPr>
                <p:spPr>
                  <a:xfrm>
                    <a:off x="489951" y="305038"/>
                    <a:ext cx="14807" cy="155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0" h="21000" extrusionOk="0">
                        <a:moveTo>
                          <a:pt x="1800" y="21000"/>
                        </a:moveTo>
                        <a:cubicBezTo>
                          <a:pt x="9000" y="21000"/>
                          <a:pt x="9000" y="21000"/>
                          <a:pt x="9000" y="21000"/>
                        </a:cubicBezTo>
                        <a:cubicBezTo>
                          <a:pt x="21000" y="18600"/>
                          <a:pt x="21000" y="13800"/>
                          <a:pt x="21000" y="1800"/>
                        </a:cubicBezTo>
                        <a:cubicBezTo>
                          <a:pt x="21000" y="-600"/>
                          <a:pt x="16200" y="-600"/>
                          <a:pt x="9000" y="1800"/>
                        </a:cubicBezTo>
                        <a:cubicBezTo>
                          <a:pt x="1800" y="1800"/>
                          <a:pt x="1800" y="1800"/>
                          <a:pt x="1800" y="6600"/>
                        </a:cubicBezTo>
                        <a:cubicBezTo>
                          <a:pt x="-600" y="11400"/>
                          <a:pt x="-600" y="18600"/>
                          <a:pt x="1800" y="210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/>
                </p:txBody>
              </p:sp>
            </p:grpSp>
          </p:grpSp>
        </p:grpSp>
        <p:pic>
          <p:nvPicPr>
            <p:cNvPr id="159" name="同济.jpeg" descr="同济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78" y="3341"/>
              <a:ext cx="2844" cy="284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5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开发框架</a:t>
            </a:r>
            <a:endParaRPr lang="zh-CN"/>
          </a:p>
        </p:txBody>
      </p:sp>
      <p:pic>
        <p:nvPicPr>
          <p:cNvPr id="281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1960879" y="1866665"/>
            <a:ext cx="1698138" cy="14282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490946" y="1850675"/>
            <a:ext cx="1745192" cy="12566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3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308929" y="1848188"/>
            <a:ext cx="1603935" cy="16757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4" name="圆角矩形 9"/>
          <p:cNvSpPr/>
          <p:nvPr/>
        </p:nvSpPr>
        <p:spPr>
          <a:xfrm>
            <a:off x="4825622" y="1846191"/>
            <a:ext cx="2393243" cy="3184281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圆角矩形 10"/>
          <p:cNvSpPr/>
          <p:nvPr/>
        </p:nvSpPr>
        <p:spPr>
          <a:xfrm>
            <a:off x="1534160" y="1855080"/>
            <a:ext cx="2393242" cy="3184281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圆角矩形 11"/>
          <p:cNvSpPr/>
          <p:nvPr/>
        </p:nvSpPr>
        <p:spPr>
          <a:xfrm>
            <a:off x="8117084" y="1846191"/>
            <a:ext cx="2393243" cy="3184281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文本框 12"/>
          <p:cNvSpPr txBox="1"/>
          <p:nvPr/>
        </p:nvSpPr>
        <p:spPr>
          <a:xfrm>
            <a:off x="1535885" y="3816332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后端开发框架</a:t>
            </a:r>
            <a:endParaRPr lang="zh-CN"/>
          </a:p>
        </p:txBody>
      </p:sp>
      <p:sp>
        <p:nvSpPr>
          <p:cNvPr id="289" name="文本框 14"/>
          <p:cNvSpPr txBox="1"/>
          <p:nvPr/>
        </p:nvSpPr>
        <p:spPr>
          <a:xfrm>
            <a:off x="4828111" y="3816334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前后端交互</a:t>
            </a:r>
            <a:endParaRPr lang="zh-CN"/>
          </a:p>
        </p:txBody>
      </p:sp>
      <p:sp>
        <p:nvSpPr>
          <p:cNvPr id="291" name="文本框 16"/>
          <p:cNvSpPr txBox="1"/>
          <p:nvPr/>
        </p:nvSpPr>
        <p:spPr>
          <a:xfrm>
            <a:off x="8094889" y="3807443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前端开发框架</a:t>
            </a:r>
            <a:endParaRPr lang="zh-CN"/>
          </a:p>
        </p:txBody>
      </p:sp>
      <p:sp>
        <p:nvSpPr>
          <p:cNvPr id="2" name="文本框 14"/>
          <p:cNvSpPr txBox="1"/>
          <p:nvPr>
            <p:custDataLst>
              <p:tags r:id="rId4"/>
            </p:custDataLst>
          </p:nvPr>
        </p:nvSpPr>
        <p:spPr>
          <a:xfrm>
            <a:off x="4828111" y="4293219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采用</a:t>
            </a:r>
            <a:r>
              <a:rPr lang="en-US" altLang="zh-CN"/>
              <a:t>Json+Ajax</a:t>
            </a:r>
            <a:endParaRPr lang="en-US" altLang="zh-CN"/>
          </a:p>
        </p:txBody>
      </p:sp>
      <p:sp>
        <p:nvSpPr>
          <p:cNvPr id="3" name="文本框 12"/>
          <p:cNvSpPr txBox="1"/>
          <p:nvPr>
            <p:custDataLst>
              <p:tags r:id="rId5"/>
            </p:custDataLst>
          </p:nvPr>
        </p:nvSpPr>
        <p:spPr>
          <a:xfrm>
            <a:off x="1538425" y="4293217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Oracle+.Net Core MVC</a:t>
            </a:r>
            <a:endParaRPr lang="en-US" altLang="zh-CN"/>
          </a:p>
        </p:txBody>
      </p:sp>
      <p:sp>
        <p:nvSpPr>
          <p:cNvPr id="4" name="文本框 16"/>
          <p:cNvSpPr txBox="1"/>
          <p:nvPr>
            <p:custDataLst>
              <p:tags r:id="rId6"/>
            </p:custDataLst>
          </p:nvPr>
        </p:nvSpPr>
        <p:spPr>
          <a:xfrm>
            <a:off x="8098699" y="4293218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Vue3.0+Element-plus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91" grpId="14" bldLvl="5" animBg="1" advAuto="0" build="p"/>
      <p:bldP spid="275" grpId="1" animBg="1" advAuto="0"/>
      <p:bldP spid="287" grpId="10" bldLvl="5" animBg="1" advAuto="0" build="p"/>
      <p:bldP spid="284" grpId="5" animBg="1" advAuto="0"/>
      <p:bldP spid="277" grpId="3" animBg="1" advAuto="0"/>
      <p:bldP spid="285" grpId="4" animBg="1" advAuto="0"/>
      <p:bldP spid="283" grpId="8" animBg="1" advAuto="0"/>
      <p:bldP spid="286" grpId="6" animBg="1" advAuto="0"/>
      <p:bldP spid="289" grpId="12" bldLvl="5" animBg="1" advAuto="0" build="p"/>
      <p:bldP spid="281" grpId="7" animBg="1" advAuto="0"/>
      <p:bldP spid="282" grpId="9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968" y="1732013"/>
            <a:ext cx="4558820" cy="4762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12" name="组合 5"/>
          <p:cNvGrpSpPr/>
          <p:nvPr/>
        </p:nvGrpSpPr>
        <p:grpSpPr>
          <a:xfrm>
            <a:off x="8572955" y="1953380"/>
            <a:ext cx="3117475" cy="1230249"/>
            <a:chOff x="0" y="0"/>
            <a:chExt cx="3117474" cy="1230247"/>
          </a:xfrm>
        </p:grpSpPr>
        <p:sp>
          <p:nvSpPr>
            <p:cNvPr id="309" name="Shape 2645"/>
            <p:cNvSpPr/>
            <p:nvPr/>
          </p:nvSpPr>
          <p:spPr>
            <a:xfrm>
              <a:off x="194843" y="0"/>
              <a:ext cx="493597" cy="36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0" name="Rectangle 23"/>
            <p:cNvSpPr txBox="1"/>
            <p:nvPr/>
          </p:nvSpPr>
          <p:spPr>
            <a:xfrm>
              <a:off x="0" y="863218"/>
              <a:ext cx="3117474" cy="367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后端使用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C#</a:t>
              </a:r>
              <a:r>
                <a:rPr lang="zh-CN" altLang="en-US" sz="1800">
                  <a:solidFill>
                    <a:schemeClr val="tx1"/>
                  </a:solidFill>
                  <a:ea typeface="宋体" panose="02010600030101010101" pitchFamily="2" charset="-122"/>
                </a:rPr>
                <a:t>语言进行编程。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1" name="文本框 41"/>
            <p:cNvSpPr txBox="1"/>
            <p:nvPr/>
          </p:nvSpPr>
          <p:spPr>
            <a:xfrm>
              <a:off x="1" y="486404"/>
              <a:ext cx="2486026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n-US"/>
                <a:t>C#</a:t>
              </a:r>
              <a:r>
                <a:rPr lang="zh-CN" altLang="en-US">
                  <a:ea typeface="宋体" panose="02010600030101010101" pitchFamily="2" charset="-122"/>
                </a:rPr>
                <a:t>语言</a:t>
              </a:r>
              <a:endParaRPr lang="zh-CN" altLang="en-US"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16" name="组合 7"/>
          <p:cNvGrpSpPr/>
          <p:nvPr/>
        </p:nvGrpSpPr>
        <p:grpSpPr>
          <a:xfrm>
            <a:off x="8572957" y="4050331"/>
            <a:ext cx="3117474" cy="1616200"/>
            <a:chOff x="0" y="0"/>
            <a:chExt cx="3117473" cy="1616199"/>
          </a:xfrm>
        </p:grpSpPr>
        <p:sp>
          <p:nvSpPr>
            <p:cNvPr id="313" name="Shape 2562"/>
            <p:cNvSpPr/>
            <p:nvPr/>
          </p:nvSpPr>
          <p:spPr>
            <a:xfrm>
              <a:off x="265155" y="0"/>
              <a:ext cx="423284" cy="42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4" name="Rectangle 23"/>
            <p:cNvSpPr txBox="1"/>
            <p:nvPr/>
          </p:nvSpPr>
          <p:spPr>
            <a:xfrm>
              <a:off x="0" y="1033904"/>
              <a:ext cx="3117473" cy="582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以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Oracle</a:t>
              </a: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数据库作为系统的后台依赖。</a:t>
              </a:r>
              <a:endParaRPr lang="zh-CN" altLang="en-US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5" name="文本框 45"/>
            <p:cNvSpPr txBox="1"/>
            <p:nvPr/>
          </p:nvSpPr>
          <p:spPr>
            <a:xfrm>
              <a:off x="0" y="657089"/>
              <a:ext cx="2486026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n-US"/>
                <a:t>Oracle</a:t>
              </a:r>
              <a:r>
                <a:rPr lang="zh-CN" altLang="en-US">
                  <a:ea typeface="宋体" panose="02010600030101010101" pitchFamily="2" charset="-122"/>
                </a:rPr>
                <a:t>数据库技术</a:t>
              </a:r>
              <a:endParaRPr lang="zh-CN" altLang="en-US"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20" name="组合 9"/>
          <p:cNvGrpSpPr/>
          <p:nvPr/>
        </p:nvGrpSpPr>
        <p:grpSpPr>
          <a:xfrm>
            <a:off x="462987" y="1809490"/>
            <a:ext cx="3121333" cy="2082163"/>
            <a:chOff x="0" y="0"/>
            <a:chExt cx="3121331" cy="2082162"/>
          </a:xfrm>
        </p:grpSpPr>
        <p:sp>
          <p:nvSpPr>
            <p:cNvPr id="317" name="Shape 2783"/>
            <p:cNvSpPr/>
            <p:nvPr/>
          </p:nvSpPr>
          <p:spPr>
            <a:xfrm>
              <a:off x="2329153" y="0"/>
              <a:ext cx="513901" cy="44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8" name="Rectangle 23"/>
            <p:cNvSpPr txBox="1"/>
            <p:nvPr/>
          </p:nvSpPr>
          <p:spPr>
            <a:xfrm>
              <a:off x="0" y="1007108"/>
              <a:ext cx="3107304" cy="107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/>
              <a:r>
                <a:rPr 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系统前端以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HTML+CSS+JavaScript</a:t>
              </a:r>
              <a:endParaRPr lang="en-US" altLang="zh-CN" sz="16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作为技术依托，</a:t>
              </a:r>
              <a:endParaRPr lang="zh-CN" altLang="en-US" sz="16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以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Vue3.0</a:t>
              </a: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作为框架</a:t>
              </a:r>
              <a:endParaRPr lang="zh-CN" altLang="en-US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9" name="文本框 47"/>
            <p:cNvSpPr txBox="1"/>
            <p:nvPr/>
          </p:nvSpPr>
          <p:spPr>
            <a:xfrm>
              <a:off x="635305" y="630293"/>
              <a:ext cx="2486026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600" b="1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zh-CN">
                  <a:ea typeface="宋体" panose="02010600030101010101" pitchFamily="2" charset="-122"/>
                </a:rPr>
                <a:t>前端三件套与</a:t>
              </a:r>
              <a:r>
                <a:rPr lang="en-US" altLang="zh-CN">
                  <a:ea typeface="宋体" panose="02010600030101010101" pitchFamily="2" charset="-122"/>
                </a:rPr>
                <a:t>Vue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  <a:endParaRPr lang="zh-CN" altLang="en-US"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24" name="组合 11"/>
          <p:cNvGrpSpPr/>
          <p:nvPr/>
        </p:nvGrpSpPr>
        <p:grpSpPr>
          <a:xfrm>
            <a:off x="462987" y="4031131"/>
            <a:ext cx="3121025" cy="1881780"/>
            <a:chOff x="0" y="0"/>
            <a:chExt cx="3121023" cy="1881779"/>
          </a:xfrm>
        </p:grpSpPr>
        <p:sp>
          <p:nvSpPr>
            <p:cNvPr id="321" name="Shape 2687"/>
            <p:cNvSpPr/>
            <p:nvPr/>
          </p:nvSpPr>
          <p:spPr>
            <a:xfrm>
              <a:off x="2357769" y="0"/>
              <a:ext cx="499063" cy="49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6200"/>
                  </a:moveTo>
                  <a:lnTo>
                    <a:pt x="15709" y="16200"/>
                  </a:lnTo>
                  <a:lnTo>
                    <a:pt x="15709" y="14727"/>
                  </a:lnTo>
                  <a:lnTo>
                    <a:pt x="18655" y="14727"/>
                  </a:lnTo>
                  <a:cubicBezTo>
                    <a:pt x="18655" y="14727"/>
                    <a:pt x="18655" y="16200"/>
                    <a:pt x="18655" y="16200"/>
                  </a:cubicBezTo>
                  <a:close/>
                  <a:moveTo>
                    <a:pt x="18655" y="18655"/>
                  </a:moveTo>
                  <a:lnTo>
                    <a:pt x="15709" y="18655"/>
                  </a:lnTo>
                  <a:lnTo>
                    <a:pt x="15709" y="17182"/>
                  </a:lnTo>
                  <a:lnTo>
                    <a:pt x="18655" y="17182"/>
                  </a:lnTo>
                  <a:cubicBezTo>
                    <a:pt x="18655" y="17182"/>
                    <a:pt x="18655" y="18655"/>
                    <a:pt x="18655" y="18655"/>
                  </a:cubicBezTo>
                  <a:close/>
                  <a:moveTo>
                    <a:pt x="17182" y="20618"/>
                  </a:moveTo>
                  <a:cubicBezTo>
                    <a:pt x="16542" y="20618"/>
                    <a:pt x="16002" y="20207"/>
                    <a:pt x="15799" y="19636"/>
                  </a:cubicBezTo>
                  <a:lnTo>
                    <a:pt x="18564" y="19636"/>
                  </a:lnTo>
                  <a:cubicBezTo>
                    <a:pt x="18361" y="20207"/>
                    <a:pt x="17822" y="20618"/>
                    <a:pt x="17182" y="20618"/>
                  </a:cubicBezTo>
                  <a:moveTo>
                    <a:pt x="17182" y="12764"/>
                  </a:moveTo>
                  <a:cubicBezTo>
                    <a:pt x="17822" y="12764"/>
                    <a:pt x="18361" y="13175"/>
                    <a:pt x="18564" y="13745"/>
                  </a:cubicBezTo>
                  <a:lnTo>
                    <a:pt x="15799" y="13745"/>
                  </a:lnTo>
                  <a:cubicBezTo>
                    <a:pt x="16002" y="13175"/>
                    <a:pt x="16542" y="12764"/>
                    <a:pt x="17182" y="12764"/>
                  </a:cubicBezTo>
                  <a:moveTo>
                    <a:pt x="5891" y="16200"/>
                  </a:moveTo>
                  <a:lnTo>
                    <a:pt x="2945" y="16200"/>
                  </a:lnTo>
                  <a:lnTo>
                    <a:pt x="2945" y="14727"/>
                  </a:lnTo>
                  <a:lnTo>
                    <a:pt x="5891" y="14727"/>
                  </a:lnTo>
                  <a:cubicBezTo>
                    <a:pt x="5891" y="14727"/>
                    <a:pt x="5891" y="16200"/>
                    <a:pt x="5891" y="16200"/>
                  </a:cubicBezTo>
                  <a:close/>
                  <a:moveTo>
                    <a:pt x="4418" y="12764"/>
                  </a:moveTo>
                  <a:cubicBezTo>
                    <a:pt x="5058" y="12764"/>
                    <a:pt x="5598" y="13175"/>
                    <a:pt x="5801" y="13745"/>
                  </a:cubicBezTo>
                  <a:lnTo>
                    <a:pt x="3036" y="13745"/>
                  </a:lnTo>
                  <a:cubicBezTo>
                    <a:pt x="3239" y="13175"/>
                    <a:pt x="3778" y="12764"/>
                    <a:pt x="4418" y="12764"/>
                  </a:cubicBezTo>
                  <a:moveTo>
                    <a:pt x="5891" y="18655"/>
                  </a:moveTo>
                  <a:lnTo>
                    <a:pt x="2945" y="18655"/>
                  </a:lnTo>
                  <a:lnTo>
                    <a:pt x="2945" y="17182"/>
                  </a:lnTo>
                  <a:lnTo>
                    <a:pt x="5891" y="17182"/>
                  </a:lnTo>
                  <a:cubicBezTo>
                    <a:pt x="5891" y="17182"/>
                    <a:pt x="5891" y="18655"/>
                    <a:pt x="5891" y="18655"/>
                  </a:cubicBezTo>
                  <a:close/>
                  <a:moveTo>
                    <a:pt x="4418" y="20618"/>
                  </a:moveTo>
                  <a:cubicBezTo>
                    <a:pt x="3778" y="20618"/>
                    <a:pt x="3239" y="20207"/>
                    <a:pt x="3036" y="19636"/>
                  </a:cubicBezTo>
                  <a:lnTo>
                    <a:pt x="5801" y="19636"/>
                  </a:lnTo>
                  <a:cubicBezTo>
                    <a:pt x="5598" y="20207"/>
                    <a:pt x="5058" y="20618"/>
                    <a:pt x="4418" y="20618"/>
                  </a:cubicBezTo>
                  <a:moveTo>
                    <a:pt x="19636" y="13745"/>
                  </a:moveTo>
                  <a:lnTo>
                    <a:pt x="19636" y="8836"/>
                  </a:lnTo>
                  <a:cubicBezTo>
                    <a:pt x="19636" y="3956"/>
                    <a:pt x="15680" y="0"/>
                    <a:pt x="10800" y="0"/>
                  </a:cubicBezTo>
                  <a:cubicBezTo>
                    <a:pt x="5920" y="0"/>
                    <a:pt x="1964" y="3956"/>
                    <a:pt x="1964" y="8836"/>
                  </a:cubicBezTo>
                  <a:lnTo>
                    <a:pt x="1964" y="13745"/>
                  </a:lnTo>
                  <a:cubicBezTo>
                    <a:pt x="879" y="13745"/>
                    <a:pt x="0" y="14625"/>
                    <a:pt x="0" y="15709"/>
                  </a:cubicBezTo>
                  <a:lnTo>
                    <a:pt x="0" y="17673"/>
                  </a:lnTo>
                  <a:cubicBezTo>
                    <a:pt x="0" y="18757"/>
                    <a:pt x="879" y="19636"/>
                    <a:pt x="1964" y="19636"/>
                  </a:cubicBezTo>
                  <a:lnTo>
                    <a:pt x="2013" y="19636"/>
                  </a:lnTo>
                  <a:cubicBezTo>
                    <a:pt x="2241" y="20757"/>
                    <a:pt x="3231" y="21600"/>
                    <a:pt x="4418" y="21600"/>
                  </a:cubicBezTo>
                  <a:cubicBezTo>
                    <a:pt x="5774" y="21600"/>
                    <a:pt x="6873" y="20501"/>
                    <a:pt x="6873" y="19145"/>
                  </a:cubicBezTo>
                  <a:lnTo>
                    <a:pt x="6873" y="14236"/>
                  </a:lnTo>
                  <a:cubicBezTo>
                    <a:pt x="6873" y="12881"/>
                    <a:pt x="5774" y="11782"/>
                    <a:pt x="4418" y="11782"/>
                  </a:cubicBezTo>
                  <a:cubicBezTo>
                    <a:pt x="3864" y="11782"/>
                    <a:pt x="3356" y="11971"/>
                    <a:pt x="2945" y="12282"/>
                  </a:cubicBezTo>
                  <a:lnTo>
                    <a:pt x="2945" y="8836"/>
                  </a:lnTo>
                  <a:cubicBezTo>
                    <a:pt x="2945" y="4499"/>
                    <a:pt x="6462" y="982"/>
                    <a:pt x="10800" y="982"/>
                  </a:cubicBezTo>
                  <a:cubicBezTo>
                    <a:pt x="15138" y="982"/>
                    <a:pt x="18655" y="4499"/>
                    <a:pt x="18655" y="8836"/>
                  </a:cubicBezTo>
                  <a:lnTo>
                    <a:pt x="18655" y="12282"/>
                  </a:lnTo>
                  <a:cubicBezTo>
                    <a:pt x="18244" y="11971"/>
                    <a:pt x="17736" y="11782"/>
                    <a:pt x="17182" y="11782"/>
                  </a:cubicBezTo>
                  <a:cubicBezTo>
                    <a:pt x="15826" y="11782"/>
                    <a:pt x="14727" y="12881"/>
                    <a:pt x="14727" y="14236"/>
                  </a:cubicBezTo>
                  <a:lnTo>
                    <a:pt x="14727" y="19145"/>
                  </a:lnTo>
                  <a:cubicBezTo>
                    <a:pt x="14727" y="20501"/>
                    <a:pt x="15826" y="21600"/>
                    <a:pt x="17182" y="21600"/>
                  </a:cubicBezTo>
                  <a:cubicBezTo>
                    <a:pt x="18369" y="21600"/>
                    <a:pt x="19360" y="20757"/>
                    <a:pt x="19587" y="19636"/>
                  </a:cubicBezTo>
                  <a:lnTo>
                    <a:pt x="19636" y="19636"/>
                  </a:lnTo>
                  <a:cubicBezTo>
                    <a:pt x="20721" y="19636"/>
                    <a:pt x="21600" y="18757"/>
                    <a:pt x="21600" y="17673"/>
                  </a:cubicBezTo>
                  <a:lnTo>
                    <a:pt x="21600" y="15709"/>
                  </a:lnTo>
                  <a:cubicBezTo>
                    <a:pt x="21600" y="14625"/>
                    <a:pt x="20721" y="13745"/>
                    <a:pt x="19636" y="13745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2" name="Rectangle 23"/>
            <p:cNvSpPr txBox="1"/>
            <p:nvPr/>
          </p:nvSpPr>
          <p:spPr>
            <a:xfrm>
              <a:off x="0" y="1053105"/>
              <a:ext cx="3107304" cy="828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l"/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前后端信息交互以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Ajax</a:t>
              </a: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技术为支持，传递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Jason</a:t>
              </a: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数据；</a:t>
              </a:r>
              <a:endParaRPr lang="zh-CN" altLang="en-US" sz="16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使用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Token</a:t>
              </a: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作为身份验证工具。</a:t>
              </a:r>
              <a:endParaRPr lang="zh-CN" altLang="en-US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3" name="文本框 49"/>
            <p:cNvSpPr txBox="1"/>
            <p:nvPr/>
          </p:nvSpPr>
          <p:spPr>
            <a:xfrm>
              <a:off x="150495" y="676275"/>
              <a:ext cx="2970528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600" b="1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n-US" altLang="zh-CN">
                  <a:ea typeface="宋体" panose="02010600030101010101" pitchFamily="2" charset="-122"/>
                </a:rPr>
                <a:t>Json Web Token</a:t>
              </a:r>
              <a:r>
                <a:rPr lang="zh-CN" altLang="en-US">
                  <a:ea typeface="宋体" panose="02010600030101010101" pitchFamily="2" charset="-122"/>
                </a:rPr>
                <a:t>与</a:t>
              </a:r>
              <a:r>
                <a:rPr lang="en-US" altLang="zh-CN">
                  <a:ea typeface="宋体" panose="02010600030101010101" pitchFamily="2" charset="-122"/>
                </a:rPr>
                <a:t>Ajax</a:t>
              </a:r>
              <a:r>
                <a:rPr lang="zh-CN" altLang="en-US">
                  <a:ea typeface="宋体" panose="02010600030101010101" pitchFamily="2" charset="-122"/>
                </a:rPr>
                <a:t>技术</a:t>
              </a:r>
              <a:endParaRPr lang="zh-CN" altLang="en-US"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25" name="矩形 24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技术栈</a:t>
            </a:r>
            <a:endParaRPr lang="zh-CN"/>
          </a:p>
        </p:txBody>
      </p:sp>
      <p:sp>
        <p:nvSpPr>
          <p:cNvPr id="328" name="矩形 23"/>
          <p:cNvSpPr/>
          <p:nvPr/>
        </p:nvSpPr>
        <p:spPr>
          <a:xfrm>
            <a:off x="-1" y="6504971"/>
            <a:ext cx="12174834" cy="353029"/>
          </a:xfrm>
          <a:prstGeom prst="rect">
            <a:avLst/>
          </a:prstGeom>
          <a:solidFill>
            <a:srgbClr val="2318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308" grpId="4" animBg="1" advAuto="0"/>
      <p:bldP spid="320" grpId="7" bldLvl="0" animBg="1" advAuto="0"/>
      <p:bldP spid="312" grpId="5" bldLvl="0" animBg="1" advAuto="0"/>
      <p:bldP spid="324" grpId="8" bldLvl="0" animBg="1" advAuto="0"/>
      <p:bldP spid="316" grpId="6" bldLvl="0" animBg="1" advAuto="0"/>
      <p:bldP spid="327" grpId="3" animBg="1" advAuto="0"/>
      <p:bldP spid="325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矩形 15"/>
          <p:cNvSpPr/>
          <p:nvPr/>
        </p:nvSpPr>
        <p:spPr>
          <a:xfrm>
            <a:off x="4399484" y="2685326"/>
            <a:ext cx="3245721" cy="1476029"/>
          </a:xfrm>
          <a:prstGeom prst="rect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矩形 10"/>
          <p:cNvSpPr/>
          <p:nvPr/>
        </p:nvSpPr>
        <p:spPr>
          <a:xfrm>
            <a:off x="0" y="3329390"/>
            <a:ext cx="12192000" cy="5904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文本框 6"/>
          <p:cNvSpPr txBox="1"/>
          <p:nvPr/>
        </p:nvSpPr>
        <p:spPr>
          <a:xfrm>
            <a:off x="5331140" y="1838413"/>
            <a:ext cx="1539217" cy="1107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8000">
                <a:solidFill>
                  <a:srgbClr val="26262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lvl1pPr>
          </a:lstStyle>
          <a:p>
            <a:r>
              <a:t>03</a:t>
            </a:r>
          </a:p>
        </p:txBody>
      </p:sp>
      <p:sp>
        <p:nvSpPr>
          <p:cNvPr id="350" name="矩形 9"/>
          <p:cNvSpPr txBox="1"/>
          <p:nvPr/>
        </p:nvSpPr>
        <p:spPr>
          <a:xfrm>
            <a:off x="4904176" y="3272458"/>
            <a:ext cx="237617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技术</a:t>
            </a:r>
            <a:r>
              <a:rPr lang="zh-CN"/>
              <a:t>与</a:t>
            </a:r>
            <a:r>
              <a:t>难点</a:t>
            </a:r>
          </a:p>
        </p:txBody>
      </p:sp>
      <p:sp>
        <p:nvSpPr>
          <p:cNvPr id="351" name="Rectangle 44"/>
          <p:cNvSpPr txBox="1"/>
          <p:nvPr/>
        </p:nvSpPr>
        <p:spPr>
          <a:xfrm>
            <a:off x="5015865" y="4293235"/>
            <a:ext cx="2240280" cy="3225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关键技术</a:t>
            </a: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·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实践难点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52" name="图片 16" descr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7362" y="739180"/>
            <a:ext cx="2481109" cy="25922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348" grpId="1" animBg="1" advAuto="0"/>
      <p:bldP spid="349" grpId="3" animBg="1" advAuto="0"/>
      <p:bldP spid="351" grpId="6" animBg="1" advAuto="0"/>
      <p:bldP spid="352" grpId="5" animBg="1" advAuto="0"/>
      <p:bldP spid="347" grpId="2" animBg="1" advAuto="0"/>
      <p:bldP spid="350" grpId="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矩形 13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Rectangle 70"/>
          <p:cNvSpPr txBox="1"/>
          <p:nvPr/>
        </p:nvSpPr>
        <p:spPr>
          <a:xfrm>
            <a:off x="4305935" y="320675"/>
            <a:ext cx="358076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关键技术</a:t>
            </a:r>
            <a:r>
              <a:rPr lang="en-US" altLang="zh-CN"/>
              <a:t> - </a:t>
            </a:r>
            <a:r>
              <a:rPr lang="zh-CN" altLang="en-US"/>
              <a:t>前端篇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67080" y="1149350"/>
            <a:ext cx="9074150" cy="4842506"/>
            <a:chOff x="0" y="2383"/>
            <a:chExt cx="8280" cy="6138"/>
          </a:xfrm>
        </p:grpSpPr>
        <p:pic>
          <p:nvPicPr>
            <p:cNvPr id="385" name="图片 8" descr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9" y="2383"/>
              <a:ext cx="2674" cy="224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387" name="文本框 11"/>
            <p:cNvSpPr txBox="1"/>
            <p:nvPr/>
          </p:nvSpPr>
          <p:spPr>
            <a:xfrm>
              <a:off x="3576" y="3758"/>
              <a:ext cx="4704" cy="66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8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/>
                <a:t>Vue</a:t>
              </a:r>
              <a:r>
                <a:rPr lang="zh-CN" altLang="en-US">
                  <a:ea typeface="宋体" panose="02010600030101010101" pitchFamily="2" charset="-122"/>
                </a:rPr>
                <a:t>框架与前端工具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8" name="矩形 14"/>
            <p:cNvSpPr/>
            <p:nvPr/>
          </p:nvSpPr>
          <p:spPr>
            <a:xfrm rot="5400000">
              <a:off x="3856" y="728"/>
              <a:ext cx="72" cy="7785"/>
            </a:xfrm>
            <a:prstGeom prst="rect">
              <a:avLst/>
            </a:prstGeom>
            <a:solidFill>
              <a:srgbClr val="40404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Rectangle 70"/>
            <p:cNvSpPr txBox="1"/>
            <p:nvPr/>
          </p:nvSpPr>
          <p:spPr>
            <a:xfrm>
              <a:off x="1913" y="5776"/>
              <a:ext cx="3927" cy="427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defTabSz="912495">
                <a:defRPr sz="16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/>
                <a:t>Vue3.0</a:t>
              </a:r>
              <a:endParaRPr lang="en-US"/>
            </a:p>
          </p:txBody>
        </p:sp>
        <p:sp>
          <p:nvSpPr>
            <p:cNvPr id="393" name="Rectangle 23"/>
            <p:cNvSpPr txBox="1"/>
            <p:nvPr/>
          </p:nvSpPr>
          <p:spPr>
            <a:xfrm>
              <a:off x="1913" y="6310"/>
              <a:ext cx="6326" cy="389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just">
                <a:defRPr sz="1000">
                  <a:solidFill>
                    <a:srgbClr val="808080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lvl1pPr>
            </a:lstStyle>
            <a:p>
              <a:r>
                <a:rPr lang="zh-CN" sz="1400">
                  <a:solidFill>
                    <a:schemeClr val="tx1"/>
                  </a:solidFill>
                </a:rPr>
                <a:t>前端开发人员选择</a:t>
              </a:r>
              <a:r>
                <a:rPr lang="en-US" altLang="zh-CN" sz="1400">
                  <a:solidFill>
                    <a:schemeClr val="tx1"/>
                  </a:solidFill>
                </a:rPr>
                <a:t>Vue3.0</a:t>
              </a:r>
              <a:r>
                <a:rPr lang="zh-CN" altLang="en-US" sz="1400">
                  <a:solidFill>
                    <a:schemeClr val="tx1"/>
                  </a:solidFill>
                </a:rPr>
                <a:t>作为开发框架，深入学习并掌握了具体的使用与编程知识。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94" name="Rectangle 70"/>
            <p:cNvSpPr txBox="1"/>
            <p:nvPr/>
          </p:nvSpPr>
          <p:spPr>
            <a:xfrm>
              <a:off x="1913" y="7599"/>
              <a:ext cx="3927" cy="427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defTabSz="912495">
                <a:defRPr sz="16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>
                  <a:ea typeface="宋体" panose="02010600030101010101" pitchFamily="2" charset="-122"/>
                </a:rPr>
                <a:t>前端工具</a:t>
              </a:r>
              <a:endParaRPr lang="zh-CN">
                <a:ea typeface="宋体" panose="02010600030101010101" pitchFamily="2" charset="-122"/>
              </a:endParaRPr>
            </a:p>
          </p:txBody>
        </p:sp>
        <p:sp>
          <p:nvSpPr>
            <p:cNvPr id="395" name="Rectangle 23"/>
            <p:cNvSpPr txBox="1"/>
            <p:nvPr/>
          </p:nvSpPr>
          <p:spPr>
            <a:xfrm>
              <a:off x="1913" y="8132"/>
              <a:ext cx="6326" cy="389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just">
                <a:defRPr sz="1000">
                  <a:solidFill>
                    <a:srgbClr val="808080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lvl1pPr>
            </a:lstStyle>
            <a:p>
              <a:r>
                <a:rPr lang="zh-CN" sz="1400">
                  <a:solidFill>
                    <a:schemeClr val="tx1"/>
                  </a:solidFill>
                </a:rPr>
                <a:t>使用了包括三件套，</a:t>
              </a:r>
              <a:r>
                <a:rPr lang="en-US" altLang="zh-CN" sz="1400">
                  <a:solidFill>
                    <a:schemeClr val="tx1"/>
                  </a:solidFill>
                </a:rPr>
                <a:t>Ajax</a:t>
              </a:r>
              <a:r>
                <a:rPr lang="zh-CN" altLang="en-US" sz="1400">
                  <a:solidFill>
                    <a:schemeClr val="tx1"/>
                  </a:solidFill>
                </a:rPr>
                <a:t>，</a:t>
              </a:r>
              <a:r>
                <a:rPr lang="en-US" altLang="zh-CN" sz="1400">
                  <a:solidFill>
                    <a:schemeClr val="tx1"/>
                  </a:solidFill>
                </a:rPr>
                <a:t>Json Web Token</a:t>
              </a:r>
              <a:r>
                <a:rPr lang="zh-CN" altLang="en-US" sz="1400">
                  <a:solidFill>
                    <a:schemeClr val="tx1"/>
                  </a:solidFill>
                </a:rPr>
                <a:t>等技术在内的前端工具，在开发中学习。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398" name="组合 22"/>
            <p:cNvGrpSpPr/>
            <p:nvPr/>
          </p:nvGrpSpPr>
          <p:grpSpPr>
            <a:xfrm>
              <a:off x="895" y="7599"/>
              <a:ext cx="599" cy="599"/>
              <a:chOff x="0" y="0"/>
              <a:chExt cx="380338" cy="380338"/>
            </a:xfrm>
          </p:grpSpPr>
          <p:sp>
            <p:nvSpPr>
              <p:cNvPr id="396" name="椭圆 23"/>
              <p:cNvSpPr/>
              <p:nvPr/>
            </p:nvSpPr>
            <p:spPr>
              <a:xfrm>
                <a:off x="0" y="0"/>
                <a:ext cx="380339" cy="38033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808080"/>
                    </a:solidFill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pPr>
              </a:p>
            </p:txBody>
          </p:sp>
          <p:pic>
            <p:nvPicPr>
              <p:cNvPr id="397" name="图片 24" descr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44761" y="0"/>
                <a:ext cx="290817" cy="33230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grpSp>
          <p:nvGrpSpPr>
            <p:cNvPr id="401" name="组合 25"/>
            <p:cNvGrpSpPr/>
            <p:nvPr/>
          </p:nvGrpSpPr>
          <p:grpSpPr>
            <a:xfrm>
              <a:off x="840" y="5774"/>
              <a:ext cx="657" cy="629"/>
              <a:chOff x="0" y="0"/>
              <a:chExt cx="417267" cy="399116"/>
            </a:xfrm>
          </p:grpSpPr>
          <p:sp>
            <p:nvSpPr>
              <p:cNvPr id="399" name="椭圆 26"/>
              <p:cNvSpPr/>
              <p:nvPr/>
            </p:nvSpPr>
            <p:spPr>
              <a:xfrm>
                <a:off x="34921" y="13652"/>
                <a:ext cx="380339" cy="380339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808080"/>
                    </a:solidFill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pPr>
              </a:p>
            </p:txBody>
          </p:sp>
          <p:pic>
            <p:nvPicPr>
              <p:cNvPr id="400" name="图片 27" descr="图片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503517">
                <a:off x="48297" y="26410"/>
                <a:ext cx="320674" cy="34629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391" grpId="3" animBg="1" advAuto="0"/>
      <p:bldP spid="389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矩形 13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Rectangle 70"/>
          <p:cNvSpPr txBox="1"/>
          <p:nvPr/>
        </p:nvSpPr>
        <p:spPr>
          <a:xfrm>
            <a:off x="4583430" y="320675"/>
            <a:ext cx="308292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关键技术</a:t>
            </a:r>
            <a:r>
              <a:rPr lang="en-US" altLang="zh-CN"/>
              <a:t> - </a:t>
            </a:r>
            <a:r>
              <a:rPr lang="zh-CN" altLang="en-US"/>
              <a:t>后端篇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65984" y="1149350"/>
            <a:ext cx="9075246" cy="4842506"/>
            <a:chOff x="-1" y="2383"/>
            <a:chExt cx="8281" cy="6138"/>
          </a:xfrm>
        </p:grpSpPr>
        <p:pic>
          <p:nvPicPr>
            <p:cNvPr id="385" name="图片 8" descr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9" y="2383"/>
              <a:ext cx="2674" cy="224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387" name="文本框 11"/>
            <p:cNvSpPr txBox="1"/>
            <p:nvPr/>
          </p:nvSpPr>
          <p:spPr>
            <a:xfrm>
              <a:off x="3576" y="3758"/>
              <a:ext cx="4704" cy="66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8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/>
                <a:t>C#</a:t>
              </a:r>
              <a:r>
                <a:rPr lang="zh-CN" altLang="en-US">
                  <a:ea typeface="宋体" panose="02010600030101010101" pitchFamily="2" charset="-122"/>
                </a:rPr>
                <a:t>语言与</a:t>
              </a:r>
              <a:r>
                <a:rPr lang="en-US" altLang="zh-CN">
                  <a:ea typeface="宋体" panose="02010600030101010101" pitchFamily="2" charset="-122"/>
                </a:rPr>
                <a:t>Oracle</a:t>
              </a:r>
              <a:r>
                <a:rPr lang="zh-CN" altLang="en-US">
                  <a:ea typeface="宋体" panose="02010600030101010101" pitchFamily="2" charset="-122"/>
                </a:rPr>
                <a:t>数据库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8" name="矩形 14"/>
            <p:cNvSpPr/>
            <p:nvPr/>
          </p:nvSpPr>
          <p:spPr>
            <a:xfrm rot="5400000">
              <a:off x="3856" y="728"/>
              <a:ext cx="72" cy="7785"/>
            </a:xfrm>
            <a:prstGeom prst="rect">
              <a:avLst/>
            </a:prstGeom>
            <a:solidFill>
              <a:srgbClr val="40404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Rectangle 70"/>
            <p:cNvSpPr txBox="1"/>
            <p:nvPr/>
          </p:nvSpPr>
          <p:spPr>
            <a:xfrm>
              <a:off x="1913" y="5776"/>
              <a:ext cx="3927" cy="427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defTabSz="912495">
                <a:defRPr sz="16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/>
                <a:t>C#</a:t>
              </a:r>
              <a:r>
                <a:rPr lang="zh-CN" altLang="en-US">
                  <a:ea typeface="宋体" panose="02010600030101010101" pitchFamily="2" charset="-122"/>
                </a:rPr>
                <a:t>语言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3" name="Rectangle 23"/>
            <p:cNvSpPr txBox="1"/>
            <p:nvPr/>
          </p:nvSpPr>
          <p:spPr>
            <a:xfrm>
              <a:off x="1954" y="6201"/>
              <a:ext cx="6326" cy="389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just">
                <a:defRPr sz="1000">
                  <a:solidFill>
                    <a:srgbClr val="808080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</a:rPr>
                <a:t>.net core MVC模式开发，系统耦合度低，维护性强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394" name="Rectangle 70"/>
            <p:cNvSpPr txBox="1"/>
            <p:nvPr/>
          </p:nvSpPr>
          <p:spPr>
            <a:xfrm>
              <a:off x="1913" y="7599"/>
              <a:ext cx="3927" cy="427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defTabSz="912495">
                <a:defRPr sz="16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 altLang="zh-CN">
                  <a:ea typeface="宋体" panose="02010600030101010101" pitchFamily="2" charset="-122"/>
                </a:rPr>
                <a:t>Oracle</a:t>
              </a:r>
              <a:r>
                <a:rPr lang="zh-CN" altLang="en-US">
                  <a:ea typeface="宋体" panose="02010600030101010101" pitchFamily="2" charset="-122"/>
                </a:rPr>
                <a:t>数据库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5" name="Rectangle 23"/>
            <p:cNvSpPr txBox="1"/>
            <p:nvPr/>
          </p:nvSpPr>
          <p:spPr>
            <a:xfrm>
              <a:off x="1913" y="8132"/>
              <a:ext cx="6326" cy="389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just">
                <a:defRPr sz="1000">
                  <a:solidFill>
                    <a:srgbClr val="808080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lvl1pPr>
            </a:lstStyle>
            <a:p>
              <a:r>
                <a:rPr lang="zh-CN" sz="1400">
                  <a:solidFill>
                    <a:schemeClr val="tx1"/>
                  </a:solidFill>
                </a:rPr>
                <a:t>使用目前主流</a:t>
              </a:r>
              <a:r>
                <a:rPr lang="en-US" altLang="zh-CN" sz="1400">
                  <a:solidFill>
                    <a:schemeClr val="tx1"/>
                  </a:solidFill>
                </a:rPr>
                <a:t>Oracle</a:t>
              </a:r>
              <a:r>
                <a:rPr lang="zh-CN" altLang="en-US" sz="1400">
                  <a:solidFill>
                    <a:schemeClr val="tx1"/>
                  </a:solidFill>
                </a:rPr>
                <a:t>数据库作为关键依赖，保证项目后端基础。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398" name="组合 22"/>
            <p:cNvGrpSpPr/>
            <p:nvPr/>
          </p:nvGrpSpPr>
          <p:grpSpPr>
            <a:xfrm>
              <a:off x="895" y="7599"/>
              <a:ext cx="599" cy="599"/>
              <a:chOff x="0" y="0"/>
              <a:chExt cx="380338" cy="380338"/>
            </a:xfrm>
          </p:grpSpPr>
          <p:sp>
            <p:nvSpPr>
              <p:cNvPr id="396" name="椭圆 23"/>
              <p:cNvSpPr/>
              <p:nvPr/>
            </p:nvSpPr>
            <p:spPr>
              <a:xfrm>
                <a:off x="0" y="0"/>
                <a:ext cx="380339" cy="38033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808080"/>
                    </a:solidFill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pPr>
              </a:p>
            </p:txBody>
          </p:sp>
          <p:pic>
            <p:nvPicPr>
              <p:cNvPr id="397" name="图片 24" descr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44761" y="0"/>
                <a:ext cx="290817" cy="33230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grpSp>
          <p:nvGrpSpPr>
            <p:cNvPr id="401" name="组合 25"/>
            <p:cNvGrpSpPr/>
            <p:nvPr/>
          </p:nvGrpSpPr>
          <p:grpSpPr>
            <a:xfrm>
              <a:off x="840" y="5774"/>
              <a:ext cx="657" cy="629"/>
              <a:chOff x="0" y="0"/>
              <a:chExt cx="417267" cy="399116"/>
            </a:xfrm>
          </p:grpSpPr>
          <p:sp>
            <p:nvSpPr>
              <p:cNvPr id="399" name="椭圆 26"/>
              <p:cNvSpPr/>
              <p:nvPr/>
            </p:nvSpPr>
            <p:spPr>
              <a:xfrm>
                <a:off x="34921" y="13652"/>
                <a:ext cx="380339" cy="380339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808080"/>
                    </a:solidFill>
                    <a:latin typeface="华文细黑" panose="02010600040101010101" charset="-122"/>
                    <a:ea typeface="华文细黑" panose="02010600040101010101" charset="-122"/>
                    <a:cs typeface="华文细黑" panose="02010600040101010101" charset="-122"/>
                    <a:sym typeface="华文细黑" panose="02010600040101010101" charset="-122"/>
                  </a:defRPr>
                </a:pPr>
              </a:p>
            </p:txBody>
          </p:sp>
          <p:pic>
            <p:nvPicPr>
              <p:cNvPr id="400" name="图片 27" descr="图片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503517">
                <a:off x="48297" y="26410"/>
                <a:ext cx="320674" cy="34629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391" grpId="3" animBg="1" advAuto="0"/>
      <p:bldP spid="389" grpId="1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椭圆 13"/>
          <p:cNvSpPr/>
          <p:nvPr/>
        </p:nvSpPr>
        <p:spPr>
          <a:xfrm>
            <a:off x="1709921" y="2049602"/>
            <a:ext cx="1800001" cy="1800570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椭圆 14"/>
          <p:cNvSpPr/>
          <p:nvPr/>
        </p:nvSpPr>
        <p:spPr>
          <a:xfrm>
            <a:off x="8292844" y="2040713"/>
            <a:ext cx="1800001" cy="1800571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5" name="图片 53" descr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873" y="1783079"/>
            <a:ext cx="2802990" cy="50749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6" name="矩形 8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实践难点</a:t>
            </a:r>
            <a:endParaRPr lang="zh-CN"/>
          </a:p>
        </p:txBody>
      </p:sp>
      <p:pic>
        <p:nvPicPr>
          <p:cNvPr id="409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11783" y="2108100"/>
            <a:ext cx="1698139" cy="14282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0" name="图片 12" descr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376107" y="2268591"/>
            <a:ext cx="1633476" cy="11762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1" name="文本框 15"/>
          <p:cNvSpPr txBox="1"/>
          <p:nvPr/>
        </p:nvSpPr>
        <p:spPr>
          <a:xfrm>
            <a:off x="1337945" y="4233545"/>
            <a:ext cx="2837815" cy="337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Token</a:t>
            </a:r>
            <a:r>
              <a:rPr lang="zh-CN" altLang="en-US"/>
              <a:t>身份验证与浏览器存储</a:t>
            </a:r>
            <a:endParaRPr lang="zh-CN" altLang="en-US"/>
          </a:p>
        </p:txBody>
      </p:sp>
      <p:sp>
        <p:nvSpPr>
          <p:cNvPr id="412" name="Rectangle 23"/>
          <p:cNvSpPr txBox="1"/>
          <p:nvPr/>
        </p:nvSpPr>
        <p:spPr>
          <a:xfrm>
            <a:off x="1422724" y="4614303"/>
            <a:ext cx="2367424" cy="10763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zh-CN" sz="1600">
                <a:solidFill>
                  <a:schemeClr val="tx1"/>
                </a:solidFill>
                <a:ea typeface="宋体" panose="02010600030101010101" pitchFamily="2" charset="-122"/>
              </a:rPr>
              <a:t>在实现身份验证与浏览器本地存储时，本组成员积极尝试，不断寻找解决方案，最终完成目标。</a:t>
            </a:r>
            <a:endParaRPr 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3" name="文本框 17"/>
          <p:cNvSpPr txBox="1"/>
          <p:nvPr/>
        </p:nvSpPr>
        <p:spPr>
          <a:xfrm>
            <a:off x="7896789" y="4224585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后端难点</a:t>
            </a:r>
            <a:endParaRPr lang="zh-CN"/>
          </a:p>
        </p:txBody>
      </p:sp>
      <p:sp>
        <p:nvSpPr>
          <p:cNvPr id="2" name="Rectangle 23"/>
          <p:cNvSpPr txBox="1"/>
          <p:nvPr>
            <p:custDataLst>
              <p:tags r:id="rId4"/>
            </p:custDataLst>
          </p:nvPr>
        </p:nvSpPr>
        <p:spPr>
          <a:xfrm>
            <a:off x="8015605" y="4653280"/>
            <a:ext cx="3672840" cy="15684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zh-CN" sz="1600">
                <a:solidFill>
                  <a:schemeClr val="tx1"/>
                </a:solidFill>
                <a:ea typeface="宋体" panose="02010600030101010101" pitchFamily="2" charset="-122"/>
              </a:rPr>
              <a:t>后端程序开发的初期：本组后端成员初次接触C# .NET core框架，也未曾使用过SqlSugar框架，因此开发初期的学习成本较高，花了很多时间在学习C#语言的基本使用、查看SqlSugar的API文档.</a:t>
            </a:r>
            <a:endParaRPr lang="zh-CN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412" grpId="10" animBg="1" advAuto="0"/>
      <p:bldP spid="405" grpId="4" animBg="1" advAuto="0"/>
      <p:bldP spid="408" grpId="3" animBg="1" advAuto="0"/>
      <p:bldP spid="403" grpId="5" animBg="1" advAuto="0"/>
      <p:bldP spid="404" grpId="6" animBg="1" advAuto="0"/>
      <p:bldP spid="413" grpId="11" bldLvl="5" animBg="1" advAuto="0" build="p"/>
      <p:bldP spid="411" grpId="9" bldLvl="5" animBg="1" advAuto="0" build="p"/>
      <p:bldP spid="406" grpId="1" animBg="1" advAuto="0"/>
      <p:bldP spid="410" grpId="8" animBg="1" advAuto="0"/>
      <p:bldP spid="409" grpId="7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图片 7" descr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57" y="451411"/>
            <a:ext cx="3293204" cy="32932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7" name="矩形 15"/>
          <p:cNvSpPr/>
          <p:nvPr/>
        </p:nvSpPr>
        <p:spPr>
          <a:xfrm>
            <a:off x="4399484" y="2685326"/>
            <a:ext cx="3245721" cy="1476029"/>
          </a:xfrm>
          <a:prstGeom prst="rect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矩形 10"/>
          <p:cNvSpPr/>
          <p:nvPr/>
        </p:nvSpPr>
        <p:spPr>
          <a:xfrm>
            <a:off x="0" y="3329390"/>
            <a:ext cx="12192000" cy="5904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文本框 6"/>
          <p:cNvSpPr txBox="1"/>
          <p:nvPr/>
        </p:nvSpPr>
        <p:spPr>
          <a:xfrm>
            <a:off x="5331140" y="1838413"/>
            <a:ext cx="1539217" cy="1107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8000">
                <a:solidFill>
                  <a:srgbClr val="26262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lvl1pPr>
          </a:lstStyle>
          <a:p>
            <a:r>
              <a:t>04</a:t>
            </a:r>
          </a:p>
        </p:txBody>
      </p:sp>
      <p:sp>
        <p:nvSpPr>
          <p:cNvPr id="420" name="矩形 4"/>
          <p:cNvSpPr txBox="1"/>
          <p:nvPr/>
        </p:nvSpPr>
        <p:spPr>
          <a:xfrm>
            <a:off x="5132776" y="3272458"/>
            <a:ext cx="191897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成果展示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417" grpId="2" animBg="1" advAuto="0"/>
      <p:bldP spid="418" grpId="1" animBg="1" advAuto="0"/>
      <p:bldP spid="420" grpId="4" animBg="1" advAuto="0"/>
      <p:bldP spid="419" grpId="3" animBg="1" advAuto="0"/>
      <p:bldP spid="416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图片 9" descr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022866" y="1012323"/>
            <a:ext cx="4348801" cy="2364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0" name="矩形 15"/>
          <p:cNvSpPr/>
          <p:nvPr/>
        </p:nvSpPr>
        <p:spPr>
          <a:xfrm>
            <a:off x="4399484" y="2685326"/>
            <a:ext cx="3245721" cy="1476029"/>
          </a:xfrm>
          <a:prstGeom prst="rect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矩形 10"/>
          <p:cNvSpPr/>
          <p:nvPr/>
        </p:nvSpPr>
        <p:spPr>
          <a:xfrm>
            <a:off x="0" y="3329390"/>
            <a:ext cx="12192000" cy="5904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文本框 6"/>
          <p:cNvSpPr txBox="1"/>
          <p:nvPr/>
        </p:nvSpPr>
        <p:spPr>
          <a:xfrm>
            <a:off x="5331140" y="1838413"/>
            <a:ext cx="1539217" cy="1107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8000">
                <a:solidFill>
                  <a:srgbClr val="26262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lvl1pPr>
          </a:lstStyle>
          <a:p>
            <a:r>
              <a:t>05</a:t>
            </a:r>
          </a:p>
        </p:txBody>
      </p:sp>
      <p:sp>
        <p:nvSpPr>
          <p:cNvPr id="523" name="矩形 4"/>
          <p:cNvSpPr txBox="1"/>
          <p:nvPr/>
        </p:nvSpPr>
        <p:spPr>
          <a:xfrm>
            <a:off x="5132774" y="3272458"/>
            <a:ext cx="191897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团队协作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519" grpId="8" animBg="1" advAuto="0"/>
      <p:bldP spid="523" grpId="4" animBg="1" advAuto="0"/>
      <p:bldP spid="522" grpId="3" animBg="1" advAuto="0"/>
      <p:bldP spid="520" grpId="2" animBg="1" advAuto="0"/>
      <p:bldP spid="521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reeform 5"/>
          <p:cNvSpPr/>
          <p:nvPr/>
        </p:nvSpPr>
        <p:spPr>
          <a:xfrm>
            <a:off x="3256380" y="3629643"/>
            <a:ext cx="2459629" cy="322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6" extrusionOk="0">
                <a:moveTo>
                  <a:pt x="18236" y="12905"/>
                </a:moveTo>
                <a:cubicBezTo>
                  <a:pt x="16524" y="9675"/>
                  <a:pt x="14373" y="6992"/>
                  <a:pt x="11914" y="4911"/>
                </a:cubicBezTo>
                <a:cubicBezTo>
                  <a:pt x="8753" y="2283"/>
                  <a:pt x="5066" y="640"/>
                  <a:pt x="895" y="11"/>
                </a:cubicBezTo>
                <a:cubicBezTo>
                  <a:pt x="500" y="-44"/>
                  <a:pt x="149" y="120"/>
                  <a:pt x="17" y="339"/>
                </a:cubicBezTo>
                <a:cubicBezTo>
                  <a:pt x="-71" y="586"/>
                  <a:pt x="192" y="805"/>
                  <a:pt x="544" y="887"/>
                </a:cubicBezTo>
                <a:cubicBezTo>
                  <a:pt x="763" y="914"/>
                  <a:pt x="983" y="942"/>
                  <a:pt x="1202" y="969"/>
                </a:cubicBezTo>
                <a:cubicBezTo>
                  <a:pt x="9544" y="2475"/>
                  <a:pt x="14329" y="8388"/>
                  <a:pt x="16919" y="13179"/>
                </a:cubicBezTo>
                <a:cubicBezTo>
                  <a:pt x="18631" y="16409"/>
                  <a:pt x="19597" y="19558"/>
                  <a:pt x="20124" y="21556"/>
                </a:cubicBezTo>
                <a:cubicBezTo>
                  <a:pt x="20827" y="21556"/>
                  <a:pt x="20827" y="21556"/>
                  <a:pt x="20827" y="21556"/>
                </a:cubicBezTo>
                <a:cubicBezTo>
                  <a:pt x="21529" y="21556"/>
                  <a:pt x="21529" y="21556"/>
                  <a:pt x="21529" y="21556"/>
                </a:cubicBezTo>
                <a:cubicBezTo>
                  <a:pt x="21046" y="19530"/>
                  <a:pt x="20036" y="16272"/>
                  <a:pt x="18236" y="12905"/>
                </a:cubicBezTo>
                <a:close/>
              </a:path>
            </a:pathLst>
          </a:cu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3" name="Freeform 6"/>
          <p:cNvSpPr/>
          <p:nvPr/>
        </p:nvSpPr>
        <p:spPr>
          <a:xfrm>
            <a:off x="6408513" y="3529642"/>
            <a:ext cx="2433501" cy="332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556" extrusionOk="0">
                <a:moveTo>
                  <a:pt x="21512" y="339"/>
                </a:moveTo>
                <a:cubicBezTo>
                  <a:pt x="21424" y="120"/>
                  <a:pt x="21072" y="-44"/>
                  <a:pt x="20676" y="11"/>
                </a:cubicBezTo>
                <a:cubicBezTo>
                  <a:pt x="16497" y="640"/>
                  <a:pt x="12802" y="2283"/>
                  <a:pt x="9634" y="4911"/>
                </a:cubicBezTo>
                <a:cubicBezTo>
                  <a:pt x="7171" y="6992"/>
                  <a:pt x="5015" y="9675"/>
                  <a:pt x="3255" y="12905"/>
                </a:cubicBezTo>
                <a:cubicBezTo>
                  <a:pt x="1452" y="16272"/>
                  <a:pt x="484" y="19530"/>
                  <a:pt x="0" y="21556"/>
                </a:cubicBezTo>
                <a:cubicBezTo>
                  <a:pt x="704" y="21556"/>
                  <a:pt x="704" y="21556"/>
                  <a:pt x="704" y="21556"/>
                </a:cubicBezTo>
                <a:cubicBezTo>
                  <a:pt x="1408" y="21556"/>
                  <a:pt x="1408" y="21556"/>
                  <a:pt x="1408" y="21556"/>
                </a:cubicBezTo>
                <a:cubicBezTo>
                  <a:pt x="1892" y="19558"/>
                  <a:pt x="2859" y="16409"/>
                  <a:pt x="4619" y="13179"/>
                </a:cubicBezTo>
                <a:cubicBezTo>
                  <a:pt x="7171" y="8415"/>
                  <a:pt x="11966" y="2475"/>
                  <a:pt x="20368" y="969"/>
                </a:cubicBezTo>
                <a:cubicBezTo>
                  <a:pt x="20588" y="942"/>
                  <a:pt x="20808" y="914"/>
                  <a:pt x="20984" y="887"/>
                </a:cubicBezTo>
                <a:cubicBezTo>
                  <a:pt x="21380" y="805"/>
                  <a:pt x="21600" y="586"/>
                  <a:pt x="21512" y="33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4" name="Freeform 7"/>
          <p:cNvSpPr/>
          <p:nvPr/>
        </p:nvSpPr>
        <p:spPr>
          <a:xfrm>
            <a:off x="5242660" y="2941191"/>
            <a:ext cx="614173" cy="391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1" h="21547" extrusionOk="0">
                <a:moveTo>
                  <a:pt x="6186" y="270"/>
                </a:moveTo>
                <a:cubicBezTo>
                  <a:pt x="5597" y="71"/>
                  <a:pt x="3830" y="-53"/>
                  <a:pt x="2259" y="22"/>
                </a:cubicBezTo>
                <a:cubicBezTo>
                  <a:pt x="491" y="96"/>
                  <a:pt x="-294" y="320"/>
                  <a:pt x="99" y="519"/>
                </a:cubicBezTo>
                <a:cubicBezTo>
                  <a:pt x="1866" y="1140"/>
                  <a:pt x="3241" y="1861"/>
                  <a:pt x="4615" y="2607"/>
                </a:cubicBezTo>
                <a:cubicBezTo>
                  <a:pt x="12666" y="7429"/>
                  <a:pt x="14433" y="14364"/>
                  <a:pt x="14630" y="18838"/>
                </a:cubicBezTo>
                <a:cubicBezTo>
                  <a:pt x="14630" y="19906"/>
                  <a:pt x="14630" y="20826"/>
                  <a:pt x="14433" y="21547"/>
                </a:cubicBezTo>
                <a:cubicBezTo>
                  <a:pt x="16201" y="21547"/>
                  <a:pt x="16201" y="21547"/>
                  <a:pt x="16201" y="21547"/>
                </a:cubicBezTo>
                <a:cubicBezTo>
                  <a:pt x="17575" y="21547"/>
                  <a:pt x="17575" y="21547"/>
                  <a:pt x="17575" y="21547"/>
                </a:cubicBezTo>
                <a:cubicBezTo>
                  <a:pt x="20717" y="21547"/>
                  <a:pt x="20717" y="21547"/>
                  <a:pt x="20717" y="21547"/>
                </a:cubicBezTo>
                <a:cubicBezTo>
                  <a:pt x="21306" y="17172"/>
                  <a:pt x="20913" y="6062"/>
                  <a:pt x="6186" y="27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5" name="Freeform 8"/>
          <p:cNvSpPr/>
          <p:nvPr/>
        </p:nvSpPr>
        <p:spPr>
          <a:xfrm>
            <a:off x="6244736" y="2941191"/>
            <a:ext cx="614532" cy="391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3" h="21547" extrusionOk="0">
                <a:moveTo>
                  <a:pt x="18747" y="22"/>
                </a:moveTo>
                <a:cubicBezTo>
                  <a:pt x="17176" y="-53"/>
                  <a:pt x="15409" y="71"/>
                  <a:pt x="14820" y="270"/>
                </a:cubicBezTo>
                <a:cubicBezTo>
                  <a:pt x="-104" y="6062"/>
                  <a:pt x="-300" y="17172"/>
                  <a:pt x="93" y="21547"/>
                </a:cubicBezTo>
                <a:cubicBezTo>
                  <a:pt x="3431" y="21547"/>
                  <a:pt x="3431" y="21547"/>
                  <a:pt x="3431" y="21547"/>
                </a:cubicBezTo>
                <a:cubicBezTo>
                  <a:pt x="4805" y="21547"/>
                  <a:pt x="4805" y="21547"/>
                  <a:pt x="4805" y="21547"/>
                </a:cubicBezTo>
                <a:cubicBezTo>
                  <a:pt x="6573" y="21547"/>
                  <a:pt x="6573" y="21547"/>
                  <a:pt x="6573" y="21547"/>
                </a:cubicBezTo>
                <a:cubicBezTo>
                  <a:pt x="6376" y="20826"/>
                  <a:pt x="6376" y="19906"/>
                  <a:pt x="6376" y="18838"/>
                </a:cubicBezTo>
                <a:cubicBezTo>
                  <a:pt x="6573" y="14364"/>
                  <a:pt x="8340" y="7429"/>
                  <a:pt x="16391" y="2607"/>
                </a:cubicBezTo>
                <a:cubicBezTo>
                  <a:pt x="17765" y="1861"/>
                  <a:pt x="19140" y="1140"/>
                  <a:pt x="20711" y="519"/>
                </a:cubicBezTo>
                <a:cubicBezTo>
                  <a:pt x="21300" y="320"/>
                  <a:pt x="20318" y="96"/>
                  <a:pt x="18747" y="22"/>
                </a:cubicBez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6" name="椭圆 13"/>
          <p:cNvSpPr/>
          <p:nvPr/>
        </p:nvSpPr>
        <p:spPr>
          <a:xfrm>
            <a:off x="4821523" y="4249316"/>
            <a:ext cx="192647" cy="192647"/>
          </a:xfrm>
          <a:prstGeom prst="ellipse">
            <a:avLst/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7" name="椭圆 14"/>
          <p:cNvSpPr/>
          <p:nvPr/>
        </p:nvSpPr>
        <p:spPr>
          <a:xfrm>
            <a:off x="4470803" y="5188741"/>
            <a:ext cx="267705" cy="267705"/>
          </a:xfrm>
          <a:prstGeom prst="ellipse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8" name="椭圆 15"/>
          <p:cNvSpPr/>
          <p:nvPr/>
        </p:nvSpPr>
        <p:spPr>
          <a:xfrm>
            <a:off x="6612697" y="4349520"/>
            <a:ext cx="117589" cy="117589"/>
          </a:xfrm>
          <a:prstGeom prst="ellipse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79" name="椭圆 16"/>
          <p:cNvSpPr/>
          <p:nvPr/>
        </p:nvSpPr>
        <p:spPr>
          <a:xfrm>
            <a:off x="5971382" y="3307384"/>
            <a:ext cx="220169" cy="22016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80" name="椭圆 17"/>
          <p:cNvSpPr/>
          <p:nvPr/>
        </p:nvSpPr>
        <p:spPr>
          <a:xfrm>
            <a:off x="7126251" y="5126115"/>
            <a:ext cx="192647" cy="192647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81" name="椭圆 18"/>
          <p:cNvSpPr/>
          <p:nvPr/>
        </p:nvSpPr>
        <p:spPr>
          <a:xfrm>
            <a:off x="7827688" y="3535352"/>
            <a:ext cx="117589" cy="117589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</a:p>
        </p:txBody>
      </p:sp>
      <p:sp>
        <p:nvSpPr>
          <p:cNvPr id="484" name="文本框 24"/>
          <p:cNvSpPr txBox="1"/>
          <p:nvPr/>
        </p:nvSpPr>
        <p:spPr>
          <a:xfrm>
            <a:off x="1358900" y="2097405"/>
            <a:ext cx="3246755" cy="520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defRPr sz="1400">
                <a:solidFill>
                  <a:srgbClr val="808080"/>
                </a:solidFill>
                <a:latin typeface="方正兰亭细黑_GBK"/>
                <a:ea typeface="方正兰亭细黑_GBK"/>
                <a:cs typeface="方正兰亭细黑_GBK"/>
                <a:sym typeface="方正兰亭细黑_GBK"/>
              </a:defRPr>
            </a:lvl1pPr>
          </a:lstStyle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  <a:r>
              <a:rPr 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通过</a:t>
            </a:r>
            <a:r>
              <a:rPr lang="en-US" alt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Git</a:t>
            </a:r>
            <a:r>
              <a:rPr lang="zh-CN" alt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与</a:t>
            </a:r>
            <a:r>
              <a:rPr lang="en-US" alt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GitHub Desktop</a:t>
            </a:r>
            <a:r>
              <a:rPr lang="zh-CN" alt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进行代码共享与版本迭代</a:t>
            </a:r>
            <a:endParaRPr lang="zh-CN" altLang="en-US">
              <a:latin typeface="方正兰亭细黑_GBK"/>
              <a:ea typeface="方正兰亭细黑_GBK"/>
              <a:cs typeface="方正兰亭细黑_GBK"/>
              <a:sym typeface="方正兰亭细黑_GBK"/>
            </a:endParaRPr>
          </a:p>
        </p:txBody>
      </p:sp>
      <p:sp>
        <p:nvSpPr>
          <p:cNvPr id="490" name="文本框 49"/>
          <p:cNvSpPr txBox="1"/>
          <p:nvPr/>
        </p:nvSpPr>
        <p:spPr>
          <a:xfrm>
            <a:off x="7452360" y="2148840"/>
            <a:ext cx="2936240" cy="520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defRPr sz="1400">
                <a:solidFill>
                  <a:srgbClr val="808080"/>
                </a:solidFill>
                <a:latin typeface="方正兰亭细黑_GBK"/>
                <a:ea typeface="方正兰亭细黑_GBK"/>
                <a:cs typeface="方正兰亭细黑_GBK"/>
                <a:sym typeface="方正兰亭细黑_GBK"/>
              </a:defRPr>
            </a:lvl1pPr>
          </a:lstStyle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  <a:r>
              <a:rPr 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GitHub </a:t>
            </a:r>
            <a:r>
              <a:rPr lang="zh-CN" alt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平均每日迭代</a:t>
            </a:r>
            <a:r>
              <a:rPr lang="en-US" alt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3-4</a:t>
            </a:r>
            <a:r>
              <a:rPr lang="zh-CN" alt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个版本，</a:t>
            </a:r>
            <a:endParaRPr lang="zh-CN" altLang="en-US">
              <a:latin typeface="方正兰亭细黑_GBK"/>
              <a:ea typeface="方正兰亭细黑_GBK"/>
              <a:cs typeface="方正兰亭细黑_GBK"/>
              <a:sym typeface="方正兰亭细黑_GBK"/>
            </a:endParaRPr>
          </a:p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  <a:r>
              <a:rPr 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代码经历三百余次提交</a:t>
            </a:r>
            <a:endParaRPr lang="zh-CN" altLang="en-US">
              <a:latin typeface="方正兰亭细黑_GBK"/>
              <a:ea typeface="方正兰亭细黑_GBK"/>
              <a:cs typeface="方正兰亭细黑_GBK"/>
              <a:sym typeface="方正兰亭细黑_GBK"/>
            </a:endParaRPr>
          </a:p>
        </p:txBody>
      </p:sp>
      <p:sp>
        <p:nvSpPr>
          <p:cNvPr id="503" name="矩形 64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5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团队协作</a:t>
            </a:r>
            <a:endParaRPr lang="zh-CN"/>
          </a:p>
        </p:txBody>
      </p:sp>
      <p:grpSp>
        <p:nvGrpSpPr>
          <p:cNvPr id="508" name="组合 2"/>
          <p:cNvGrpSpPr/>
          <p:nvPr/>
        </p:nvGrpSpPr>
        <p:grpSpPr>
          <a:xfrm>
            <a:off x="9139580" y="3159200"/>
            <a:ext cx="801645" cy="801645"/>
            <a:chOff x="0" y="0"/>
            <a:chExt cx="801643" cy="801644"/>
          </a:xfrm>
        </p:grpSpPr>
        <p:sp>
          <p:nvSpPr>
            <p:cNvPr id="506" name="椭圆 68"/>
            <p:cNvSpPr/>
            <p:nvPr/>
          </p:nvSpPr>
          <p:spPr>
            <a:xfrm>
              <a:off x="0" y="0"/>
              <a:ext cx="801644" cy="80164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</a:p>
          </p:txBody>
        </p:sp>
        <p:pic>
          <p:nvPicPr>
            <p:cNvPr id="507" name="图片 1" descr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94343" y="0"/>
              <a:ext cx="612957" cy="7004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11" name="组合 4"/>
          <p:cNvGrpSpPr/>
          <p:nvPr/>
        </p:nvGrpSpPr>
        <p:grpSpPr>
          <a:xfrm>
            <a:off x="6561788" y="1980056"/>
            <a:ext cx="801647" cy="801645"/>
            <a:chOff x="0" y="0"/>
            <a:chExt cx="801646" cy="801643"/>
          </a:xfrm>
        </p:grpSpPr>
        <p:sp>
          <p:nvSpPr>
            <p:cNvPr id="509" name="椭圆 69"/>
            <p:cNvSpPr/>
            <p:nvPr/>
          </p:nvSpPr>
          <p:spPr>
            <a:xfrm>
              <a:off x="-1" y="0"/>
              <a:ext cx="801648" cy="801644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</a:p>
          </p:txBody>
        </p:sp>
        <p:pic>
          <p:nvPicPr>
            <p:cNvPr id="510" name="图片 3" descr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22" y="135600"/>
              <a:ext cx="591389" cy="63864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14" name="组合 9"/>
          <p:cNvGrpSpPr/>
          <p:nvPr/>
        </p:nvGrpSpPr>
        <p:grpSpPr>
          <a:xfrm>
            <a:off x="4712383" y="1847877"/>
            <a:ext cx="891382" cy="855830"/>
            <a:chOff x="0" y="0"/>
            <a:chExt cx="891380" cy="855829"/>
          </a:xfrm>
        </p:grpSpPr>
        <p:sp>
          <p:nvSpPr>
            <p:cNvPr id="512" name="椭圆 70"/>
            <p:cNvSpPr/>
            <p:nvPr/>
          </p:nvSpPr>
          <p:spPr>
            <a:xfrm>
              <a:off x="89736" y="54185"/>
              <a:ext cx="801645" cy="80164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</a:p>
          </p:txBody>
        </p:sp>
        <p:pic>
          <p:nvPicPr>
            <p:cNvPr id="513" name="图片 71" descr="图片 7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6745475">
              <a:off x="134155" y="66690"/>
              <a:ext cx="612956" cy="7004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17" name="组合 10"/>
          <p:cNvGrpSpPr/>
          <p:nvPr/>
        </p:nvGrpSpPr>
        <p:grpSpPr>
          <a:xfrm>
            <a:off x="2083244" y="3090023"/>
            <a:ext cx="879481" cy="841223"/>
            <a:chOff x="0" y="0"/>
            <a:chExt cx="879479" cy="841222"/>
          </a:xfrm>
        </p:grpSpPr>
        <p:sp>
          <p:nvSpPr>
            <p:cNvPr id="515" name="椭圆 72"/>
            <p:cNvSpPr/>
            <p:nvPr/>
          </p:nvSpPr>
          <p:spPr>
            <a:xfrm>
              <a:off x="73604" y="28774"/>
              <a:ext cx="801645" cy="801645"/>
            </a:xfrm>
            <a:prstGeom prst="ellipse">
              <a:avLst/>
            </a:prstGeom>
            <a:solidFill>
              <a:srgbClr val="2424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华文细黑" panose="02010600040101010101" charset="-122"/>
                </a:defRPr>
              </a:pPr>
            </a:p>
          </p:txBody>
        </p:sp>
        <p:pic>
          <p:nvPicPr>
            <p:cNvPr id="516" name="图片 73" descr="图片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03517">
              <a:off x="101797" y="55664"/>
              <a:ext cx="675886" cy="72989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24"/>
          <p:cNvSpPr txBox="1"/>
          <p:nvPr>
            <p:custDataLst>
              <p:tags r:id="rId4"/>
            </p:custDataLst>
          </p:nvPr>
        </p:nvSpPr>
        <p:spPr>
          <a:xfrm>
            <a:off x="191135" y="4085590"/>
            <a:ext cx="3246755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defRPr sz="1400">
                <a:solidFill>
                  <a:srgbClr val="808080"/>
                </a:solidFill>
                <a:latin typeface="方正兰亭细黑_GBK"/>
                <a:ea typeface="方正兰亭细黑_GBK"/>
                <a:cs typeface="方正兰亭细黑_GBK"/>
                <a:sym typeface="方正兰亭细黑_GBK"/>
              </a:defRPr>
            </a:lvl1pPr>
          </a:lstStyle>
          <a:p>
            <a:pPr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  <a:r>
              <a:rPr 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通过</a:t>
            </a:r>
            <a:r>
              <a:rPr lang="en-US" alt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API Fox</a:t>
            </a:r>
            <a:r>
              <a:rPr lang="zh-CN" altLang="en-US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进行前后端接口交接</a:t>
            </a:r>
            <a:endParaRPr lang="zh-CN" altLang="en-US">
              <a:latin typeface="方正兰亭细黑_GBK"/>
              <a:ea typeface="方正兰亭细黑_GBK"/>
              <a:cs typeface="方正兰亭细黑_GBK"/>
              <a:sym typeface="方正兰亭细黑_GBK"/>
            </a:endParaRPr>
          </a:p>
        </p:txBody>
      </p:sp>
      <p:sp>
        <p:nvSpPr>
          <p:cNvPr id="3" name="文本框 24"/>
          <p:cNvSpPr txBox="1"/>
          <p:nvPr>
            <p:custDataLst>
              <p:tags r:id="rId5"/>
            </p:custDataLst>
          </p:nvPr>
        </p:nvSpPr>
        <p:spPr>
          <a:xfrm>
            <a:off x="8365490" y="4077335"/>
            <a:ext cx="3246755" cy="520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defRPr sz="1400">
                <a:solidFill>
                  <a:srgbClr val="808080"/>
                </a:solidFill>
                <a:latin typeface="方正兰亭细黑_GBK"/>
                <a:ea typeface="方正兰亭细黑_GBK"/>
                <a:cs typeface="方正兰亭细黑_GBK"/>
                <a:sym typeface="方正兰亭细黑_GBK"/>
              </a:defRPr>
            </a:lvl1pPr>
          </a:lstStyle>
          <a:p>
            <a:pPr algn="l">
              <a:defRPr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pPr>
            <a:r>
              <a:rPr lang="zh-CN">
                <a:latin typeface="方正兰亭细黑_GBK"/>
                <a:ea typeface="方正兰亭细黑_GBK"/>
                <a:cs typeface="方正兰亭细黑_GBK"/>
                <a:sym typeface="方正兰亭细黑_GBK"/>
              </a:rPr>
              <a:t>每周固定时间进行组会，汇报本周工作并确定下周工作。</a:t>
            </a:r>
            <a:endParaRPr lang="zh-CN">
              <a:latin typeface="方正兰亭细黑_GBK"/>
              <a:ea typeface="方正兰亭细黑_GBK"/>
              <a:cs typeface="方正兰亭细黑_GBK"/>
              <a:sym typeface="方正兰亭细黑_GB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503" grpId="1" bldLvl="0" animBg="1" advAuto="0"/>
      <p:bldP spid="514" grpId="20" bldLvl="0" animBg="1" advAuto="0"/>
      <p:bldP spid="481" grpId="10" bldLvl="0" animBg="1" advAuto="0"/>
      <p:bldP spid="480" grpId="8" bldLvl="0" animBg="1" advAuto="0"/>
      <p:bldP spid="517" grpId="21" bldLvl="0" animBg="1" advAuto="0"/>
      <p:bldP spid="505" grpId="3" animBg="1" advAuto="0"/>
      <p:bldP spid="479" grpId="11" bldLvl="0" animBg="1" advAuto="0"/>
      <p:bldP spid="475" grpId="6" bldLvl="0" animBg="1" advAuto="0"/>
      <p:bldP spid="476" grpId="12" bldLvl="0" animBg="1" advAuto="0"/>
      <p:bldP spid="511" grpId="19" bldLvl="0" animBg="1" advAuto="0"/>
      <p:bldP spid="474" grpId="5" bldLvl="0" animBg="1" advAuto="0"/>
      <p:bldP spid="478" grpId="9" bldLvl="0" animBg="1" advAuto="0"/>
      <p:bldP spid="508" grpId="18" bldLvl="0" animBg="1" advAuto="0"/>
      <p:bldP spid="477" grpId="13" bldLvl="0" animBg="1" advAuto="0"/>
      <p:bldP spid="473" grpId="7" bldLvl="0" animBg="1" advAuto="0"/>
      <p:bldP spid="472" grpId="4" bldLvl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864" y="0"/>
            <a:ext cx="6858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1" name="文本框 7"/>
          <p:cNvSpPr txBox="1"/>
          <p:nvPr/>
        </p:nvSpPr>
        <p:spPr>
          <a:xfrm>
            <a:off x="4994707" y="3292319"/>
            <a:ext cx="6607615" cy="829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800" spc="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敬请老师指正</a:t>
            </a:r>
          </a:p>
        </p:txBody>
      </p:sp>
      <p:sp>
        <p:nvSpPr>
          <p:cNvPr id="602" name="直接连接符 23"/>
          <p:cNvSpPr/>
          <p:nvPr/>
        </p:nvSpPr>
        <p:spPr>
          <a:xfrm flipH="1" flipV="1">
            <a:off x="5116507" y="4282604"/>
            <a:ext cx="6092513" cy="1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sp>
        <p:nvSpPr>
          <p:cNvPr id="603" name="矩形 25"/>
          <p:cNvSpPr/>
          <p:nvPr/>
        </p:nvSpPr>
        <p:spPr>
          <a:xfrm>
            <a:off x="0" y="6370320"/>
            <a:ext cx="12192000" cy="48768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600" grpId="2" animBg="1" advAuto="0"/>
      <p:bldP spid="602" grpId="4" animBg="1" advAuto="0"/>
      <p:bldP spid="601" grpId="3" animBg="1" advAuto="0"/>
      <p:bldP spid="60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178560"/>
            <a:ext cx="6791960" cy="4554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" name="矩形 10"/>
          <p:cNvSpPr/>
          <p:nvPr/>
        </p:nvSpPr>
        <p:spPr>
          <a:xfrm>
            <a:off x="925396" y="5721410"/>
            <a:ext cx="10429876" cy="369634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矩形 7"/>
          <p:cNvSpPr/>
          <p:nvPr/>
        </p:nvSpPr>
        <p:spPr>
          <a:xfrm>
            <a:off x="6383655" y="1757680"/>
            <a:ext cx="4549140" cy="139319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>
            <a:noAutofit/>
          </a:bodyPr>
          <a:lstStyle>
            <a:lvl1pPr algn="just">
              <a:lnSpc>
                <a:spcPct val="150000"/>
              </a:lnSpc>
              <a:defRPr sz="1000">
                <a:solidFill>
                  <a:srgbClr val="A6A6A6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 indent="457200"/>
            <a:r>
              <a:rPr lang="zh-CN" sz="1600">
                <a:solidFill>
                  <a:schemeClr val="tx1"/>
                </a:solidFill>
                <a:ea typeface="宋体" panose="02010600030101010101" pitchFamily="2" charset="-122"/>
              </a:rPr>
              <a:t>同济绿茵，是旨在服务广大足球爱好者的足球交流平台，更是集成包括赛事，球员，新闻和论坛等板块的服务平台。</a:t>
            </a:r>
            <a:endParaRPr lang="zh-CN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457200"/>
            <a:r>
              <a:rPr lang="zh-CN" sz="1600">
                <a:solidFill>
                  <a:schemeClr val="tx1"/>
                </a:solidFill>
                <a:ea typeface="宋体" panose="02010600030101010101" pitchFamily="2" charset="-122"/>
              </a:rPr>
              <a:t>无论您期待找到最新的足球新闻，亦或是热门球星的统计数据，或是与足球同好们讨论交流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......</a:t>
            </a: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同济绿茵，都是您最忠诚的伙伴。</a:t>
            </a:r>
            <a:endParaRPr lang="zh-CN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" name="Rectangle 70"/>
          <p:cNvSpPr txBox="1"/>
          <p:nvPr/>
        </p:nvSpPr>
        <p:spPr>
          <a:xfrm>
            <a:off x="8157867" y="1019256"/>
            <a:ext cx="1312511" cy="599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序言</a:t>
            </a:r>
          </a:p>
        </p:txBody>
      </p:sp>
      <p:sp>
        <p:nvSpPr>
          <p:cNvPr id="165" name="Text Box 10"/>
          <p:cNvSpPr txBox="1"/>
          <p:nvPr/>
        </p:nvSpPr>
        <p:spPr>
          <a:xfrm>
            <a:off x="8392269" y="1470854"/>
            <a:ext cx="1107868" cy="287021"/>
          </a:xfrm>
          <a:prstGeom prst="rect">
            <a:avLst/>
          </a:prstGeom>
          <a:ln w="12700">
            <a:miter lim="400000"/>
          </a:ln>
        </p:spPr>
        <p:txBody>
          <a:bodyPr lIns="22859" tIns="22859" rIns="22859" bIns="22859">
            <a:spAutoFit/>
          </a:bodyPr>
          <a:lstStyle>
            <a:lvl1pPr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Preface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164" grpId="3" animBg="1" advAuto="0"/>
      <p:bldP spid="163" grpId="1" bldLvl="0" animBg="1" advAuto="0"/>
      <p:bldP spid="165" grpId="4" animBg="1" advAuto="0"/>
      <p:bldP spid="162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144270" y="532434"/>
            <a:ext cx="2804538" cy="63602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8" name="图片 37" descr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5096">
            <a:off x="8060794" y="3836953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图片 38" descr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43961">
            <a:off x="7767815" y="4257051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图片 42" descr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26600">
            <a:off x="6346621" y="3931098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1" name="图片 43" descr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15295">
            <a:off x="6612611" y="2901016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2" name="图片 47" descr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56314">
            <a:off x="4320880" y="4346459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3" name="图片 50" descr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0194">
            <a:off x="2616329" y="4003735"/>
            <a:ext cx="306992" cy="3198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4" name="Rectangle 70"/>
          <p:cNvSpPr txBox="1"/>
          <p:nvPr/>
        </p:nvSpPr>
        <p:spPr>
          <a:xfrm>
            <a:off x="5445147" y="320476"/>
            <a:ext cx="1312511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 录</a:t>
            </a:r>
          </a:p>
        </p:txBody>
      </p:sp>
      <p:sp>
        <p:nvSpPr>
          <p:cNvPr id="175" name="Text Box 10"/>
          <p:cNvSpPr txBox="1"/>
          <p:nvPr/>
        </p:nvSpPr>
        <p:spPr>
          <a:xfrm>
            <a:off x="5679549" y="772075"/>
            <a:ext cx="1107868" cy="287021"/>
          </a:xfrm>
          <a:prstGeom prst="rect">
            <a:avLst/>
          </a:prstGeom>
          <a:ln w="12700">
            <a:miter lim="400000"/>
          </a:ln>
        </p:spPr>
        <p:txBody>
          <a:bodyPr lIns="22859" tIns="22859" rIns="22859" bIns="22859">
            <a:spAutoFit/>
          </a:bodyPr>
          <a:lstStyle>
            <a:lvl1pPr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contents</a:t>
            </a:r>
          </a:p>
        </p:txBody>
      </p:sp>
      <p:sp>
        <p:nvSpPr>
          <p:cNvPr id="176" name="矩形 6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直接连接符 16"/>
          <p:cNvSpPr/>
          <p:nvPr/>
        </p:nvSpPr>
        <p:spPr>
          <a:xfrm>
            <a:off x="3525425" y="4297774"/>
            <a:ext cx="1" cy="66538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180" name="组合 17"/>
          <p:cNvGrpSpPr/>
          <p:nvPr/>
        </p:nvGrpSpPr>
        <p:grpSpPr>
          <a:xfrm>
            <a:off x="2541449" y="5052738"/>
            <a:ext cx="1967951" cy="736139"/>
            <a:chOff x="0" y="0"/>
            <a:chExt cx="1967950" cy="736138"/>
          </a:xfrm>
        </p:grpSpPr>
        <p:sp>
          <p:nvSpPr>
            <p:cNvPr id="178" name="TextBox 30"/>
            <p:cNvSpPr txBox="1"/>
            <p:nvPr/>
          </p:nvSpPr>
          <p:spPr>
            <a:xfrm>
              <a:off x="406406" y="0"/>
              <a:ext cx="1285239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04 成果</a:t>
              </a:r>
              <a:r>
                <a:rPr lang="zh-CN">
                  <a:ea typeface="宋体" panose="02010600030101010101" pitchFamily="2" charset="-122"/>
                </a:rPr>
                <a:t>展示</a:t>
              </a:r>
              <a:endParaRPr lang="zh-CN">
                <a:ea typeface="宋体" panose="02010600030101010101" pitchFamily="2" charset="-122"/>
              </a:endParaRPr>
            </a:p>
          </p:txBody>
        </p:sp>
        <p:sp>
          <p:nvSpPr>
            <p:cNvPr id="179" name="Rectangle 23"/>
            <p:cNvSpPr txBox="1"/>
            <p:nvPr/>
          </p:nvSpPr>
          <p:spPr>
            <a:xfrm>
              <a:off x="0" y="365297"/>
              <a:ext cx="1967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Lorem ipsum dolor sit amet, consectetur adipiscing elit</a:t>
              </a:r>
            </a:p>
          </p:txBody>
        </p:sp>
      </p:grpSp>
      <p:sp>
        <p:nvSpPr>
          <p:cNvPr id="181" name="直接连接符 20"/>
          <p:cNvSpPr/>
          <p:nvPr/>
        </p:nvSpPr>
        <p:spPr>
          <a:xfrm>
            <a:off x="5544530" y="3003687"/>
            <a:ext cx="1" cy="932044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184" name="组合 21"/>
          <p:cNvGrpSpPr/>
          <p:nvPr/>
        </p:nvGrpSpPr>
        <p:grpSpPr>
          <a:xfrm>
            <a:off x="4560556" y="2339876"/>
            <a:ext cx="1967950" cy="665319"/>
            <a:chOff x="0" y="0"/>
            <a:chExt cx="1967949" cy="665317"/>
          </a:xfrm>
        </p:grpSpPr>
        <p:sp>
          <p:nvSpPr>
            <p:cNvPr id="182" name="TextBox 31"/>
            <p:cNvSpPr txBox="1"/>
            <p:nvPr/>
          </p:nvSpPr>
          <p:spPr>
            <a:xfrm>
              <a:off x="314026" y="0"/>
              <a:ext cx="140261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03 </a:t>
              </a:r>
              <a:r>
                <a:t>技术与难点</a:t>
              </a:r>
            </a:p>
          </p:txBody>
        </p:sp>
        <p:sp>
          <p:nvSpPr>
            <p:cNvPr id="183" name="Rectangle 23"/>
            <p:cNvSpPr txBox="1"/>
            <p:nvPr/>
          </p:nvSpPr>
          <p:spPr>
            <a:xfrm>
              <a:off x="0" y="294477"/>
              <a:ext cx="1967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Lorem ipsum dolor sit amet, consectetur adipiscing elit</a:t>
              </a:r>
            </a:p>
          </p:txBody>
        </p:sp>
      </p:grpSp>
      <p:grpSp>
        <p:nvGrpSpPr>
          <p:cNvPr id="187" name="组合 24"/>
          <p:cNvGrpSpPr/>
          <p:nvPr/>
        </p:nvGrpSpPr>
        <p:grpSpPr>
          <a:xfrm>
            <a:off x="6253874" y="4882820"/>
            <a:ext cx="1967951" cy="727174"/>
            <a:chOff x="0" y="0"/>
            <a:chExt cx="1967950" cy="727173"/>
          </a:xfrm>
        </p:grpSpPr>
        <p:sp>
          <p:nvSpPr>
            <p:cNvPr id="185" name="TextBox 32"/>
            <p:cNvSpPr txBox="1"/>
            <p:nvPr/>
          </p:nvSpPr>
          <p:spPr>
            <a:xfrm>
              <a:off x="320236" y="0"/>
              <a:ext cx="1213484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02 </a:t>
              </a:r>
              <a:r>
                <a:rPr lang="zh-CN"/>
                <a:t>系统设计</a:t>
              </a:r>
              <a:endParaRPr lang="zh-CN"/>
            </a:p>
          </p:txBody>
        </p:sp>
        <p:sp>
          <p:nvSpPr>
            <p:cNvPr id="186" name="Rectangle 23"/>
            <p:cNvSpPr txBox="1"/>
            <p:nvPr/>
          </p:nvSpPr>
          <p:spPr>
            <a:xfrm>
              <a:off x="0" y="356332"/>
              <a:ext cx="1967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Lorem ipsum dolor sit amet, consectetur adipiscing elit</a:t>
              </a:r>
            </a:p>
          </p:txBody>
        </p:sp>
      </p:grpSp>
      <p:sp>
        <p:nvSpPr>
          <p:cNvPr id="188" name="直接连接符 27"/>
          <p:cNvSpPr/>
          <p:nvPr/>
        </p:nvSpPr>
        <p:spPr>
          <a:xfrm>
            <a:off x="7210969" y="3997959"/>
            <a:ext cx="1" cy="824641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sp>
        <p:nvSpPr>
          <p:cNvPr id="189" name="直接连接符 28"/>
          <p:cNvSpPr/>
          <p:nvPr/>
        </p:nvSpPr>
        <p:spPr>
          <a:xfrm>
            <a:off x="8881326" y="3209170"/>
            <a:ext cx="1" cy="593180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192" name="组合 29"/>
          <p:cNvGrpSpPr/>
          <p:nvPr/>
        </p:nvGrpSpPr>
        <p:grpSpPr>
          <a:xfrm>
            <a:off x="7897351" y="2533741"/>
            <a:ext cx="1967951" cy="676939"/>
            <a:chOff x="0" y="0"/>
            <a:chExt cx="1967950" cy="676937"/>
          </a:xfrm>
        </p:grpSpPr>
        <p:sp>
          <p:nvSpPr>
            <p:cNvPr id="190" name="TextBox 33"/>
            <p:cNvSpPr txBox="1"/>
            <p:nvPr/>
          </p:nvSpPr>
          <p:spPr>
            <a:xfrm>
              <a:off x="397243" y="0"/>
              <a:ext cx="1381759" cy="335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 spc="3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01</a:t>
              </a:r>
              <a:r>
                <a:rPr lang="zh-CN"/>
                <a:t>系统简介</a:t>
              </a:r>
              <a:endParaRPr lang="zh-CN"/>
            </a:p>
          </p:txBody>
        </p:sp>
        <p:sp>
          <p:nvSpPr>
            <p:cNvPr id="191" name="Rectangle 23"/>
            <p:cNvSpPr txBox="1"/>
            <p:nvPr/>
          </p:nvSpPr>
          <p:spPr>
            <a:xfrm>
              <a:off x="0" y="306096"/>
              <a:ext cx="1967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Lorem ipsum dolor sit amet, consectetur adipiscing elit</a:t>
              </a:r>
            </a:p>
          </p:txBody>
        </p:sp>
      </p:grpSp>
      <p:pic>
        <p:nvPicPr>
          <p:cNvPr id="193" name="图片 35" descr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47" y="3788302"/>
            <a:ext cx="789721" cy="82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4" name="图片 40" descr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9986">
            <a:off x="6824506" y="3342444"/>
            <a:ext cx="789721" cy="82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图片 44" descr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031">
            <a:off x="5217171" y="3965347"/>
            <a:ext cx="789721" cy="82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片 48" descr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59540">
            <a:off x="3199232" y="3432549"/>
            <a:ext cx="789721" cy="82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7" name="图片 52" descr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6088">
            <a:off x="1287040" y="4160230"/>
            <a:ext cx="789721" cy="82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8" name="直接连接符 53"/>
          <p:cNvSpPr/>
          <p:nvPr/>
        </p:nvSpPr>
        <p:spPr>
          <a:xfrm flipH="1">
            <a:off x="1590534" y="3209823"/>
            <a:ext cx="1" cy="788138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01" name="组合 54"/>
          <p:cNvGrpSpPr/>
          <p:nvPr/>
        </p:nvGrpSpPr>
        <p:grpSpPr>
          <a:xfrm>
            <a:off x="606559" y="2531073"/>
            <a:ext cx="1967952" cy="680260"/>
            <a:chOff x="0" y="0"/>
            <a:chExt cx="1967950" cy="680258"/>
          </a:xfrm>
        </p:grpSpPr>
        <p:sp>
          <p:nvSpPr>
            <p:cNvPr id="199" name="TextBox 31"/>
            <p:cNvSpPr txBox="1"/>
            <p:nvPr/>
          </p:nvSpPr>
          <p:spPr>
            <a:xfrm>
              <a:off x="325381" y="0"/>
              <a:ext cx="1213484" cy="335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05 </a:t>
              </a:r>
              <a:r>
                <a:rPr lang="zh-CN"/>
                <a:t>团队协作</a:t>
              </a:r>
              <a:endParaRPr lang="zh-CN"/>
            </a:p>
          </p:txBody>
        </p:sp>
        <p:sp>
          <p:nvSpPr>
            <p:cNvPr id="200" name="Rectangle 23"/>
            <p:cNvSpPr txBox="1"/>
            <p:nvPr/>
          </p:nvSpPr>
          <p:spPr>
            <a:xfrm>
              <a:off x="0" y="309417"/>
              <a:ext cx="1967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Lorem ipsum dolor sit amet, consectetur adipiscing elit</a:t>
              </a:r>
            </a:p>
          </p:txBody>
        </p:sp>
      </p:grpSp>
      <p:pic>
        <p:nvPicPr>
          <p:cNvPr id="202" name="图片 41" descr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631032">
            <a:off x="-178797" y="881390"/>
            <a:ext cx="1220297" cy="12714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167" grpId="4" animBg="1" advAuto="0"/>
      <p:bldP spid="174" grpId="2" animBg="1" advAuto="0"/>
      <p:bldP spid="181" grpId="20" animBg="1" advAuto="0"/>
      <p:bldP spid="188" grpId="18" animBg="1" advAuto="0"/>
      <p:bldP spid="201" grpId="25" bldLvl="0" animBg="1" advAuto="0"/>
      <p:bldP spid="194" grpId="8" animBg="1" advAuto="0"/>
      <p:bldP spid="202" grpId="26" animBg="1" advAuto="0"/>
      <p:bldP spid="168" grpId="6" animBg="1" advAuto="0"/>
      <p:bldP spid="197" grpId="15" animBg="1" advAuto="0"/>
      <p:bldP spid="169" grpId="7" animBg="1" advAuto="0"/>
      <p:bldP spid="172" grpId="12" animBg="1" advAuto="0"/>
      <p:bldP spid="192" grpId="17" animBg="1" advAuto="0"/>
      <p:bldP spid="170" grpId="9" animBg="1" advAuto="0"/>
      <p:bldP spid="176" grpId="1" animBg="1" advAuto="0"/>
      <p:bldP spid="184" grpId="21" animBg="1" advAuto="0"/>
      <p:bldP spid="195" grpId="11" animBg="1" advAuto="0"/>
      <p:bldP spid="177" grpId="22" animBg="1" advAuto="0"/>
      <p:bldP spid="180" grpId="23" bldLvl="0" animBg="1" advAuto="0"/>
      <p:bldP spid="198" grpId="24" animBg="1" advAuto="0"/>
      <p:bldP spid="196" grpId="13" animBg="1" advAuto="0"/>
      <p:bldP spid="173" grpId="14" animBg="1" advAuto="0"/>
      <p:bldP spid="171" grpId="10" animBg="1" advAuto="0"/>
      <p:bldP spid="189" grpId="16" animBg="1" advAuto="0"/>
      <p:bldP spid="175" grpId="3" animBg="1" advAuto="0"/>
      <p:bldP spid="187" grpId="19" bldLvl="0" animBg="1" advAuto="0"/>
      <p:bldP spid="193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9"/>
          <p:cNvSpPr/>
          <p:nvPr/>
        </p:nvSpPr>
        <p:spPr>
          <a:xfrm>
            <a:off x="4399484" y="2685326"/>
            <a:ext cx="3245721" cy="1476029"/>
          </a:xfrm>
          <a:prstGeom prst="rect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矩形 10"/>
          <p:cNvSpPr/>
          <p:nvPr/>
        </p:nvSpPr>
        <p:spPr>
          <a:xfrm>
            <a:off x="0" y="3329389"/>
            <a:ext cx="12192000" cy="5894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矩形 7"/>
          <p:cNvSpPr txBox="1"/>
          <p:nvPr/>
        </p:nvSpPr>
        <p:spPr>
          <a:xfrm>
            <a:off x="5132776" y="3272458"/>
            <a:ext cx="191897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系统简介</a:t>
            </a:r>
            <a:endParaRPr lang="zh-CN"/>
          </a:p>
        </p:txBody>
      </p:sp>
      <p:pic>
        <p:nvPicPr>
          <p:cNvPr id="207" name="图片 8" descr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6472" y="1815319"/>
            <a:ext cx="2809787" cy="21064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8" name="文本框 6"/>
          <p:cNvSpPr txBox="1"/>
          <p:nvPr/>
        </p:nvSpPr>
        <p:spPr>
          <a:xfrm>
            <a:off x="5331140" y="1815269"/>
            <a:ext cx="1539217" cy="12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8800">
                <a:solidFill>
                  <a:srgbClr val="26262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209" name="Rectangle 44"/>
          <p:cNvSpPr txBox="1"/>
          <p:nvPr/>
        </p:nvSpPr>
        <p:spPr>
          <a:xfrm>
            <a:off x="4525421" y="4401391"/>
            <a:ext cx="1875196" cy="64579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选题方向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开发周期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10" name="Rectangle 44"/>
          <p:cNvSpPr txBox="1"/>
          <p:nvPr/>
        </p:nvSpPr>
        <p:spPr>
          <a:xfrm>
            <a:off x="5943827" y="4407003"/>
            <a:ext cx="1875196" cy="64579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产品需求</a:t>
            </a:r>
            <a:endParaRPr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目标用户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04" grpId="2" animBg="1" advAuto="0"/>
      <p:bldP spid="210" grpId="6" animBg="1" advAuto="0"/>
      <p:bldP spid="206" grpId="4" animBg="1" advAuto="0"/>
      <p:bldP spid="208" grpId="3" animBg="1" advAuto="0"/>
      <p:bldP spid="209" grpId="5" animBg="1" advAuto="0"/>
      <p:bldP spid="205" grpId="1" animBg="1" advAuto="0"/>
      <p:bldP spid="207" grpId="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0"/>
          <p:cNvSpPr txBox="1"/>
          <p:nvPr/>
        </p:nvSpPr>
        <p:spPr>
          <a:xfrm>
            <a:off x="3682023" y="2924523"/>
            <a:ext cx="4343194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100">
                <a:solidFill>
                  <a:srgbClr val="595959"/>
                </a:solidFill>
              </a:defRPr>
            </a:lvl1pPr>
          </a:lstStyle>
          <a:p>
            <a:pPr indent="457200"/>
            <a:r>
              <a:rPr lang="zh-CN" sz="1800">
                <a:ea typeface="宋体" panose="02010600030101010101" pitchFamily="2" charset="-122"/>
              </a:rPr>
              <a:t>本次设计主要面向前端开发与后端数据库结合的选题方向，主要目的在于开发涵盖前后端技术，数据库技术，软件设计以及系统分析与设计在内的综合性系统。</a:t>
            </a:r>
            <a:endParaRPr lang="zh-CN" sz="1800">
              <a:ea typeface="宋体" panose="02010600030101010101" pitchFamily="2" charset="-122"/>
            </a:endParaRPr>
          </a:p>
        </p:txBody>
      </p:sp>
      <p:sp>
        <p:nvSpPr>
          <p:cNvPr id="217" name="矩形 10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选题方向</a:t>
            </a:r>
            <a:endParaRPr lang="zh-CN"/>
          </a:p>
        </p:txBody>
      </p:sp>
      <p:pic>
        <p:nvPicPr>
          <p:cNvPr id="220" name="图片 13" descr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766" y="2129833"/>
            <a:ext cx="451015" cy="7938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1" name="Rectangle 70"/>
          <p:cNvSpPr txBox="1"/>
          <p:nvPr/>
        </p:nvSpPr>
        <p:spPr>
          <a:xfrm>
            <a:off x="4024630" y="2109470"/>
            <a:ext cx="353314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912495">
              <a:defRPr sz="16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sz="2400">
                <a:ea typeface="宋体" panose="02010600030101010101" pitchFamily="2" charset="-122"/>
              </a:rPr>
              <a:t>同济绿茵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足球赛事平台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23" name="图片 16" descr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0546" y="3499546"/>
            <a:ext cx="451015" cy="7938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占位符 2"/>
          <p:cNvPicPr>
            <a:picLocks noChangeAspect="1"/>
          </p:cNvPicPr>
          <p:nvPr>
            <p:ph type="pic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7370" y="1124585"/>
            <a:ext cx="2718435" cy="1306830"/>
          </a:xfrm>
          <a:prstGeom prst="rect">
            <a:avLst/>
          </a:prstGeom>
        </p:spPr>
      </p:pic>
      <p:pic>
        <p:nvPicPr>
          <p:cNvPr id="5" name="图片占位符 4"/>
          <p:cNvPicPr>
            <a:picLocks noChangeAspect="1"/>
          </p:cNvPicPr>
          <p:nvPr>
            <p:ph type="pic" idx="1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370" y="3987800"/>
            <a:ext cx="2718435" cy="1835150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idx="14"/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62060" y="1341120"/>
            <a:ext cx="2781300" cy="873760"/>
          </a:xfrm>
          <a:prstGeom prst="rect">
            <a:avLst/>
          </a:prstGeom>
        </p:spPr>
      </p:pic>
      <p:pic>
        <p:nvPicPr>
          <p:cNvPr id="9" name="图片占位符 8"/>
          <p:cNvPicPr>
            <a:picLocks noChangeAspect="1"/>
          </p:cNvPicPr>
          <p:nvPr>
            <p:ph type="pic" idx="16"/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32215" y="3933190"/>
            <a:ext cx="2781300" cy="166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21" grpId="5" animBg="1" advAuto="0"/>
      <p:bldP spid="220" grpId="4" bldLvl="0" animBg="1" advAuto="0"/>
      <p:bldP spid="223" grpId="7" bldLvl="0" animBg="1" advAuto="0"/>
      <p:bldP spid="219" grpId="3" animBg="1" advAuto="0"/>
      <p:bldP spid="217" grpId="1" animBg="1" advAuto="0"/>
      <p:bldP spid="212" grpId="1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30"/>
          <p:cNvSpPr txBox="1"/>
          <p:nvPr/>
        </p:nvSpPr>
        <p:spPr>
          <a:xfrm>
            <a:off x="772159" y="2676501"/>
            <a:ext cx="1967951" cy="2603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赛事与新闻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37" name="Rectangle 23"/>
          <p:cNvSpPr txBox="1"/>
          <p:nvPr/>
        </p:nvSpPr>
        <p:spPr>
          <a:xfrm>
            <a:off x="772160" y="2985305"/>
            <a:ext cx="1880843" cy="9531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</a:rPr>
              <a:t>项目需要满足用户查看最近新闻，了解最近赛事详情，并进入观看当前赛事的需求</a:t>
            </a:r>
            <a:endParaRPr 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8" name="TextBox 30"/>
          <p:cNvSpPr txBox="1"/>
          <p:nvPr/>
        </p:nvSpPr>
        <p:spPr>
          <a:xfrm>
            <a:off x="7487684" y="1772610"/>
            <a:ext cx="1967950" cy="2603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论坛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40" name="Shape 2841"/>
          <p:cNvSpPr/>
          <p:nvPr/>
        </p:nvSpPr>
        <p:spPr>
          <a:xfrm>
            <a:off x="1159761" y="2013754"/>
            <a:ext cx="614407" cy="502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1" name="Shape 2858"/>
          <p:cNvSpPr/>
          <p:nvPr/>
        </p:nvSpPr>
        <p:spPr>
          <a:xfrm>
            <a:off x="6906170" y="1887047"/>
            <a:ext cx="435600" cy="53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TextBox 30"/>
          <p:cNvSpPr txBox="1"/>
          <p:nvPr/>
        </p:nvSpPr>
        <p:spPr>
          <a:xfrm>
            <a:off x="7530992" y="5204250"/>
            <a:ext cx="1967950" cy="2603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球员球队信息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44" name="Shape 2645"/>
          <p:cNvSpPr/>
          <p:nvPr/>
        </p:nvSpPr>
        <p:spPr>
          <a:xfrm>
            <a:off x="6830575" y="5410006"/>
            <a:ext cx="619111" cy="45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" name="矩形 13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项目需求</a:t>
            </a:r>
            <a:endParaRPr lang="zh-CN"/>
          </a:p>
        </p:txBody>
      </p:sp>
      <p:sp>
        <p:nvSpPr>
          <p:cNvPr id="2" name="Rectangle 23"/>
          <p:cNvSpPr txBox="1"/>
          <p:nvPr>
            <p:custDataLst>
              <p:tags r:id="rId1"/>
            </p:custDataLst>
          </p:nvPr>
        </p:nvSpPr>
        <p:spPr>
          <a:xfrm>
            <a:off x="7680325" y="2060575"/>
            <a:ext cx="360743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9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</a:rPr>
              <a:t>项目需要提供用户之间的交流平台，并允许他们之间进行关注，收藏，举报等方式的互动。</a:t>
            </a:r>
            <a:endParaRPr 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23"/>
          <p:cNvSpPr txBox="1"/>
          <p:nvPr>
            <p:custDataLst>
              <p:tags r:id="rId2"/>
            </p:custDataLst>
          </p:nvPr>
        </p:nvSpPr>
        <p:spPr>
          <a:xfrm>
            <a:off x="7680325" y="5517515"/>
            <a:ext cx="360743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9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</a:rPr>
              <a:t>项目需要为用户提供球员球队的第一手信息，保证用户能够随时把握当前足坛的发展状况</a:t>
            </a:r>
            <a:endParaRPr 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7260" y="1700530"/>
            <a:ext cx="421957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87395" y="2676525"/>
            <a:ext cx="243840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27800" y="3315970"/>
            <a:ext cx="3688715" cy="918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19605" y="4406900"/>
            <a:ext cx="4575810" cy="196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41" grpId="10" animBg="1" advAuto="0"/>
      <p:bldP spid="237" grpId="9" animBg="1" advAuto="0"/>
      <p:bldP spid="236" grpId="8" animBg="1" advAuto="0"/>
      <p:bldP spid="238" grpId="11" animBg="1" advAuto="0"/>
      <p:bldP spid="242" grpId="14" animBg="1" advAuto="0"/>
      <p:bldP spid="244" grpId="13" animBg="1" advAuto="0"/>
      <p:bldP spid="240" grpId="7" animBg="1" advAuto="0"/>
      <p:bldP spid="245" grpId="4" animBg="1" advAuto="0"/>
      <p:bldP spid="247" grpId="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图片 27" descr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26051" flipH="1">
            <a:off x="7065849" y="1054679"/>
            <a:ext cx="4878001" cy="8831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252" name="图表 14"/>
          <p:cNvGraphicFramePr/>
          <p:nvPr/>
        </p:nvGraphicFramePr>
        <p:xfrm>
          <a:off x="6922898" y="1989451"/>
          <a:ext cx="3559557" cy="3559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3" name="TextBox 24"/>
          <p:cNvSpPr txBox="1"/>
          <p:nvPr/>
        </p:nvSpPr>
        <p:spPr>
          <a:xfrm>
            <a:off x="9101534" y="3874756"/>
            <a:ext cx="815862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GeosansLight"/>
                <a:ea typeface="GeosansLight"/>
                <a:cs typeface="GeosansLight"/>
                <a:sym typeface="GeosansLight"/>
              </a:defRPr>
            </a:lvl1pPr>
          </a:lstStyle>
          <a:p>
            <a:r>
              <a:t>70%</a:t>
            </a:r>
          </a:p>
        </p:txBody>
      </p:sp>
      <p:sp>
        <p:nvSpPr>
          <p:cNvPr id="254" name="TextBox 24"/>
          <p:cNvSpPr txBox="1"/>
          <p:nvPr/>
        </p:nvSpPr>
        <p:spPr>
          <a:xfrm>
            <a:off x="7634684" y="2887127"/>
            <a:ext cx="815862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GeosansLight"/>
                <a:ea typeface="GeosansLight"/>
                <a:cs typeface="GeosansLight"/>
                <a:sym typeface="GeosansLight"/>
              </a:defRPr>
            </a:lvl1pPr>
          </a:lstStyle>
          <a:p>
            <a:r>
              <a:t>30%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0920" y="935990"/>
            <a:ext cx="4498975" cy="5666740"/>
            <a:chOff x="2087" y="3189"/>
            <a:chExt cx="7085" cy="8924"/>
          </a:xfrm>
        </p:grpSpPr>
        <p:sp>
          <p:nvSpPr>
            <p:cNvPr id="250" name="文本框 6"/>
            <p:cNvSpPr txBox="1"/>
            <p:nvPr/>
          </p:nvSpPr>
          <p:spPr>
            <a:xfrm>
              <a:off x="2087" y="3189"/>
              <a:ext cx="7015" cy="150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4000" b="1" spc="3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sz="2800">
                  <a:ea typeface="宋体" panose="02010600030101010101" pitchFamily="2" charset="-122"/>
                </a:rPr>
                <a:t>漫长，复杂，</a:t>
              </a:r>
              <a:endParaRPr lang="zh-CN" sz="2800">
                <a:ea typeface="宋体" panose="02010600030101010101" pitchFamily="2" charset="-122"/>
              </a:endParaRPr>
            </a:p>
            <a:p>
              <a:r>
                <a:rPr lang="zh-CN" sz="2800">
                  <a:ea typeface="宋体" panose="02010600030101010101" pitchFamily="2" charset="-122"/>
                </a:rPr>
                <a:t>但又充满创意的开发之路</a:t>
              </a:r>
              <a:endParaRPr lang="zh-CN" sz="2800">
                <a:ea typeface="宋体" panose="02010600030101010101" pitchFamily="2" charset="-122"/>
              </a:endParaRPr>
            </a:p>
          </p:txBody>
        </p:sp>
        <p:sp>
          <p:nvSpPr>
            <p:cNvPr id="251" name="矩形 7"/>
            <p:cNvSpPr txBox="1"/>
            <p:nvPr/>
          </p:nvSpPr>
          <p:spPr>
            <a:xfrm>
              <a:off x="2145" y="4990"/>
              <a:ext cx="7027" cy="712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2023</a:t>
              </a:r>
              <a:r>
                <a:rPr lang="zh-CN" altLang="en-US" sz="1600">
                  <a:ea typeface="宋体" panose="02010600030101010101" pitchFamily="2" charset="-122"/>
                </a:rPr>
                <a:t>年</a:t>
              </a:r>
              <a:r>
                <a:rPr lang="en-US" altLang="zh-CN" sz="1600">
                  <a:ea typeface="宋体" panose="02010600030101010101" pitchFamily="2" charset="-122"/>
                </a:rPr>
                <a:t>4</a:t>
              </a:r>
              <a:r>
                <a:rPr lang="zh-CN" altLang="en-US" sz="1600">
                  <a:ea typeface="宋体" panose="02010600030101010101" pitchFamily="2" charset="-122"/>
                </a:rPr>
                <a:t>月，</a:t>
              </a:r>
              <a:r>
                <a:rPr lang="zh-CN" sz="1600">
                  <a:ea typeface="宋体" panose="02010600030101010101" pitchFamily="2" charset="-122"/>
                </a:rPr>
                <a:t>项目确定选题，进入设计阶段；</a:t>
              </a:r>
              <a:endParaRPr lang="zh-CN" sz="1600">
                <a:ea typeface="宋体" panose="02010600030101010101" pitchFamily="2" charset="-122"/>
              </a:endParaRPr>
            </a:p>
            <a:p>
              <a:endParaRPr lang="zh-CN" sz="1600">
                <a:ea typeface="宋体" panose="02010600030101010101" pitchFamily="2" charset="-122"/>
              </a:endParaRPr>
            </a:p>
            <a:p>
              <a:r>
                <a:rPr lang="en-US" altLang="zh-CN" sz="1600">
                  <a:ea typeface="宋体" panose="02010600030101010101" pitchFamily="2" charset="-122"/>
                </a:rPr>
                <a:t>2023</a:t>
              </a:r>
              <a:r>
                <a:rPr lang="zh-CN" altLang="en-US" sz="1600">
                  <a:ea typeface="宋体" panose="02010600030101010101" pitchFamily="2" charset="-122"/>
                </a:rPr>
                <a:t>年</a:t>
              </a:r>
              <a:r>
                <a:rPr lang="en-US" altLang="zh-CN" sz="1600">
                  <a:ea typeface="宋体" panose="02010600030101010101" pitchFamily="2" charset="-122"/>
                </a:rPr>
                <a:t>6</a:t>
              </a:r>
              <a:r>
                <a:rPr lang="zh-CN" altLang="en-US" sz="1600">
                  <a:ea typeface="宋体" panose="02010600030101010101" pitchFamily="2" charset="-122"/>
                </a:rPr>
                <a:t>月，完成需求分析，数据库设计等内容；</a:t>
              </a:r>
              <a:endParaRPr lang="zh-CN" altLang="en-US" sz="1600">
                <a:ea typeface="宋体" panose="02010600030101010101" pitchFamily="2" charset="-122"/>
              </a:endParaRPr>
            </a:p>
            <a:p>
              <a:endParaRPr lang="zh-CN" altLang="en-US" sz="1600">
                <a:ea typeface="宋体" panose="02010600030101010101" pitchFamily="2" charset="-122"/>
              </a:endParaRPr>
            </a:p>
            <a:p>
              <a:r>
                <a:rPr lang="en-US" altLang="zh-CN" sz="1600">
                  <a:ea typeface="宋体" panose="02010600030101010101" pitchFamily="2" charset="-122"/>
                </a:rPr>
                <a:t>2023</a:t>
              </a:r>
              <a:r>
                <a:rPr lang="zh-CN" altLang="en-US" sz="1600">
                  <a:ea typeface="宋体" panose="02010600030101010101" pitchFamily="2" charset="-122"/>
                </a:rPr>
                <a:t>年</a:t>
              </a:r>
              <a:r>
                <a:rPr lang="en-US" altLang="zh-CN" sz="1600">
                  <a:ea typeface="宋体" panose="02010600030101010101" pitchFamily="2" charset="-122"/>
                </a:rPr>
                <a:t>7</a:t>
              </a:r>
              <a:r>
                <a:rPr lang="zh-CN" altLang="en-US" sz="1600">
                  <a:ea typeface="宋体" panose="02010600030101010101" pitchFamily="2" charset="-122"/>
                </a:rPr>
                <a:t>月，完成整体设计，开始进行前端页面和后端数据库的搭建；</a:t>
              </a:r>
              <a:endParaRPr lang="zh-CN" altLang="en-US" sz="1600">
                <a:ea typeface="宋体" panose="02010600030101010101" pitchFamily="2" charset="-122"/>
              </a:endParaRPr>
            </a:p>
            <a:p>
              <a:endParaRPr lang="zh-CN" altLang="en-US" sz="1600">
                <a:ea typeface="宋体" panose="02010600030101010101" pitchFamily="2" charset="-122"/>
              </a:endParaRPr>
            </a:p>
            <a:p>
              <a:r>
                <a:rPr lang="en-US" altLang="zh-CN" sz="1600">
                  <a:ea typeface="宋体" panose="02010600030101010101" pitchFamily="2" charset="-122"/>
                </a:rPr>
                <a:t>2023</a:t>
              </a:r>
              <a:r>
                <a:rPr lang="zh-CN" altLang="en-US" sz="1600">
                  <a:ea typeface="宋体" panose="02010600030101010101" pitchFamily="2" charset="-122"/>
                </a:rPr>
                <a:t>年</a:t>
              </a:r>
              <a:r>
                <a:rPr lang="en-US" altLang="zh-CN" sz="1600">
                  <a:ea typeface="宋体" panose="02010600030101010101" pitchFamily="2" charset="-122"/>
                </a:rPr>
                <a:t>8</a:t>
              </a:r>
              <a:r>
                <a:rPr lang="zh-CN" altLang="en-US" sz="1600">
                  <a:ea typeface="宋体" panose="02010600030101010101" pitchFamily="2" charset="-122"/>
                </a:rPr>
                <a:t>月，系统基本完成，开始进一步优化；</a:t>
              </a:r>
              <a:endParaRPr lang="zh-CN" altLang="en-US" sz="1600">
                <a:ea typeface="宋体" panose="02010600030101010101" pitchFamily="2" charset="-122"/>
              </a:endParaRPr>
            </a:p>
            <a:p>
              <a:endParaRPr lang="zh-CN" altLang="en-US" sz="1600">
                <a:ea typeface="宋体" panose="02010600030101010101" pitchFamily="2" charset="-122"/>
              </a:endParaRPr>
            </a:p>
            <a:p>
              <a:r>
                <a:rPr lang="en-US" altLang="zh-CN" sz="1600">
                  <a:ea typeface="宋体" panose="02010600030101010101" pitchFamily="2" charset="-122"/>
                </a:rPr>
                <a:t>2023</a:t>
              </a:r>
              <a:r>
                <a:rPr lang="zh-CN" altLang="en-US" sz="1600">
                  <a:ea typeface="宋体" panose="02010600030101010101" pitchFamily="2" charset="-122"/>
                </a:rPr>
                <a:t>年</a:t>
              </a:r>
              <a:r>
                <a:rPr lang="en-US" altLang="zh-CN" sz="1600">
                  <a:ea typeface="宋体" panose="02010600030101010101" pitchFamily="2" charset="-122"/>
                </a:rPr>
                <a:t>9</a:t>
              </a:r>
              <a:r>
                <a:rPr lang="zh-CN" altLang="en-US" sz="1600">
                  <a:ea typeface="宋体" panose="02010600030101010101" pitchFamily="2" charset="-122"/>
                </a:rPr>
                <a:t>月，同济绿茵正式诞生。</a:t>
              </a: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55" name="直接连接符 18"/>
            <p:cNvSpPr/>
            <p:nvPr/>
          </p:nvSpPr>
          <p:spPr>
            <a:xfrm>
              <a:off x="2295" y="4620"/>
              <a:ext cx="5535" cy="0"/>
            </a:xfrm>
            <a:prstGeom prst="line">
              <a:avLst/>
            </a:prstGeom>
            <a:ln w="28575">
              <a:solidFill>
                <a:srgbClr val="595959"/>
              </a:solidFill>
              <a:miter/>
            </a:ln>
          </p:spPr>
          <p:txBody>
            <a:bodyPr lIns="45719" rIns="45719"/>
            <a:lstStyle/>
            <a:p/>
          </p:txBody>
        </p:sp>
      </p:grpSp>
      <p:sp>
        <p:nvSpPr>
          <p:cNvPr id="262" name="矩形 17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开发周期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62" grpId="1" animBg="1" advAuto="0"/>
      <p:bldP spid="254" grpId="10" animBg="1" advAuto="0"/>
      <p:bldP spid="252" grpId="5" animBg="1" advAuto="0"/>
      <p:bldP spid="249" grpId="4" animBg="1" advAuto="0"/>
      <p:bldP spid="264" grpId="3" animBg="1" advAuto="0"/>
      <p:bldP spid="253" grpId="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5"/>
          <p:cNvSpPr/>
          <p:nvPr/>
        </p:nvSpPr>
        <p:spPr>
          <a:xfrm>
            <a:off x="4576791" y="0"/>
            <a:ext cx="3039512" cy="15419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Rectangle 70"/>
          <p:cNvSpPr txBox="1"/>
          <p:nvPr/>
        </p:nvSpPr>
        <p:spPr>
          <a:xfrm>
            <a:off x="5231788" y="320476"/>
            <a:ext cx="1729845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912495">
              <a:defRPr sz="28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目标用户</a:t>
            </a:r>
            <a:endParaRPr lang="zh-CN"/>
          </a:p>
        </p:txBody>
      </p:sp>
      <p:grpSp>
        <p:nvGrpSpPr>
          <p:cNvPr id="2" name="组合 1"/>
          <p:cNvGrpSpPr/>
          <p:nvPr/>
        </p:nvGrpSpPr>
        <p:grpSpPr>
          <a:xfrm>
            <a:off x="1991360" y="4940935"/>
            <a:ext cx="8492490" cy="890905"/>
            <a:chOff x="3562" y="8670"/>
            <a:chExt cx="13374" cy="1403"/>
          </a:xfrm>
        </p:grpSpPr>
        <p:sp>
          <p:nvSpPr>
            <p:cNvPr id="278" name="TextBox 41"/>
            <p:cNvSpPr txBox="1"/>
            <p:nvPr/>
          </p:nvSpPr>
          <p:spPr>
            <a:xfrm>
              <a:off x="4282" y="9203"/>
              <a:ext cx="12654" cy="87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lnSpc>
                  <a:spcPct val="150000"/>
                </a:lnSpc>
                <a:defRPr sz="1000"/>
              </a:lvl1pPr>
            </a:lstStyle>
            <a:p>
              <a:r>
                <a:rPr lang="zh-CN" sz="2000">
                  <a:ea typeface="宋体" panose="02010600030101010101" pitchFamily="2" charset="-122"/>
                </a:rPr>
                <a:t>项目旨在为广大球迷提供综合性，全方位的足球赛事服务。</a:t>
              </a:r>
              <a:endParaRPr lang="zh-CN" sz="2000">
                <a:ea typeface="宋体" panose="02010600030101010101" pitchFamily="2" charset="-122"/>
              </a:endParaRPr>
            </a:p>
          </p:txBody>
        </p:sp>
        <p:pic>
          <p:nvPicPr>
            <p:cNvPr id="279" name="图片 29" descr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62" y="8700"/>
              <a:ext cx="661" cy="1163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80" name="Rectangle 70"/>
            <p:cNvSpPr txBox="1"/>
            <p:nvPr/>
          </p:nvSpPr>
          <p:spPr>
            <a:xfrm>
              <a:off x="4280" y="8670"/>
              <a:ext cx="3927" cy="53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defTabSz="912495">
                <a:defRPr sz="1600" b="1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>
                  <a:ea typeface="宋体" panose="02010600030101010101" pitchFamily="2" charset="-122"/>
                </a:rPr>
                <a:t>最终目的</a:t>
              </a:r>
              <a:endParaRPr lang="zh-CN">
                <a:ea typeface="宋体" panose="02010600030101010101" pitchFamily="2" charset="-122"/>
              </a:endParaRPr>
            </a:p>
          </p:txBody>
        </p:sp>
      </p:grpSp>
      <p:pic>
        <p:nvPicPr>
          <p:cNvPr id="281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960879" y="1866665"/>
            <a:ext cx="1698138" cy="14282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2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90946" y="1850675"/>
            <a:ext cx="1745192" cy="12566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3" name="图片 4" descr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08929" y="1848188"/>
            <a:ext cx="1603935" cy="16757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4" name="圆角矩形 9"/>
          <p:cNvSpPr/>
          <p:nvPr/>
        </p:nvSpPr>
        <p:spPr>
          <a:xfrm>
            <a:off x="4825365" y="1845945"/>
            <a:ext cx="2393315" cy="2694305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圆角矩形 10"/>
          <p:cNvSpPr/>
          <p:nvPr/>
        </p:nvSpPr>
        <p:spPr>
          <a:xfrm>
            <a:off x="1534160" y="1854835"/>
            <a:ext cx="2393315" cy="2679065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圆角矩形 11"/>
          <p:cNvSpPr/>
          <p:nvPr/>
        </p:nvSpPr>
        <p:spPr>
          <a:xfrm>
            <a:off x="8117205" y="1845945"/>
            <a:ext cx="2393315" cy="2687320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文本框 12"/>
          <p:cNvSpPr txBox="1"/>
          <p:nvPr/>
        </p:nvSpPr>
        <p:spPr>
          <a:xfrm>
            <a:off x="1535885" y="3816332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需要浏览赛事新闻</a:t>
            </a:r>
            <a:endParaRPr lang="zh-CN"/>
          </a:p>
        </p:txBody>
      </p:sp>
      <p:sp>
        <p:nvSpPr>
          <p:cNvPr id="289" name="文本框 14"/>
          <p:cNvSpPr txBox="1"/>
          <p:nvPr/>
        </p:nvSpPr>
        <p:spPr>
          <a:xfrm>
            <a:off x="4828111" y="3816334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关注球员球队数据</a:t>
            </a:r>
            <a:endParaRPr lang="zh-CN"/>
          </a:p>
        </p:txBody>
      </p:sp>
      <p:sp>
        <p:nvSpPr>
          <p:cNvPr id="291" name="文本框 16"/>
          <p:cNvSpPr txBox="1"/>
          <p:nvPr/>
        </p:nvSpPr>
        <p:spPr>
          <a:xfrm>
            <a:off x="8094889" y="3807443"/>
            <a:ext cx="2486026" cy="3371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期望与球友深入交流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91" grpId="14" bldLvl="5" animBg="1" advAuto="0" build="p"/>
      <p:bldP spid="275" grpId="1" bldLvl="0" animBg="1" advAuto="0"/>
      <p:bldP spid="287" grpId="10" bldLvl="5" animBg="1" advAuto="0" build="p"/>
      <p:bldP spid="284" grpId="5" bldLvl="0" animBg="1" advAuto="0"/>
      <p:bldP spid="277" grpId="3" animBg="1" advAuto="0"/>
      <p:bldP spid="285" grpId="4" bldLvl="0" animBg="1" advAuto="0"/>
      <p:bldP spid="283" grpId="8" bldLvl="0" animBg="1" advAuto="0"/>
      <p:bldP spid="286" grpId="6" bldLvl="0" animBg="1" advAuto="0"/>
      <p:bldP spid="289" grpId="12" bldLvl="5" animBg="1" advAuto="0" build="p"/>
      <p:bldP spid="281" grpId="7" bldLvl="0" animBg="1" advAuto="0"/>
      <p:bldP spid="282" grpId="9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矩形 15"/>
          <p:cNvSpPr/>
          <p:nvPr/>
        </p:nvSpPr>
        <p:spPr>
          <a:xfrm>
            <a:off x="4399484" y="2685326"/>
            <a:ext cx="3245721" cy="1476029"/>
          </a:xfrm>
          <a:prstGeom prst="rect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矩形 10"/>
          <p:cNvSpPr/>
          <p:nvPr/>
        </p:nvSpPr>
        <p:spPr>
          <a:xfrm>
            <a:off x="0" y="3329390"/>
            <a:ext cx="12192000" cy="5904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矩形 7"/>
          <p:cNvSpPr txBox="1"/>
          <p:nvPr/>
        </p:nvSpPr>
        <p:spPr>
          <a:xfrm>
            <a:off x="5132776" y="3272458"/>
            <a:ext cx="191897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系统设计</a:t>
            </a:r>
            <a:endParaRPr lang="zh-CN"/>
          </a:p>
        </p:txBody>
      </p:sp>
      <p:sp>
        <p:nvSpPr>
          <p:cNvPr id="269" name="文本框 6"/>
          <p:cNvSpPr txBox="1"/>
          <p:nvPr/>
        </p:nvSpPr>
        <p:spPr>
          <a:xfrm>
            <a:off x="5331140" y="1838413"/>
            <a:ext cx="1539217" cy="1107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8000">
                <a:solidFill>
                  <a:srgbClr val="26262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华文细黑" panose="02010600040101010101" charset="-122"/>
              </a:defRPr>
            </a:lvl1pPr>
          </a:lstStyle>
          <a:p>
            <a:r>
              <a:t>02</a:t>
            </a:r>
          </a:p>
        </p:txBody>
      </p:sp>
      <p:sp>
        <p:nvSpPr>
          <p:cNvPr id="270" name="Rectangle 44"/>
          <p:cNvSpPr txBox="1"/>
          <p:nvPr/>
        </p:nvSpPr>
        <p:spPr>
          <a:xfrm>
            <a:off x="4879340" y="4441825"/>
            <a:ext cx="1216660" cy="3225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开发框架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1" name="Rectangle 44"/>
          <p:cNvSpPr txBox="1"/>
          <p:nvPr/>
        </p:nvSpPr>
        <p:spPr>
          <a:xfrm>
            <a:off x="6240019" y="4447584"/>
            <a:ext cx="953623" cy="3225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171450" indent="-17145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/>
              <a:buChar char="•"/>
              <a:defRPr sz="1000" spc="3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技术栈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73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70349" y="1742569"/>
            <a:ext cx="3708001" cy="158682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  <p:bldLst>
      <p:bldP spid="270" grpId="5" animBg="1" advAuto="0"/>
      <p:bldP spid="269" grpId="3" animBg="1" advAuto="0"/>
      <p:bldP spid="267" grpId="1" animBg="1" advAuto="0"/>
      <p:bldP spid="271" grpId="6" animBg="1" advAuto="0"/>
      <p:bldP spid="273" grpId="8" animBg="1" advAuto="0"/>
      <p:bldP spid="268" grpId="4" animBg="1" advAuto="0"/>
      <p:bldP spid="266" grpId="2" animBg="1" advAuto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TkyNTMxMmRmNzVmYjVlYjNhNTQyNzI5MmZiZDAzMW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/>
  <Paragraphs>204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Open Sans Light</vt:lpstr>
      <vt:lpstr>Times New Roman</vt:lpstr>
      <vt:lpstr>Open Sans Semibold</vt:lpstr>
      <vt:lpstr>Segoe Print</vt:lpstr>
      <vt:lpstr>Arial</vt:lpstr>
      <vt:lpstr>等线</vt:lpstr>
      <vt:lpstr>方正大黑简体</vt:lpstr>
      <vt:lpstr>黑体</vt:lpstr>
      <vt:lpstr>华文细黑</vt:lpstr>
      <vt:lpstr>Calibri Light</vt:lpstr>
      <vt:lpstr>微软雅黑</vt:lpstr>
      <vt:lpstr>Open Sans</vt:lpstr>
      <vt:lpstr>Impact</vt:lpstr>
      <vt:lpstr>Gill Sans</vt:lpstr>
      <vt:lpstr>GeosansLight</vt:lpstr>
      <vt:lpstr>方正兰亭细黑_GBK</vt:lpstr>
      <vt:lpstr>Arial Unicode MS</vt:lpstr>
      <vt:lpstr>Gill Sans MT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剑桥折刀</cp:lastModifiedBy>
  <cp:revision>45</cp:revision>
  <dcterms:created xsi:type="dcterms:W3CDTF">2023-09-06T12:14:00Z</dcterms:created>
  <dcterms:modified xsi:type="dcterms:W3CDTF">2023-09-09T07:04:17Z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736000D6053D4ABE94A1EEA4E0C322C8_12</vt:lpwstr>
  </property>
  <property fmtid="{D5CDD505-2E9C-101B-9397-08002B2CF9AE}" pid="3" name="KSOProductBuildVer">
    <vt:lpwstr>2052-12.1.0.15398</vt:lpwstr>
  </property>
</Properties>
</file>