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4"/>
  </p:sldMasterIdLst>
  <p:sldIdLst>
    <p:sldId id="256" r:id="rId5"/>
    <p:sldId id="257" r:id="rId6"/>
    <p:sldId id="258" r:id="rId7"/>
    <p:sldId id="259" r:id="rId8"/>
    <p:sldId id="260" r:id="rId9"/>
    <p:sldId id="261" r:id="rId10"/>
    <p:sldId id="262" r:id="rId11"/>
    <p:sldId id="265" r:id="rId12"/>
    <p:sldId id="263" r:id="rId13"/>
    <p:sldId id="266" r:id="rId14"/>
    <p:sldId id="268" r:id="rId15"/>
    <p:sldId id="267" r:id="rId16"/>
    <p:sldId id="264" r:id="rId17"/>
    <p:sldId id="271" r:id="rId18"/>
    <p:sldId id="269" r:id="rId19"/>
    <p:sldId id="270"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B65FFD-5FA4-4554-B81B-6B4DBC1B91FB}" v="6" dt="2020-05-06T01:46:32.148"/>
    <p1510:client id="{366D7033-5E26-456B-98AB-82CDBE2D1CF8}" v="3221" dt="2020-04-24T18:11:36.992"/>
    <p1510:client id="{3C9C155F-4B47-45CF-A724-7E842FE9E4DF}" v="1040" dt="2020-04-24T05:30:11.970"/>
    <p1510:client id="{57129ED7-E79E-4EE4-AB80-85BB4B960AFB}" v="3" dt="2020-04-23T23:58:08.782"/>
    <p1510:client id="{9CB6994C-4617-4E37-8FBD-BFCBB0CDD7C0}" v="699" dt="2020-04-24T18:15:12.786"/>
    <p1510:client id="{AED51DE1-9DB0-471E-A671-9B2ECD6BE5F1}" v="40" dt="2020-04-24T17:35:45.485"/>
    <p1510:client id="{DE293C4E-3BD1-3248-B70E-ECE8C0F1EEBA}" v="2206" dt="2020-04-24T18:09:33.492"/>
    <p1510:client id="{E6E6DD80-4005-4D79-8D80-FA95308B37AE}" v="300" dt="2020-04-24T01:08:36.4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ita Rao" userId="7c6a7286-bd80-4cb2-b563-917dbe3ae07c" providerId="ADAL" clId="{366D7033-5E26-456B-98AB-82CDBE2D1CF8}"/>
    <pc:docChg chg="undo redo custSel mod addSld modSld sldOrd">
      <pc:chgData name="Nikita Rao" userId="7c6a7286-bd80-4cb2-b563-917dbe3ae07c" providerId="ADAL" clId="{366D7033-5E26-456B-98AB-82CDBE2D1CF8}" dt="2020-04-24T18:11:36.991" v="4345"/>
      <pc:docMkLst>
        <pc:docMk/>
      </pc:docMkLst>
      <pc:sldChg chg="modSp">
        <pc:chgData name="Nikita Rao" userId="7c6a7286-bd80-4cb2-b563-917dbe3ae07c" providerId="ADAL" clId="{366D7033-5E26-456B-98AB-82CDBE2D1CF8}" dt="2020-04-24T18:09:35.306" v="4344" actId="20577"/>
        <pc:sldMkLst>
          <pc:docMk/>
          <pc:sldMk cId="861500199" sldId="257"/>
        </pc:sldMkLst>
        <pc:graphicFrameChg chg="mod">
          <ac:chgData name="Nikita Rao" userId="7c6a7286-bd80-4cb2-b563-917dbe3ae07c" providerId="ADAL" clId="{366D7033-5E26-456B-98AB-82CDBE2D1CF8}" dt="2020-04-24T18:09:35.306" v="4344" actId="20577"/>
          <ac:graphicFrameMkLst>
            <pc:docMk/>
            <pc:sldMk cId="861500199" sldId="257"/>
            <ac:graphicFrameMk id="9" creationId="{0EC9A688-C0E9-46D4-8105-19A8002C97AA}"/>
          </ac:graphicFrameMkLst>
        </pc:graphicFrameChg>
      </pc:sldChg>
      <pc:sldChg chg="addSp delSp modSp">
        <pc:chgData name="Nikita Rao" userId="7c6a7286-bd80-4cb2-b563-917dbe3ae07c" providerId="ADAL" clId="{366D7033-5E26-456B-98AB-82CDBE2D1CF8}" dt="2020-04-24T18:11:36.991" v="4345"/>
        <pc:sldMkLst>
          <pc:docMk/>
          <pc:sldMk cId="1720814453" sldId="258"/>
        </pc:sldMkLst>
        <pc:spChg chg="mod">
          <ac:chgData name="Nikita Rao" userId="7c6a7286-bd80-4cb2-b563-917dbe3ae07c" providerId="ADAL" clId="{366D7033-5E26-456B-98AB-82CDBE2D1CF8}" dt="2020-04-24T15:56:14.012" v="2471" actId="26606"/>
          <ac:spMkLst>
            <pc:docMk/>
            <pc:sldMk cId="1720814453" sldId="258"/>
            <ac:spMk id="2" creationId="{7DA8F1F4-606E-46EC-ABCF-5EF56D53A4EE}"/>
          </ac:spMkLst>
        </pc:spChg>
        <pc:spChg chg="del mod">
          <ac:chgData name="Nikita Rao" userId="7c6a7286-bd80-4cb2-b563-917dbe3ae07c" providerId="ADAL" clId="{366D7033-5E26-456B-98AB-82CDBE2D1CF8}" dt="2020-04-24T06:58:52.089" v="150" actId="26606"/>
          <ac:spMkLst>
            <pc:docMk/>
            <pc:sldMk cId="1720814453" sldId="258"/>
            <ac:spMk id="3" creationId="{26C3838E-8839-4599-AE65-76F76A29939B}"/>
          </ac:spMkLst>
        </pc:spChg>
        <pc:spChg chg="del">
          <ac:chgData name="Nikita Rao" userId="7c6a7286-bd80-4cb2-b563-917dbe3ae07c" providerId="ADAL" clId="{366D7033-5E26-456B-98AB-82CDBE2D1CF8}" dt="2020-04-24T06:58:52.089" v="150" actId="26606"/>
          <ac:spMkLst>
            <pc:docMk/>
            <pc:sldMk cId="1720814453" sldId="258"/>
            <ac:spMk id="8" creationId="{5118BA95-03E7-41B7-B442-0AF8C0A7FF68}"/>
          </ac:spMkLst>
        </pc:spChg>
        <pc:spChg chg="del">
          <ac:chgData name="Nikita Rao" userId="7c6a7286-bd80-4cb2-b563-917dbe3ae07c" providerId="ADAL" clId="{366D7033-5E26-456B-98AB-82CDBE2D1CF8}" dt="2020-04-24T06:58:52.089" v="150" actId="26606"/>
          <ac:spMkLst>
            <pc:docMk/>
            <pc:sldMk cId="1720814453" sldId="258"/>
            <ac:spMk id="14" creationId="{AD9B3EAD-A2B3-42C4-927C-3455E3E69EE6}"/>
          </ac:spMkLst>
        </pc:spChg>
        <pc:spChg chg="mod">
          <ac:chgData name="Nikita Rao" userId="7c6a7286-bd80-4cb2-b563-917dbe3ae07c" providerId="ADAL" clId="{366D7033-5E26-456B-98AB-82CDBE2D1CF8}" dt="2020-04-24T15:56:25.693" v="2475" actId="1076"/>
          <ac:spMkLst>
            <pc:docMk/>
            <pc:sldMk cId="1720814453" sldId="258"/>
            <ac:spMk id="19" creationId="{CE3C3562-AD7E-4482-872A-C4F6C35DD010}"/>
          </ac:spMkLst>
        </pc:spChg>
        <pc:spChg chg="add">
          <ac:chgData name="Nikita Rao" userId="7c6a7286-bd80-4cb2-b563-917dbe3ae07c" providerId="ADAL" clId="{366D7033-5E26-456B-98AB-82CDBE2D1CF8}" dt="2020-04-24T06:58:52.089" v="150" actId="26606"/>
          <ac:spMkLst>
            <pc:docMk/>
            <pc:sldMk cId="1720814453" sldId="258"/>
            <ac:spMk id="21" creationId="{BCFFB95F-D901-4937-8084-8A7BAA84FAFB}"/>
          </ac:spMkLst>
        </pc:spChg>
        <pc:spChg chg="del">
          <ac:chgData name="Nikita Rao" userId="7c6a7286-bd80-4cb2-b563-917dbe3ae07c" providerId="ADAL" clId="{366D7033-5E26-456B-98AB-82CDBE2D1CF8}" dt="2020-04-24T15:56:14.012" v="2471" actId="26606"/>
          <ac:spMkLst>
            <pc:docMk/>
            <pc:sldMk cId="1720814453" sldId="258"/>
            <ac:spMk id="30" creationId="{5FB4329C-BF98-421E-8A0D-43A2CF95E1DC}"/>
          </ac:spMkLst>
        </pc:spChg>
        <pc:spChg chg="del">
          <ac:chgData name="Nikita Rao" userId="7c6a7286-bd80-4cb2-b563-917dbe3ae07c" providerId="ADAL" clId="{366D7033-5E26-456B-98AB-82CDBE2D1CF8}" dt="2020-04-24T15:56:14.012" v="2471" actId="26606"/>
          <ac:spMkLst>
            <pc:docMk/>
            <pc:sldMk cId="1720814453" sldId="258"/>
            <ac:spMk id="32" creationId="{F3CDC6B8-20F2-4C8D-8599-EC572C0BFF59}"/>
          </ac:spMkLst>
        </pc:spChg>
        <pc:spChg chg="add">
          <ac:chgData name="Nikita Rao" userId="7c6a7286-bd80-4cb2-b563-917dbe3ae07c" providerId="ADAL" clId="{366D7033-5E26-456B-98AB-82CDBE2D1CF8}" dt="2020-04-24T15:56:14.012" v="2471" actId="26606"/>
          <ac:spMkLst>
            <pc:docMk/>
            <pc:sldMk cId="1720814453" sldId="258"/>
            <ac:spMk id="41" creationId="{BCFFB95F-D901-4937-8084-8A7BAA84FAFB}"/>
          </ac:spMkLst>
        </pc:spChg>
        <pc:grpChg chg="del">
          <ac:chgData name="Nikita Rao" userId="7c6a7286-bd80-4cb2-b563-917dbe3ae07c" providerId="ADAL" clId="{366D7033-5E26-456B-98AB-82CDBE2D1CF8}" dt="2020-04-24T06:58:52.089" v="150" actId="26606"/>
          <ac:grpSpMkLst>
            <pc:docMk/>
            <pc:sldMk cId="1720814453" sldId="258"/>
            <ac:grpSpMk id="10" creationId="{E799C3D5-7D55-4046-808C-F290F456D6EF}"/>
          </ac:grpSpMkLst>
        </pc:grpChg>
        <pc:grpChg chg="add mod">
          <ac:chgData name="Nikita Rao" userId="7c6a7286-bd80-4cb2-b563-917dbe3ae07c" providerId="ADAL" clId="{366D7033-5E26-456B-98AB-82CDBE2D1CF8}" dt="2020-04-24T15:56:50.945" v="2480" actId="1076"/>
          <ac:grpSpMkLst>
            <pc:docMk/>
            <pc:sldMk cId="1720814453" sldId="258"/>
            <ac:grpSpMk id="17" creationId="{7EEC0445-A519-4D87-BB19-9E8D1049292D}"/>
          </ac:grpSpMkLst>
        </pc:grpChg>
        <pc:grpChg chg="add">
          <ac:chgData name="Nikita Rao" userId="7c6a7286-bd80-4cb2-b563-917dbe3ae07c" providerId="ADAL" clId="{366D7033-5E26-456B-98AB-82CDBE2D1CF8}" dt="2020-04-24T06:58:52.089" v="150" actId="26606"/>
          <ac:grpSpMkLst>
            <pc:docMk/>
            <pc:sldMk cId="1720814453" sldId="258"/>
            <ac:grpSpMk id="23" creationId="{60F473BD-3FD3-4548-A8F5-11D3C9CB88BC}"/>
          </ac:grpSpMkLst>
        </pc:grpChg>
        <pc:grpChg chg="del">
          <ac:chgData name="Nikita Rao" userId="7c6a7286-bd80-4cb2-b563-917dbe3ae07c" providerId="ADAL" clId="{366D7033-5E26-456B-98AB-82CDBE2D1CF8}" dt="2020-04-24T15:56:14.012" v="2471" actId="26606"/>
          <ac:grpSpMkLst>
            <pc:docMk/>
            <pc:sldMk cId="1720814453" sldId="258"/>
            <ac:grpSpMk id="34" creationId="{B4342043-9755-451A-9341-6461ADE858EA}"/>
          </ac:grpSpMkLst>
        </pc:grpChg>
        <pc:grpChg chg="add">
          <ac:chgData name="Nikita Rao" userId="7c6a7286-bd80-4cb2-b563-917dbe3ae07c" providerId="ADAL" clId="{366D7033-5E26-456B-98AB-82CDBE2D1CF8}" dt="2020-04-24T15:56:14.012" v="2471" actId="26606"/>
          <ac:grpSpMkLst>
            <pc:docMk/>
            <pc:sldMk cId="1720814453" sldId="258"/>
            <ac:grpSpMk id="43" creationId="{60F473BD-3FD3-4548-A8F5-11D3C9CB88BC}"/>
          </ac:grpSpMkLst>
        </pc:grpChg>
        <pc:graphicFrameChg chg="add mod modGraphic">
          <ac:chgData name="Nikita Rao" userId="7c6a7286-bd80-4cb2-b563-917dbe3ae07c" providerId="ADAL" clId="{366D7033-5E26-456B-98AB-82CDBE2D1CF8}" dt="2020-04-24T18:11:36.991" v="4345"/>
          <ac:graphicFrameMkLst>
            <pc:docMk/>
            <pc:sldMk cId="1720814453" sldId="258"/>
            <ac:graphicFrameMk id="16" creationId="{79E54BF9-952B-4981-8140-CC8C1F8B708A}"/>
          </ac:graphicFrameMkLst>
        </pc:graphicFrameChg>
      </pc:sldChg>
      <pc:sldChg chg="addSp delSp modSp">
        <pc:chgData name="Nikita Rao" userId="7c6a7286-bd80-4cb2-b563-917dbe3ae07c" providerId="ADAL" clId="{366D7033-5E26-456B-98AB-82CDBE2D1CF8}" dt="2020-04-24T15:56:18.754" v="2472" actId="21"/>
        <pc:sldMkLst>
          <pc:docMk/>
          <pc:sldMk cId="1971134577" sldId="259"/>
        </pc:sldMkLst>
        <pc:spChg chg="mod">
          <ac:chgData name="Nikita Rao" userId="7c6a7286-bd80-4cb2-b563-917dbe3ae07c" providerId="ADAL" clId="{366D7033-5E26-456B-98AB-82CDBE2D1CF8}" dt="2020-04-24T14:50:31.416" v="1610" actId="26606"/>
          <ac:spMkLst>
            <pc:docMk/>
            <pc:sldMk cId="1971134577" sldId="259"/>
            <ac:spMk id="2" creationId="{3EFF2975-7396-4DB1-9D9F-C1140785D368}"/>
          </ac:spMkLst>
        </pc:spChg>
        <pc:spChg chg="add del">
          <ac:chgData name="Nikita Rao" userId="7c6a7286-bd80-4cb2-b563-917dbe3ae07c" providerId="ADAL" clId="{366D7033-5E26-456B-98AB-82CDBE2D1CF8}" dt="2020-04-24T05:35:24.836" v="14" actId="26606"/>
          <ac:spMkLst>
            <pc:docMk/>
            <pc:sldMk cId="1971134577" sldId="259"/>
            <ac:spMk id="6" creationId="{3FD711E9-7F79-40A9-8D9E-4AE293C154A5}"/>
          </ac:spMkLst>
        </pc:spChg>
        <pc:spChg chg="add del">
          <ac:chgData name="Nikita Rao" userId="7c6a7286-bd80-4cb2-b563-917dbe3ae07c" providerId="ADAL" clId="{366D7033-5E26-456B-98AB-82CDBE2D1CF8}" dt="2020-04-24T05:32:45.806" v="3" actId="26606"/>
          <ac:spMkLst>
            <pc:docMk/>
            <pc:sldMk cId="1971134577" sldId="259"/>
            <ac:spMk id="9" creationId="{3FD711E9-7F79-40A9-8D9E-4AE293C154A5}"/>
          </ac:spMkLst>
        </pc:spChg>
        <pc:spChg chg="add del">
          <ac:chgData name="Nikita Rao" userId="7c6a7286-bd80-4cb2-b563-917dbe3ae07c" providerId="ADAL" clId="{366D7033-5E26-456B-98AB-82CDBE2D1CF8}" dt="2020-04-24T05:33:01.437" v="5" actId="26606"/>
          <ac:spMkLst>
            <pc:docMk/>
            <pc:sldMk cId="1971134577" sldId="259"/>
            <ac:spMk id="11" creationId="{BCFFB95F-D901-4937-8084-8A7BAA84FAFB}"/>
          </ac:spMkLst>
        </pc:spChg>
        <pc:spChg chg="add del">
          <ac:chgData name="Nikita Rao" userId="7c6a7286-bd80-4cb2-b563-917dbe3ae07c" providerId="ADAL" clId="{366D7033-5E26-456B-98AB-82CDBE2D1CF8}" dt="2020-04-24T05:36:56.943" v="25" actId="26606"/>
          <ac:spMkLst>
            <pc:docMk/>
            <pc:sldMk cId="1971134577" sldId="259"/>
            <ac:spMk id="15" creationId="{5118BA95-03E7-41B7-B442-0AF8C0A7FF68}"/>
          </ac:spMkLst>
        </pc:spChg>
        <pc:spChg chg="add del">
          <ac:chgData name="Nikita Rao" userId="7c6a7286-bd80-4cb2-b563-917dbe3ae07c" providerId="ADAL" clId="{366D7033-5E26-456B-98AB-82CDBE2D1CF8}" dt="2020-04-24T05:36:56.943" v="25" actId="26606"/>
          <ac:spMkLst>
            <pc:docMk/>
            <pc:sldMk cId="1971134577" sldId="259"/>
            <ac:spMk id="17" creationId="{059D8741-EAD6-41B1-A882-70D70FC35821}"/>
          </ac:spMkLst>
        </pc:spChg>
        <pc:spChg chg="add del">
          <ac:chgData name="Nikita Rao" userId="7c6a7286-bd80-4cb2-b563-917dbe3ae07c" providerId="ADAL" clId="{366D7033-5E26-456B-98AB-82CDBE2D1CF8}" dt="2020-04-24T05:36:56.943" v="25" actId="26606"/>
          <ac:spMkLst>
            <pc:docMk/>
            <pc:sldMk cId="1971134577" sldId="259"/>
            <ac:spMk id="18" creationId="{AD9B3EAD-A2B3-42C4-927C-3455E3E69EE6}"/>
          </ac:spMkLst>
        </pc:spChg>
        <pc:spChg chg="add del">
          <ac:chgData name="Nikita Rao" userId="7c6a7286-bd80-4cb2-b563-917dbe3ae07c" providerId="ADAL" clId="{366D7033-5E26-456B-98AB-82CDBE2D1CF8}" dt="2020-04-24T05:36:56.943" v="25" actId="26606"/>
          <ac:spMkLst>
            <pc:docMk/>
            <pc:sldMk cId="1971134577" sldId="259"/>
            <ac:spMk id="19" creationId="{45444F36-3103-4D11-A25F-C054D4606DA4}"/>
          </ac:spMkLst>
        </pc:spChg>
        <pc:spChg chg="add del">
          <ac:chgData name="Nikita Rao" userId="7c6a7286-bd80-4cb2-b563-917dbe3ae07c" providerId="ADAL" clId="{366D7033-5E26-456B-98AB-82CDBE2D1CF8}" dt="2020-04-24T05:36:42.904" v="22" actId="26606"/>
          <ac:spMkLst>
            <pc:docMk/>
            <pc:sldMk cId="1971134577" sldId="259"/>
            <ac:spMk id="21" creationId="{BCFFB95F-D901-4937-8084-8A7BAA84FAFB}"/>
          </ac:spMkLst>
        </pc:spChg>
        <pc:spChg chg="add del">
          <ac:chgData name="Nikita Rao" userId="7c6a7286-bd80-4cb2-b563-917dbe3ae07c" providerId="ADAL" clId="{366D7033-5E26-456B-98AB-82CDBE2D1CF8}" dt="2020-04-24T05:36:27.890" v="20" actId="26606"/>
          <ac:spMkLst>
            <pc:docMk/>
            <pc:sldMk cId="1971134577" sldId="259"/>
            <ac:spMk id="24" creationId="{5118BA95-03E7-41B7-B442-0AF8C0A7FF68}"/>
          </ac:spMkLst>
        </pc:spChg>
        <pc:spChg chg="add del">
          <ac:chgData name="Nikita Rao" userId="7c6a7286-bd80-4cb2-b563-917dbe3ae07c" providerId="ADAL" clId="{366D7033-5E26-456B-98AB-82CDBE2D1CF8}" dt="2020-04-24T05:36:56.748" v="24" actId="26606"/>
          <ac:spMkLst>
            <pc:docMk/>
            <pc:sldMk cId="1971134577" sldId="259"/>
            <ac:spMk id="25" creationId="{3FD711E9-7F79-40A9-8D9E-4AE293C154A5}"/>
          </ac:spMkLst>
        </pc:spChg>
        <pc:spChg chg="add del">
          <ac:chgData name="Nikita Rao" userId="7c6a7286-bd80-4cb2-b563-917dbe3ae07c" providerId="ADAL" clId="{366D7033-5E26-456B-98AB-82CDBE2D1CF8}" dt="2020-04-24T05:36:27.890" v="20" actId="26606"/>
          <ac:spMkLst>
            <pc:docMk/>
            <pc:sldMk cId="1971134577" sldId="259"/>
            <ac:spMk id="26" creationId="{059D8741-EAD6-41B1-A882-70D70FC35821}"/>
          </ac:spMkLst>
        </pc:spChg>
        <pc:spChg chg="add del">
          <ac:chgData name="Nikita Rao" userId="7c6a7286-bd80-4cb2-b563-917dbe3ae07c" providerId="ADAL" clId="{366D7033-5E26-456B-98AB-82CDBE2D1CF8}" dt="2020-04-24T05:37:33.009" v="32" actId="26606"/>
          <ac:spMkLst>
            <pc:docMk/>
            <pc:sldMk cId="1971134577" sldId="259"/>
            <ac:spMk id="27" creationId="{3FD711E9-7F79-40A9-8D9E-4AE293C154A5}"/>
          </ac:spMkLst>
        </pc:spChg>
        <pc:spChg chg="add del">
          <ac:chgData name="Nikita Rao" userId="7c6a7286-bd80-4cb2-b563-917dbe3ae07c" providerId="ADAL" clId="{366D7033-5E26-456B-98AB-82CDBE2D1CF8}" dt="2020-04-24T05:36:27.890" v="20" actId="26606"/>
          <ac:spMkLst>
            <pc:docMk/>
            <pc:sldMk cId="1971134577" sldId="259"/>
            <ac:spMk id="28" creationId="{45444F36-3103-4D11-A25F-C054D4606DA4}"/>
          </ac:spMkLst>
        </pc:spChg>
        <pc:spChg chg="add del">
          <ac:chgData name="Nikita Rao" userId="7c6a7286-bd80-4cb2-b563-917dbe3ae07c" providerId="ADAL" clId="{366D7033-5E26-456B-98AB-82CDBE2D1CF8}" dt="2020-04-24T05:36:27.890" v="20" actId="26606"/>
          <ac:spMkLst>
            <pc:docMk/>
            <pc:sldMk cId="1971134577" sldId="259"/>
            <ac:spMk id="30" creationId="{AD9B3EAD-A2B3-42C4-927C-3455E3E69EE6}"/>
          </ac:spMkLst>
        </pc:spChg>
        <pc:spChg chg="add del">
          <ac:chgData name="Nikita Rao" userId="7c6a7286-bd80-4cb2-b563-917dbe3ae07c" providerId="ADAL" clId="{366D7033-5E26-456B-98AB-82CDBE2D1CF8}" dt="2020-04-24T05:37:14.912" v="27" actId="26606"/>
          <ac:spMkLst>
            <pc:docMk/>
            <pc:sldMk cId="1971134577" sldId="259"/>
            <ac:spMk id="32" creationId="{3FD711E9-7F79-40A9-8D9E-4AE293C154A5}"/>
          </ac:spMkLst>
        </pc:spChg>
        <pc:spChg chg="add del">
          <ac:chgData name="Nikita Rao" userId="7c6a7286-bd80-4cb2-b563-917dbe3ae07c" providerId="ADAL" clId="{366D7033-5E26-456B-98AB-82CDBE2D1CF8}" dt="2020-04-24T05:37:26.936" v="29" actId="26606"/>
          <ac:spMkLst>
            <pc:docMk/>
            <pc:sldMk cId="1971134577" sldId="259"/>
            <ac:spMk id="34" creationId="{F3CDC6B8-20F2-4C8D-8599-EC572C0BFF59}"/>
          </ac:spMkLst>
        </pc:spChg>
        <pc:spChg chg="add del">
          <ac:chgData name="Nikita Rao" userId="7c6a7286-bd80-4cb2-b563-917dbe3ae07c" providerId="ADAL" clId="{366D7033-5E26-456B-98AB-82CDBE2D1CF8}" dt="2020-04-24T05:37:26.936" v="29" actId="26606"/>
          <ac:spMkLst>
            <pc:docMk/>
            <pc:sldMk cId="1971134577" sldId="259"/>
            <ac:spMk id="35" creationId="{5FB4329C-BF98-421E-8A0D-43A2CF95E1DC}"/>
          </ac:spMkLst>
        </pc:spChg>
        <pc:spChg chg="add del">
          <ac:chgData name="Nikita Rao" userId="7c6a7286-bd80-4cb2-b563-917dbe3ae07c" providerId="ADAL" clId="{366D7033-5E26-456B-98AB-82CDBE2D1CF8}" dt="2020-04-24T05:37:32.834" v="31" actId="26606"/>
          <ac:spMkLst>
            <pc:docMk/>
            <pc:sldMk cId="1971134577" sldId="259"/>
            <ac:spMk id="38" creationId="{AD9B3EAD-A2B3-42C4-927C-3455E3E69EE6}"/>
          </ac:spMkLst>
        </pc:spChg>
        <pc:spChg chg="add del">
          <ac:chgData name="Nikita Rao" userId="7c6a7286-bd80-4cb2-b563-917dbe3ae07c" providerId="ADAL" clId="{366D7033-5E26-456B-98AB-82CDBE2D1CF8}" dt="2020-04-24T05:37:32.834" v="31" actId="26606"/>
          <ac:spMkLst>
            <pc:docMk/>
            <pc:sldMk cId="1971134577" sldId="259"/>
            <ac:spMk id="40" creationId="{5118BA95-03E7-41B7-B442-0AF8C0A7FF68}"/>
          </ac:spMkLst>
        </pc:spChg>
        <pc:spChg chg="add del">
          <ac:chgData name="Nikita Rao" userId="7c6a7286-bd80-4cb2-b563-917dbe3ae07c" providerId="ADAL" clId="{366D7033-5E26-456B-98AB-82CDBE2D1CF8}" dt="2020-04-24T05:37:32.834" v="31" actId="26606"/>
          <ac:spMkLst>
            <pc:docMk/>
            <pc:sldMk cId="1971134577" sldId="259"/>
            <ac:spMk id="41" creationId="{059D8741-EAD6-41B1-A882-70D70FC35821}"/>
          </ac:spMkLst>
        </pc:spChg>
        <pc:spChg chg="add del">
          <ac:chgData name="Nikita Rao" userId="7c6a7286-bd80-4cb2-b563-917dbe3ae07c" providerId="ADAL" clId="{366D7033-5E26-456B-98AB-82CDBE2D1CF8}" dt="2020-04-24T05:37:32.834" v="31" actId="26606"/>
          <ac:spMkLst>
            <pc:docMk/>
            <pc:sldMk cId="1971134577" sldId="259"/>
            <ac:spMk id="42" creationId="{45444F36-3103-4D11-A25F-C054D4606DA4}"/>
          </ac:spMkLst>
        </pc:spChg>
        <pc:spChg chg="add">
          <ac:chgData name="Nikita Rao" userId="7c6a7286-bd80-4cb2-b563-917dbe3ae07c" providerId="ADAL" clId="{366D7033-5E26-456B-98AB-82CDBE2D1CF8}" dt="2020-04-24T05:37:33.009" v="32" actId="26606"/>
          <ac:spMkLst>
            <pc:docMk/>
            <pc:sldMk cId="1971134577" sldId="259"/>
            <ac:spMk id="44" creationId="{5FB4329C-BF98-421E-8A0D-43A2CF95E1DC}"/>
          </ac:spMkLst>
        </pc:spChg>
        <pc:spChg chg="add">
          <ac:chgData name="Nikita Rao" userId="7c6a7286-bd80-4cb2-b563-917dbe3ae07c" providerId="ADAL" clId="{366D7033-5E26-456B-98AB-82CDBE2D1CF8}" dt="2020-04-24T05:37:33.009" v="32" actId="26606"/>
          <ac:spMkLst>
            <pc:docMk/>
            <pc:sldMk cId="1971134577" sldId="259"/>
            <ac:spMk id="45" creationId="{F3CDC6B8-20F2-4C8D-8599-EC572C0BFF59}"/>
          </ac:spMkLst>
        </pc:spChg>
        <pc:spChg chg="add">
          <ac:chgData name="Nikita Rao" userId="7c6a7286-bd80-4cb2-b563-917dbe3ae07c" providerId="ADAL" clId="{366D7033-5E26-456B-98AB-82CDBE2D1CF8}" dt="2020-04-24T15:56:06.964" v="2470"/>
          <ac:spMkLst>
            <pc:docMk/>
            <pc:sldMk cId="1971134577" sldId="259"/>
            <ac:spMk id="56" creationId="{6C323C6C-CB54-4ED2-92B6-81E713C63264}"/>
          </ac:spMkLst>
        </pc:spChg>
        <pc:spChg chg="add">
          <ac:chgData name="Nikita Rao" userId="7c6a7286-bd80-4cb2-b563-917dbe3ae07c" providerId="ADAL" clId="{366D7033-5E26-456B-98AB-82CDBE2D1CF8}" dt="2020-04-24T15:56:06.964" v="2470"/>
          <ac:spMkLst>
            <pc:docMk/>
            <pc:sldMk cId="1971134577" sldId="259"/>
            <ac:spMk id="57" creationId="{7513550C-4512-467A-8C7F-5DE888AD3D3C}"/>
          </ac:spMkLst>
        </pc:spChg>
        <pc:spChg chg="del">
          <ac:chgData name="Nikita Rao" userId="7c6a7286-bd80-4cb2-b563-917dbe3ae07c" providerId="ADAL" clId="{366D7033-5E26-456B-98AB-82CDBE2D1CF8}" dt="2020-04-24T14:50:31.416" v="1610" actId="26606"/>
          <ac:spMkLst>
            <pc:docMk/>
            <pc:sldMk cId="1971134577" sldId="259"/>
            <ac:spMk id="59" creationId="{5FB4329C-BF98-421E-8A0D-43A2CF95E1DC}"/>
          </ac:spMkLst>
        </pc:spChg>
        <pc:spChg chg="del">
          <ac:chgData name="Nikita Rao" userId="7c6a7286-bd80-4cb2-b563-917dbe3ae07c" providerId="ADAL" clId="{366D7033-5E26-456B-98AB-82CDBE2D1CF8}" dt="2020-04-24T14:50:31.416" v="1610" actId="26606"/>
          <ac:spMkLst>
            <pc:docMk/>
            <pc:sldMk cId="1971134577" sldId="259"/>
            <ac:spMk id="60" creationId="{F3CDC6B8-20F2-4C8D-8599-EC572C0BFF59}"/>
          </ac:spMkLst>
        </pc:spChg>
        <pc:spChg chg="add">
          <ac:chgData name="Nikita Rao" userId="7c6a7286-bd80-4cb2-b563-917dbe3ae07c" providerId="ADAL" clId="{366D7033-5E26-456B-98AB-82CDBE2D1CF8}" dt="2020-04-24T14:50:31.416" v="1610" actId="26606"/>
          <ac:spMkLst>
            <pc:docMk/>
            <pc:sldMk cId="1971134577" sldId="259"/>
            <ac:spMk id="68" creationId="{5118BA95-03E7-41B7-B442-0AF8C0A7FF68}"/>
          </ac:spMkLst>
        </pc:spChg>
        <pc:spChg chg="add">
          <ac:chgData name="Nikita Rao" userId="7c6a7286-bd80-4cb2-b563-917dbe3ae07c" providerId="ADAL" clId="{366D7033-5E26-456B-98AB-82CDBE2D1CF8}" dt="2020-04-24T14:50:31.416" v="1610" actId="26606"/>
          <ac:spMkLst>
            <pc:docMk/>
            <pc:sldMk cId="1971134577" sldId="259"/>
            <ac:spMk id="70" creationId="{059D8741-EAD6-41B1-A882-70D70FC35821}"/>
          </ac:spMkLst>
        </pc:spChg>
        <pc:spChg chg="add">
          <ac:chgData name="Nikita Rao" userId="7c6a7286-bd80-4cb2-b563-917dbe3ae07c" providerId="ADAL" clId="{366D7033-5E26-456B-98AB-82CDBE2D1CF8}" dt="2020-04-24T14:50:31.416" v="1610" actId="26606"/>
          <ac:spMkLst>
            <pc:docMk/>
            <pc:sldMk cId="1971134577" sldId="259"/>
            <ac:spMk id="72" creationId="{45444F36-3103-4D11-A25F-C054D4606DA4}"/>
          </ac:spMkLst>
        </pc:spChg>
        <pc:spChg chg="add">
          <ac:chgData name="Nikita Rao" userId="7c6a7286-bd80-4cb2-b563-917dbe3ae07c" providerId="ADAL" clId="{366D7033-5E26-456B-98AB-82CDBE2D1CF8}" dt="2020-04-24T14:50:31.416" v="1610" actId="26606"/>
          <ac:spMkLst>
            <pc:docMk/>
            <pc:sldMk cId="1971134577" sldId="259"/>
            <ac:spMk id="74" creationId="{AD9B3EAD-A2B3-42C4-927C-3455E3E69EE6}"/>
          </ac:spMkLst>
        </pc:spChg>
        <pc:grpChg chg="mod">
          <ac:chgData name="Nikita Rao" userId="7c6a7286-bd80-4cb2-b563-917dbe3ae07c" providerId="ADAL" clId="{366D7033-5E26-456B-98AB-82CDBE2D1CF8}" dt="2020-04-24T05:40:33.262" v="102" actId="18245"/>
          <ac:grpSpMkLst>
            <pc:docMk/>
            <pc:sldMk cId="1971134577" sldId="259"/>
            <ac:grpSpMk id="3" creationId="{8AA61AB3-8E42-43E0-BB52-8231616CC195}"/>
          </ac:grpSpMkLst>
        </pc:grpChg>
        <pc:grpChg chg="add del">
          <ac:chgData name="Nikita Rao" userId="7c6a7286-bd80-4cb2-b563-917dbe3ae07c" providerId="ADAL" clId="{366D7033-5E26-456B-98AB-82CDBE2D1CF8}" dt="2020-04-24T05:33:01.437" v="5" actId="26606"/>
          <ac:grpSpMkLst>
            <pc:docMk/>
            <pc:sldMk cId="1971134577" sldId="259"/>
            <ac:grpSpMk id="13" creationId="{60F473BD-3FD3-4548-A8F5-11D3C9CB88BC}"/>
          </ac:grpSpMkLst>
        </pc:grpChg>
        <pc:grpChg chg="add del">
          <ac:chgData name="Nikita Rao" userId="7c6a7286-bd80-4cb2-b563-917dbe3ae07c" providerId="ADAL" clId="{366D7033-5E26-456B-98AB-82CDBE2D1CF8}" dt="2020-04-24T05:36:42.904" v="22" actId="26606"/>
          <ac:grpSpMkLst>
            <pc:docMk/>
            <pc:sldMk cId="1971134577" sldId="259"/>
            <ac:grpSpMk id="22" creationId="{60F473BD-3FD3-4548-A8F5-11D3C9CB88BC}"/>
          </ac:grpSpMkLst>
        </pc:grpChg>
        <pc:grpChg chg="add del">
          <ac:chgData name="Nikita Rao" userId="7c6a7286-bd80-4cb2-b563-917dbe3ae07c" providerId="ADAL" clId="{366D7033-5E26-456B-98AB-82CDBE2D1CF8}" dt="2020-04-24T05:37:26.936" v="29" actId="26606"/>
          <ac:grpSpMkLst>
            <pc:docMk/>
            <pc:sldMk cId="1971134577" sldId="259"/>
            <ac:grpSpMk id="36" creationId="{B4342043-9755-451A-9341-6461ADE858EA}"/>
          </ac:grpSpMkLst>
        </pc:grpChg>
        <pc:grpChg chg="add">
          <ac:chgData name="Nikita Rao" userId="7c6a7286-bd80-4cb2-b563-917dbe3ae07c" providerId="ADAL" clId="{366D7033-5E26-456B-98AB-82CDBE2D1CF8}" dt="2020-04-24T05:37:33.009" v="32" actId="26606"/>
          <ac:grpSpMkLst>
            <pc:docMk/>
            <pc:sldMk cId="1971134577" sldId="259"/>
            <ac:grpSpMk id="46" creationId="{B4342043-9755-451A-9341-6461ADE858EA}"/>
          </ac:grpSpMkLst>
        </pc:grpChg>
        <pc:grpChg chg="add del mod">
          <ac:chgData name="Nikita Rao" userId="7c6a7286-bd80-4cb2-b563-917dbe3ae07c" providerId="ADAL" clId="{366D7033-5E26-456B-98AB-82CDBE2D1CF8}" dt="2020-04-24T15:56:18.754" v="2472" actId="21"/>
          <ac:grpSpMkLst>
            <pc:docMk/>
            <pc:sldMk cId="1971134577" sldId="259"/>
            <ac:grpSpMk id="55" creationId="{468B2EC3-3779-4F28-BEDF-2359A854AB62}"/>
          </ac:grpSpMkLst>
        </pc:grpChg>
        <pc:grpChg chg="del">
          <ac:chgData name="Nikita Rao" userId="7c6a7286-bd80-4cb2-b563-917dbe3ae07c" providerId="ADAL" clId="{366D7033-5E26-456B-98AB-82CDBE2D1CF8}" dt="2020-04-24T14:50:31.416" v="1610" actId="26606"/>
          <ac:grpSpMkLst>
            <pc:docMk/>
            <pc:sldMk cId="1971134577" sldId="259"/>
            <ac:grpSpMk id="61" creationId="{B4342043-9755-451A-9341-6461ADE858EA}"/>
          </ac:grpSpMkLst>
        </pc:grpChg>
        <pc:graphicFrameChg chg="add del mod modGraphic">
          <ac:chgData name="Nikita Rao" userId="7c6a7286-bd80-4cb2-b563-917dbe3ae07c" providerId="ADAL" clId="{366D7033-5E26-456B-98AB-82CDBE2D1CF8}" dt="2020-04-24T15:00:26.804" v="1613" actId="13782"/>
          <ac:graphicFrameMkLst>
            <pc:docMk/>
            <pc:sldMk cId="1971134577" sldId="259"/>
            <ac:graphicFrameMk id="7" creationId="{3B673D23-43B0-421C-95D0-9117E1916724}"/>
          </ac:graphicFrameMkLst>
        </pc:graphicFrameChg>
      </pc:sldChg>
      <pc:sldChg chg="modSp ord">
        <pc:chgData name="Nikita Rao" userId="7c6a7286-bd80-4cb2-b563-917dbe3ae07c" providerId="ADAL" clId="{366D7033-5E26-456B-98AB-82CDBE2D1CF8}" dt="2020-04-24T14:20:44.689" v="1280" actId="20577"/>
        <pc:sldMkLst>
          <pc:docMk/>
          <pc:sldMk cId="1298270723" sldId="260"/>
        </pc:sldMkLst>
        <pc:spChg chg="mod">
          <ac:chgData name="Nikita Rao" userId="7c6a7286-bd80-4cb2-b563-917dbe3ae07c" providerId="ADAL" clId="{366D7033-5E26-456B-98AB-82CDBE2D1CF8}" dt="2020-04-24T14:20:44.689" v="1280" actId="20577"/>
          <ac:spMkLst>
            <pc:docMk/>
            <pc:sldMk cId="1298270723" sldId="260"/>
            <ac:spMk id="3" creationId="{2BA0E643-40C3-406A-99F2-60D06FF1DDA0}"/>
          </ac:spMkLst>
        </pc:spChg>
      </pc:sldChg>
      <pc:sldChg chg="addSp delSp modSp mod setBg">
        <pc:chgData name="Nikita Rao" userId="7c6a7286-bd80-4cb2-b563-917dbe3ae07c" providerId="ADAL" clId="{366D7033-5E26-456B-98AB-82CDBE2D1CF8}" dt="2020-04-24T07:52:11.606" v="1256" actId="26606"/>
        <pc:sldMkLst>
          <pc:docMk/>
          <pc:sldMk cId="1460218740" sldId="261"/>
        </pc:sldMkLst>
        <pc:spChg chg="mod">
          <ac:chgData name="Nikita Rao" userId="7c6a7286-bd80-4cb2-b563-917dbe3ae07c" providerId="ADAL" clId="{366D7033-5E26-456B-98AB-82CDBE2D1CF8}" dt="2020-04-24T07:40:36.323" v="864" actId="26606"/>
          <ac:spMkLst>
            <pc:docMk/>
            <pc:sldMk cId="1460218740" sldId="261"/>
            <ac:spMk id="2" creationId="{D95FA200-0F88-44FF-838C-143BABF41ACD}"/>
          </ac:spMkLst>
        </pc:spChg>
        <pc:spChg chg="del mod">
          <ac:chgData name="Nikita Rao" userId="7c6a7286-bd80-4cb2-b563-917dbe3ae07c" providerId="ADAL" clId="{366D7033-5E26-456B-98AB-82CDBE2D1CF8}" dt="2020-04-24T07:29:29.063" v="631" actId="478"/>
          <ac:spMkLst>
            <pc:docMk/>
            <pc:sldMk cId="1460218740" sldId="261"/>
            <ac:spMk id="3" creationId="{8E84A217-4D3B-4134-9401-D8DA9DF177D0}"/>
          </ac:spMkLst>
        </pc:spChg>
        <pc:spChg chg="add del mod">
          <ac:chgData name="Nikita Rao" userId="7c6a7286-bd80-4cb2-b563-917dbe3ae07c" providerId="ADAL" clId="{366D7033-5E26-456B-98AB-82CDBE2D1CF8}" dt="2020-04-24T07:12:20.261" v="275" actId="767"/>
          <ac:spMkLst>
            <pc:docMk/>
            <pc:sldMk cId="1460218740" sldId="261"/>
            <ac:spMk id="4" creationId="{F66E94E1-7916-4393-A300-FFDD710B5EF8}"/>
          </ac:spMkLst>
        </pc:spChg>
        <pc:spChg chg="add del mod">
          <ac:chgData name="Nikita Rao" userId="7c6a7286-bd80-4cb2-b563-917dbe3ae07c" providerId="ADAL" clId="{366D7033-5E26-456B-98AB-82CDBE2D1CF8}" dt="2020-04-24T07:29:33.389" v="632" actId="478"/>
          <ac:spMkLst>
            <pc:docMk/>
            <pc:sldMk cId="1460218740" sldId="261"/>
            <ac:spMk id="5" creationId="{2B791586-4A14-4171-A4F7-BA5E5259D2C1}"/>
          </ac:spMkLst>
        </pc:spChg>
        <pc:spChg chg="add del mod">
          <ac:chgData name="Nikita Rao" userId="7c6a7286-bd80-4cb2-b563-917dbe3ae07c" providerId="ADAL" clId="{366D7033-5E26-456B-98AB-82CDBE2D1CF8}" dt="2020-04-24T07:25:05.578" v="474" actId="11529"/>
          <ac:spMkLst>
            <pc:docMk/>
            <pc:sldMk cId="1460218740" sldId="261"/>
            <ac:spMk id="7" creationId="{51169A6D-D313-463E-9D9D-43F9F72FC6BF}"/>
          </ac:spMkLst>
        </pc:spChg>
        <pc:spChg chg="add mod">
          <ac:chgData name="Nikita Rao" userId="7c6a7286-bd80-4cb2-b563-917dbe3ae07c" providerId="ADAL" clId="{366D7033-5E26-456B-98AB-82CDBE2D1CF8}" dt="2020-04-24T07:40:36.323" v="864" actId="26606"/>
          <ac:spMkLst>
            <pc:docMk/>
            <pc:sldMk cId="1460218740" sldId="261"/>
            <ac:spMk id="9" creationId="{BCBA95AB-8387-4278-9CE0-782B27CF5E23}"/>
          </ac:spMkLst>
        </pc:spChg>
        <pc:spChg chg="add del">
          <ac:chgData name="Nikita Rao" userId="7c6a7286-bd80-4cb2-b563-917dbe3ae07c" providerId="ADAL" clId="{366D7033-5E26-456B-98AB-82CDBE2D1CF8}" dt="2020-04-24T07:52:11.606" v="1256" actId="26606"/>
          <ac:spMkLst>
            <pc:docMk/>
            <pc:sldMk cId="1460218740" sldId="261"/>
            <ac:spMk id="15" creationId="{E009DD9B-5EE2-4C0D-8B2B-351C8C102205}"/>
          </ac:spMkLst>
        </pc:spChg>
        <pc:spChg chg="add del">
          <ac:chgData name="Nikita Rao" userId="7c6a7286-bd80-4cb2-b563-917dbe3ae07c" providerId="ADAL" clId="{366D7033-5E26-456B-98AB-82CDBE2D1CF8}" dt="2020-04-24T07:52:11.606" v="1256" actId="26606"/>
          <ac:spMkLst>
            <pc:docMk/>
            <pc:sldMk cId="1460218740" sldId="261"/>
            <ac:spMk id="17" creationId="{E720DB99-7745-4E75-9D96-AAB6D55C531E}"/>
          </ac:spMkLst>
        </pc:spChg>
        <pc:spChg chg="add mod">
          <ac:chgData name="Nikita Rao" userId="7c6a7286-bd80-4cb2-b563-917dbe3ae07c" providerId="ADAL" clId="{366D7033-5E26-456B-98AB-82CDBE2D1CF8}" dt="2020-04-24T07:49:16.771" v="1252" actId="20577"/>
          <ac:spMkLst>
            <pc:docMk/>
            <pc:sldMk cId="1460218740" sldId="261"/>
            <ac:spMk id="18" creationId="{C148DBF5-E51C-496E-B5DE-5451D114FCED}"/>
          </ac:spMkLst>
        </pc:spChg>
        <pc:spChg chg="add del">
          <ac:chgData name="Nikita Rao" userId="7c6a7286-bd80-4cb2-b563-917dbe3ae07c" providerId="ADAL" clId="{366D7033-5E26-456B-98AB-82CDBE2D1CF8}" dt="2020-04-24T07:52:11.606" v="1256" actId="26606"/>
          <ac:spMkLst>
            <pc:docMk/>
            <pc:sldMk cId="1460218740" sldId="261"/>
            <ac:spMk id="19" creationId="{D68803C4-E159-4360-B7BB-74205C8F782D}"/>
          </ac:spMkLst>
        </pc:spChg>
        <pc:spChg chg="add del">
          <ac:chgData name="Nikita Rao" userId="7c6a7286-bd80-4cb2-b563-917dbe3ae07c" providerId="ADAL" clId="{366D7033-5E26-456B-98AB-82CDBE2D1CF8}" dt="2020-04-24T07:52:11.606" v="1256" actId="26606"/>
          <ac:spMkLst>
            <pc:docMk/>
            <pc:sldMk cId="1460218740" sldId="261"/>
            <ac:spMk id="21" creationId="{504B0465-3B07-49BF-BEA7-D81476246293}"/>
          </ac:spMkLst>
        </pc:spChg>
        <pc:spChg chg="add del">
          <ac:chgData name="Nikita Rao" userId="7c6a7286-bd80-4cb2-b563-917dbe3ae07c" providerId="ADAL" clId="{366D7033-5E26-456B-98AB-82CDBE2D1CF8}" dt="2020-04-24T07:52:11.606" v="1256" actId="26606"/>
          <ac:spMkLst>
            <pc:docMk/>
            <pc:sldMk cId="1460218740" sldId="261"/>
            <ac:spMk id="23" creationId="{49B7FFA5-14CB-4A4F-9BCC-CA3AA5D9D276}"/>
          </ac:spMkLst>
        </pc:spChg>
        <pc:spChg chg="add del">
          <ac:chgData name="Nikita Rao" userId="7c6a7286-bd80-4cb2-b563-917dbe3ae07c" providerId="ADAL" clId="{366D7033-5E26-456B-98AB-82CDBE2D1CF8}" dt="2020-04-24T07:52:11.606" v="1256" actId="26606"/>
          <ac:spMkLst>
            <pc:docMk/>
            <pc:sldMk cId="1460218740" sldId="261"/>
            <ac:spMk id="25" creationId="{04E48745-7512-4EC2-9E20-9092D12150CA}"/>
          </ac:spMkLst>
        </pc:spChg>
        <pc:spChg chg="add del">
          <ac:chgData name="Nikita Rao" userId="7c6a7286-bd80-4cb2-b563-917dbe3ae07c" providerId="ADAL" clId="{366D7033-5E26-456B-98AB-82CDBE2D1CF8}" dt="2020-04-24T07:52:11.606" v="1256" actId="26606"/>
          <ac:spMkLst>
            <pc:docMk/>
            <pc:sldMk cId="1460218740" sldId="261"/>
            <ac:spMk id="30" creationId="{E009DD9B-5EE2-4C0D-8B2B-351C8C102205}"/>
          </ac:spMkLst>
        </pc:spChg>
        <pc:spChg chg="add del">
          <ac:chgData name="Nikita Rao" userId="7c6a7286-bd80-4cb2-b563-917dbe3ae07c" providerId="ADAL" clId="{366D7033-5E26-456B-98AB-82CDBE2D1CF8}" dt="2020-04-24T07:52:11.606" v="1256" actId="26606"/>
          <ac:spMkLst>
            <pc:docMk/>
            <pc:sldMk cId="1460218740" sldId="261"/>
            <ac:spMk id="32" creationId="{E720DB99-7745-4E75-9D96-AAB6D55C531E}"/>
          </ac:spMkLst>
        </pc:spChg>
        <pc:spChg chg="add del">
          <ac:chgData name="Nikita Rao" userId="7c6a7286-bd80-4cb2-b563-917dbe3ae07c" providerId="ADAL" clId="{366D7033-5E26-456B-98AB-82CDBE2D1CF8}" dt="2020-04-24T07:52:11.606" v="1256" actId="26606"/>
          <ac:spMkLst>
            <pc:docMk/>
            <pc:sldMk cId="1460218740" sldId="261"/>
            <ac:spMk id="34" creationId="{D68803C4-E159-4360-B7BB-74205C8F782D}"/>
          </ac:spMkLst>
        </pc:spChg>
        <pc:spChg chg="add del">
          <ac:chgData name="Nikita Rao" userId="7c6a7286-bd80-4cb2-b563-917dbe3ae07c" providerId="ADAL" clId="{366D7033-5E26-456B-98AB-82CDBE2D1CF8}" dt="2020-04-24T07:52:11.606" v="1256" actId="26606"/>
          <ac:spMkLst>
            <pc:docMk/>
            <pc:sldMk cId="1460218740" sldId="261"/>
            <ac:spMk id="36" creationId="{504B0465-3B07-49BF-BEA7-D81476246293}"/>
          </ac:spMkLst>
        </pc:spChg>
        <pc:spChg chg="add del">
          <ac:chgData name="Nikita Rao" userId="7c6a7286-bd80-4cb2-b563-917dbe3ae07c" providerId="ADAL" clId="{366D7033-5E26-456B-98AB-82CDBE2D1CF8}" dt="2020-04-24T07:52:11.606" v="1256" actId="26606"/>
          <ac:spMkLst>
            <pc:docMk/>
            <pc:sldMk cId="1460218740" sldId="261"/>
            <ac:spMk id="38" creationId="{49B7FFA5-14CB-4A4F-9BCC-CA3AA5D9D276}"/>
          </ac:spMkLst>
        </pc:spChg>
        <pc:spChg chg="add del">
          <ac:chgData name="Nikita Rao" userId="7c6a7286-bd80-4cb2-b563-917dbe3ae07c" providerId="ADAL" clId="{366D7033-5E26-456B-98AB-82CDBE2D1CF8}" dt="2020-04-24T07:52:11.606" v="1256" actId="26606"/>
          <ac:spMkLst>
            <pc:docMk/>
            <pc:sldMk cId="1460218740" sldId="261"/>
            <ac:spMk id="40" creationId="{04E48745-7512-4EC2-9E20-9092D12150CA}"/>
          </ac:spMkLst>
        </pc:spChg>
        <pc:graphicFrameChg chg="add del mod">
          <ac:chgData name="Nikita Rao" userId="7c6a7286-bd80-4cb2-b563-917dbe3ae07c" providerId="ADAL" clId="{366D7033-5E26-456B-98AB-82CDBE2D1CF8}" dt="2020-04-24T07:27:19.651" v="511" actId="1032"/>
          <ac:graphicFrameMkLst>
            <pc:docMk/>
            <pc:sldMk cId="1460218740" sldId="261"/>
            <ac:graphicFrameMk id="6" creationId="{972CE1B5-AEF2-4BE6-A80D-E12310787B02}"/>
          </ac:graphicFrameMkLst>
        </pc:graphicFrameChg>
        <pc:picChg chg="add mod ord">
          <ac:chgData name="Nikita Rao" userId="7c6a7286-bd80-4cb2-b563-917dbe3ae07c" providerId="ADAL" clId="{366D7033-5E26-456B-98AB-82CDBE2D1CF8}" dt="2020-04-24T07:52:11.606" v="1256" actId="26606"/>
          <ac:picMkLst>
            <pc:docMk/>
            <pc:sldMk cId="1460218740" sldId="261"/>
            <ac:picMk id="10" creationId="{515F204E-E33A-415B-9D5C-1AC009784199}"/>
          </ac:picMkLst>
        </pc:picChg>
      </pc:sldChg>
      <pc:sldChg chg="addSp delSp modSp new">
        <pc:chgData name="Nikita Rao" userId="7c6a7286-bd80-4cb2-b563-917dbe3ae07c" providerId="ADAL" clId="{366D7033-5E26-456B-98AB-82CDBE2D1CF8}" dt="2020-04-24T17:06:26.329" v="3164" actId="1076"/>
        <pc:sldMkLst>
          <pc:docMk/>
          <pc:sldMk cId="1341753141" sldId="262"/>
        </pc:sldMkLst>
        <pc:spChg chg="mod">
          <ac:chgData name="Nikita Rao" userId="7c6a7286-bd80-4cb2-b563-917dbe3ae07c" providerId="ADAL" clId="{366D7033-5E26-456B-98AB-82CDBE2D1CF8}" dt="2020-04-24T07:46:20.833" v="1248" actId="20577"/>
          <ac:spMkLst>
            <pc:docMk/>
            <pc:sldMk cId="1341753141" sldId="262"/>
            <ac:spMk id="2" creationId="{A1CE3B8C-C0AF-42CF-A18D-D0CD961AC846}"/>
          </ac:spMkLst>
        </pc:spChg>
        <pc:spChg chg="mod">
          <ac:chgData name="Nikita Rao" userId="7c6a7286-bd80-4cb2-b563-917dbe3ae07c" providerId="ADAL" clId="{366D7033-5E26-456B-98AB-82CDBE2D1CF8}" dt="2020-04-24T17:06:19.673" v="3162" actId="20577"/>
          <ac:spMkLst>
            <pc:docMk/>
            <pc:sldMk cId="1341753141" sldId="262"/>
            <ac:spMk id="3" creationId="{9EA5F174-2E9D-41A5-895B-1D46E887747B}"/>
          </ac:spMkLst>
        </pc:spChg>
        <pc:graphicFrameChg chg="add del modGraphic">
          <ac:chgData name="Nikita Rao" userId="7c6a7286-bd80-4cb2-b563-917dbe3ae07c" providerId="ADAL" clId="{366D7033-5E26-456B-98AB-82CDBE2D1CF8}" dt="2020-04-24T07:36:45.942" v="854" actId="478"/>
          <ac:graphicFrameMkLst>
            <pc:docMk/>
            <pc:sldMk cId="1341753141" sldId="262"/>
            <ac:graphicFrameMk id="5" creationId="{E6D9074A-5009-4C12-A85C-64010A07F657}"/>
          </ac:graphicFrameMkLst>
        </pc:graphicFrameChg>
        <pc:picChg chg="mod">
          <ac:chgData name="Nikita Rao" userId="7c6a7286-bd80-4cb2-b563-917dbe3ae07c" providerId="ADAL" clId="{366D7033-5E26-456B-98AB-82CDBE2D1CF8}" dt="2020-04-24T17:06:26.329" v="3164" actId="1076"/>
          <ac:picMkLst>
            <pc:docMk/>
            <pc:sldMk cId="1341753141" sldId="262"/>
            <ac:picMk id="4" creationId="{11855D9E-EF9F-4BD0-B009-C3BE42CBA6C8}"/>
          </ac:picMkLst>
        </pc:picChg>
        <pc:picChg chg="mod">
          <ac:chgData name="Nikita Rao" userId="7c6a7286-bd80-4cb2-b563-917dbe3ae07c" providerId="ADAL" clId="{366D7033-5E26-456B-98AB-82CDBE2D1CF8}" dt="2020-04-24T17:06:24.857" v="3163" actId="1076"/>
          <ac:picMkLst>
            <pc:docMk/>
            <pc:sldMk cId="1341753141" sldId="262"/>
            <ac:picMk id="10" creationId="{48A18017-7AC7-41F2-931F-B80DA5696C0F}"/>
          </ac:picMkLst>
        </pc:picChg>
      </pc:sldChg>
      <pc:sldChg chg="addSp delSp modSp new mod setBg">
        <pc:chgData name="Nikita Rao" userId="7c6a7286-bd80-4cb2-b563-917dbe3ae07c" providerId="ADAL" clId="{366D7033-5E26-456B-98AB-82CDBE2D1CF8}" dt="2020-04-24T18:08:11.346" v="4340" actId="1076"/>
        <pc:sldMkLst>
          <pc:docMk/>
          <pc:sldMk cId="722307084" sldId="263"/>
        </pc:sldMkLst>
        <pc:spChg chg="mod">
          <ac:chgData name="Nikita Rao" userId="7c6a7286-bd80-4cb2-b563-917dbe3ae07c" providerId="ADAL" clId="{366D7033-5E26-456B-98AB-82CDBE2D1CF8}" dt="2020-04-24T16:40:22.455" v="2947" actId="26606"/>
          <ac:spMkLst>
            <pc:docMk/>
            <pc:sldMk cId="722307084" sldId="263"/>
            <ac:spMk id="2" creationId="{867B1C2C-10CB-4987-96E8-D3E3192F4292}"/>
          </ac:spMkLst>
        </pc:spChg>
        <pc:spChg chg="mod ord">
          <ac:chgData name="Nikita Rao" userId="7c6a7286-bd80-4cb2-b563-917dbe3ae07c" providerId="ADAL" clId="{366D7033-5E26-456B-98AB-82CDBE2D1CF8}" dt="2020-04-24T16:40:22.455" v="2947" actId="26606"/>
          <ac:spMkLst>
            <pc:docMk/>
            <pc:sldMk cId="722307084" sldId="263"/>
            <ac:spMk id="3" creationId="{79944DBE-E219-4CDA-8831-790A4327BD3E}"/>
          </ac:spMkLst>
        </pc:spChg>
        <pc:spChg chg="add">
          <ac:chgData name="Nikita Rao" userId="7c6a7286-bd80-4cb2-b563-917dbe3ae07c" providerId="ADAL" clId="{366D7033-5E26-456B-98AB-82CDBE2D1CF8}" dt="2020-04-24T16:40:22.455" v="2947" actId="26606"/>
          <ac:spMkLst>
            <pc:docMk/>
            <pc:sldMk cId="722307084" sldId="263"/>
            <ac:spMk id="13" creationId="{F3AF35CD-DA30-4E34-B0F3-32C27766DA05}"/>
          </ac:spMkLst>
        </pc:spChg>
        <pc:spChg chg="add del">
          <ac:chgData name="Nikita Rao" userId="7c6a7286-bd80-4cb2-b563-917dbe3ae07c" providerId="ADAL" clId="{366D7033-5E26-456B-98AB-82CDBE2D1CF8}" dt="2020-04-24T16:40:09.441" v="2944" actId="26606"/>
          <ac:spMkLst>
            <pc:docMk/>
            <pc:sldMk cId="722307084" sldId="263"/>
            <ac:spMk id="16" creationId="{E009DD9B-5EE2-4C0D-8B2B-351C8C102205}"/>
          </ac:spMkLst>
        </pc:spChg>
        <pc:spChg chg="add del">
          <ac:chgData name="Nikita Rao" userId="7c6a7286-bd80-4cb2-b563-917dbe3ae07c" providerId="ADAL" clId="{366D7033-5E26-456B-98AB-82CDBE2D1CF8}" dt="2020-04-24T16:40:09.441" v="2944" actId="26606"/>
          <ac:spMkLst>
            <pc:docMk/>
            <pc:sldMk cId="722307084" sldId="263"/>
            <ac:spMk id="18" creationId="{E720DB99-7745-4E75-9D96-AAB6D55C531E}"/>
          </ac:spMkLst>
        </pc:spChg>
        <pc:spChg chg="add del">
          <ac:chgData name="Nikita Rao" userId="7c6a7286-bd80-4cb2-b563-917dbe3ae07c" providerId="ADAL" clId="{366D7033-5E26-456B-98AB-82CDBE2D1CF8}" dt="2020-04-24T16:40:09.441" v="2944" actId="26606"/>
          <ac:spMkLst>
            <pc:docMk/>
            <pc:sldMk cId="722307084" sldId="263"/>
            <ac:spMk id="20" creationId="{D68803C4-E159-4360-B7BB-74205C8F782D}"/>
          </ac:spMkLst>
        </pc:spChg>
        <pc:spChg chg="add del">
          <ac:chgData name="Nikita Rao" userId="7c6a7286-bd80-4cb2-b563-917dbe3ae07c" providerId="ADAL" clId="{366D7033-5E26-456B-98AB-82CDBE2D1CF8}" dt="2020-04-24T16:40:09.441" v="2944" actId="26606"/>
          <ac:spMkLst>
            <pc:docMk/>
            <pc:sldMk cId="722307084" sldId="263"/>
            <ac:spMk id="22" creationId="{504B0465-3B07-49BF-BEA7-D81476246293}"/>
          </ac:spMkLst>
        </pc:spChg>
        <pc:spChg chg="add del">
          <ac:chgData name="Nikita Rao" userId="7c6a7286-bd80-4cb2-b563-917dbe3ae07c" providerId="ADAL" clId="{366D7033-5E26-456B-98AB-82CDBE2D1CF8}" dt="2020-04-24T16:40:09.441" v="2944" actId="26606"/>
          <ac:spMkLst>
            <pc:docMk/>
            <pc:sldMk cId="722307084" sldId="263"/>
            <ac:spMk id="24" creationId="{49B7FFA5-14CB-4A4F-9BCC-CA3AA5D9D276}"/>
          </ac:spMkLst>
        </pc:spChg>
        <pc:spChg chg="add del">
          <ac:chgData name="Nikita Rao" userId="7c6a7286-bd80-4cb2-b563-917dbe3ae07c" providerId="ADAL" clId="{366D7033-5E26-456B-98AB-82CDBE2D1CF8}" dt="2020-04-24T16:40:09.441" v="2944" actId="26606"/>
          <ac:spMkLst>
            <pc:docMk/>
            <pc:sldMk cId="722307084" sldId="263"/>
            <ac:spMk id="26" creationId="{04E48745-7512-4EC2-9E20-9092D12150CA}"/>
          </ac:spMkLst>
        </pc:spChg>
        <pc:grpChg chg="add">
          <ac:chgData name="Nikita Rao" userId="7c6a7286-bd80-4cb2-b563-917dbe3ae07c" providerId="ADAL" clId="{366D7033-5E26-456B-98AB-82CDBE2D1CF8}" dt="2020-04-24T16:40:22.455" v="2947" actId="26606"/>
          <ac:grpSpMkLst>
            <pc:docMk/>
            <pc:sldMk cId="722307084" sldId="263"/>
            <ac:grpSpMk id="14" creationId="{BCFC42DC-2C46-47C4-BC61-530557385DBD}"/>
          </ac:grpSpMkLst>
        </pc:grpChg>
        <pc:picChg chg="add del mod">
          <ac:chgData name="Nikita Rao" userId="7c6a7286-bd80-4cb2-b563-917dbe3ae07c" providerId="ADAL" clId="{366D7033-5E26-456B-98AB-82CDBE2D1CF8}" dt="2020-04-24T16:36:44.655" v="2883"/>
          <ac:picMkLst>
            <pc:docMk/>
            <pc:sldMk cId="722307084" sldId="263"/>
            <ac:picMk id="5" creationId="{66E9BFD8-51BF-4973-8FD9-6789E799B3C5}"/>
          </ac:picMkLst>
        </pc:picChg>
        <pc:picChg chg="mod">
          <ac:chgData name="Nikita Rao" userId="7c6a7286-bd80-4cb2-b563-917dbe3ae07c" providerId="ADAL" clId="{366D7033-5E26-456B-98AB-82CDBE2D1CF8}" dt="2020-04-24T18:08:07.478" v="4339" actId="14100"/>
          <ac:picMkLst>
            <pc:docMk/>
            <pc:sldMk cId="722307084" sldId="263"/>
            <ac:picMk id="5" creationId="{DA18470E-9994-A34C-A039-C5B21917070C}"/>
          </ac:picMkLst>
        </pc:picChg>
        <pc:picChg chg="add del mod">
          <ac:chgData name="Nikita Rao" userId="7c6a7286-bd80-4cb2-b563-917dbe3ae07c" providerId="ADAL" clId="{366D7033-5E26-456B-98AB-82CDBE2D1CF8}" dt="2020-04-24T16:37:09.638" v="2892" actId="21"/>
          <ac:picMkLst>
            <pc:docMk/>
            <pc:sldMk cId="722307084" sldId="263"/>
            <ac:picMk id="7" creationId="{021F2D2F-2154-4D5C-82F2-333A9C9E0314}"/>
          </ac:picMkLst>
        </pc:picChg>
        <pc:picChg chg="add del mod">
          <ac:chgData name="Nikita Rao" userId="7c6a7286-bd80-4cb2-b563-917dbe3ae07c" providerId="ADAL" clId="{366D7033-5E26-456B-98AB-82CDBE2D1CF8}" dt="2020-04-24T16:38:40.577" v="2932"/>
          <ac:picMkLst>
            <pc:docMk/>
            <pc:sldMk cId="722307084" sldId="263"/>
            <ac:picMk id="9" creationId="{F488D117-7049-4AD3-A7C6-EA5F8086804B}"/>
          </ac:picMkLst>
        </pc:picChg>
        <pc:picChg chg="add mod modCrop">
          <ac:chgData name="Nikita Rao" userId="7c6a7286-bd80-4cb2-b563-917dbe3ae07c" providerId="ADAL" clId="{366D7033-5E26-456B-98AB-82CDBE2D1CF8}" dt="2020-04-24T18:08:11.346" v="4340" actId="1076"/>
          <ac:picMkLst>
            <pc:docMk/>
            <pc:sldMk cId="722307084" sldId="263"/>
            <ac:picMk id="11" creationId="{133A35BF-BC84-4D23-A280-B9345662BA58}"/>
          </ac:picMkLst>
        </pc:picChg>
      </pc:sldChg>
      <pc:sldChg chg="addSp delSp modSp mod setBg">
        <pc:chgData name="Nikita Rao" userId="7c6a7286-bd80-4cb2-b563-917dbe3ae07c" providerId="ADAL" clId="{366D7033-5E26-456B-98AB-82CDBE2D1CF8}" dt="2020-04-24T17:37:17.111" v="3993" actId="20577"/>
        <pc:sldMkLst>
          <pc:docMk/>
          <pc:sldMk cId="1804828286" sldId="264"/>
        </pc:sldMkLst>
        <pc:spChg chg="mod">
          <ac:chgData name="Nikita Rao" userId="7c6a7286-bd80-4cb2-b563-917dbe3ae07c" providerId="ADAL" clId="{366D7033-5E26-456B-98AB-82CDBE2D1CF8}" dt="2020-04-24T15:41:47.587" v="2364" actId="26606"/>
          <ac:spMkLst>
            <pc:docMk/>
            <pc:sldMk cId="1804828286" sldId="264"/>
            <ac:spMk id="2" creationId="{B13E4011-E4FA-416C-9929-49534CA659F1}"/>
          </ac:spMkLst>
        </pc:spChg>
        <pc:spChg chg="add mod">
          <ac:chgData name="Nikita Rao" userId="7c6a7286-bd80-4cb2-b563-917dbe3ae07c" providerId="ADAL" clId="{366D7033-5E26-456B-98AB-82CDBE2D1CF8}" dt="2020-04-24T17:35:44.236" v="3982" actId="11529"/>
          <ac:spMkLst>
            <pc:docMk/>
            <pc:sldMk cId="1804828286" sldId="264"/>
            <ac:spMk id="3" creationId="{E68D62B7-3F09-458B-A72A-57F4F02F3D71}"/>
          </ac:spMkLst>
        </pc:spChg>
        <pc:spChg chg="add del mod">
          <ac:chgData name="Nikita Rao" userId="7c6a7286-bd80-4cb2-b563-917dbe3ae07c" providerId="ADAL" clId="{366D7033-5E26-456B-98AB-82CDBE2D1CF8}" dt="2020-04-24T17:37:17.111" v="3993" actId="20577"/>
          <ac:spMkLst>
            <pc:docMk/>
            <pc:sldMk cId="1804828286" sldId="264"/>
            <ac:spMk id="7" creationId="{9F8DCCA9-12AB-4B07-A085-27A67F7B59A3}"/>
          </ac:spMkLst>
        </pc:spChg>
        <pc:spChg chg="add del mod">
          <ac:chgData name="Nikita Rao" userId="7c6a7286-bd80-4cb2-b563-917dbe3ae07c" providerId="ADAL" clId="{366D7033-5E26-456B-98AB-82CDBE2D1CF8}" dt="2020-04-24T15:42:50.450" v="2373" actId="12084"/>
          <ac:spMkLst>
            <pc:docMk/>
            <pc:sldMk cId="1804828286" sldId="264"/>
            <ac:spMk id="8" creationId="{C146E7AA-2F19-4866-80B9-37E36999392C}"/>
          </ac:spMkLst>
        </pc:spChg>
        <pc:spChg chg="add del">
          <ac:chgData name="Nikita Rao" userId="7c6a7286-bd80-4cb2-b563-917dbe3ae07c" providerId="ADAL" clId="{366D7033-5E26-456B-98AB-82CDBE2D1CF8}" dt="2020-04-24T15:41:30.277" v="2361" actId="26606"/>
          <ac:spMkLst>
            <pc:docMk/>
            <pc:sldMk cId="1804828286" sldId="264"/>
            <ac:spMk id="10" creationId="{5118BA95-03E7-41B7-B442-0AF8C0A7FF68}"/>
          </ac:spMkLst>
        </pc:spChg>
        <pc:spChg chg="add del">
          <ac:chgData name="Nikita Rao" userId="7c6a7286-bd80-4cb2-b563-917dbe3ae07c" providerId="ADAL" clId="{366D7033-5E26-456B-98AB-82CDBE2D1CF8}" dt="2020-04-24T15:41:30.277" v="2361" actId="26606"/>
          <ac:spMkLst>
            <pc:docMk/>
            <pc:sldMk cId="1804828286" sldId="264"/>
            <ac:spMk id="11" creationId="{059D8741-EAD6-41B1-A882-70D70FC35821}"/>
          </ac:spMkLst>
        </pc:spChg>
        <pc:spChg chg="add del">
          <ac:chgData name="Nikita Rao" userId="7c6a7286-bd80-4cb2-b563-917dbe3ae07c" providerId="ADAL" clId="{366D7033-5E26-456B-98AB-82CDBE2D1CF8}" dt="2020-04-24T15:41:30.277" v="2361" actId="26606"/>
          <ac:spMkLst>
            <pc:docMk/>
            <pc:sldMk cId="1804828286" sldId="264"/>
            <ac:spMk id="12" creationId="{45444F36-3103-4D11-A25F-C054D4606DA4}"/>
          </ac:spMkLst>
        </pc:spChg>
        <pc:spChg chg="add del">
          <ac:chgData name="Nikita Rao" userId="7c6a7286-bd80-4cb2-b563-917dbe3ae07c" providerId="ADAL" clId="{366D7033-5E26-456B-98AB-82CDBE2D1CF8}" dt="2020-04-24T15:40:53.902" v="2359" actId="26606"/>
          <ac:spMkLst>
            <pc:docMk/>
            <pc:sldMk cId="1804828286" sldId="264"/>
            <ac:spMk id="14" creationId="{BCFFB95F-D901-4937-8084-8A7BAA84FAFB}"/>
          </ac:spMkLst>
        </pc:spChg>
        <pc:spChg chg="add del">
          <ac:chgData name="Nikita Rao" userId="7c6a7286-bd80-4cb2-b563-917dbe3ae07c" providerId="ADAL" clId="{366D7033-5E26-456B-98AB-82CDBE2D1CF8}" dt="2020-04-24T15:41:36.622" v="2363" actId="26606"/>
          <ac:spMkLst>
            <pc:docMk/>
            <pc:sldMk cId="1804828286" sldId="264"/>
            <ac:spMk id="15" creationId="{BCFFB95F-D901-4937-8084-8A7BAA84FAFB}"/>
          </ac:spMkLst>
        </pc:spChg>
        <pc:spChg chg="add del">
          <ac:chgData name="Nikita Rao" userId="7c6a7286-bd80-4cb2-b563-917dbe3ae07c" providerId="ADAL" clId="{366D7033-5E26-456B-98AB-82CDBE2D1CF8}" dt="2020-04-24T15:41:30.277" v="2361" actId="26606"/>
          <ac:spMkLst>
            <pc:docMk/>
            <pc:sldMk cId="1804828286" sldId="264"/>
            <ac:spMk id="20" creationId="{AD9B3EAD-A2B3-42C4-927C-3455E3E69EE6}"/>
          </ac:spMkLst>
        </pc:spChg>
        <pc:spChg chg="add">
          <ac:chgData name="Nikita Rao" userId="7c6a7286-bd80-4cb2-b563-917dbe3ae07c" providerId="ADAL" clId="{366D7033-5E26-456B-98AB-82CDBE2D1CF8}" dt="2020-04-24T15:41:47.587" v="2364" actId="26606"/>
          <ac:spMkLst>
            <pc:docMk/>
            <pc:sldMk cId="1804828286" sldId="264"/>
            <ac:spMk id="22" creationId="{04E48745-7512-4EC2-9E20-9092D12150CA}"/>
          </ac:spMkLst>
        </pc:spChg>
        <pc:spChg chg="add">
          <ac:chgData name="Nikita Rao" userId="7c6a7286-bd80-4cb2-b563-917dbe3ae07c" providerId="ADAL" clId="{366D7033-5E26-456B-98AB-82CDBE2D1CF8}" dt="2020-04-24T15:41:47.587" v="2364" actId="26606"/>
          <ac:spMkLst>
            <pc:docMk/>
            <pc:sldMk cId="1804828286" sldId="264"/>
            <ac:spMk id="23" creationId="{E009DD9B-5EE2-4C0D-8B2B-351C8C102205}"/>
          </ac:spMkLst>
        </pc:spChg>
        <pc:spChg chg="add">
          <ac:chgData name="Nikita Rao" userId="7c6a7286-bd80-4cb2-b563-917dbe3ae07c" providerId="ADAL" clId="{366D7033-5E26-456B-98AB-82CDBE2D1CF8}" dt="2020-04-24T15:41:47.587" v="2364" actId="26606"/>
          <ac:spMkLst>
            <pc:docMk/>
            <pc:sldMk cId="1804828286" sldId="264"/>
            <ac:spMk id="24" creationId="{E720DB99-7745-4E75-9D96-AAB6D55C531E}"/>
          </ac:spMkLst>
        </pc:spChg>
        <pc:spChg chg="add">
          <ac:chgData name="Nikita Rao" userId="7c6a7286-bd80-4cb2-b563-917dbe3ae07c" providerId="ADAL" clId="{366D7033-5E26-456B-98AB-82CDBE2D1CF8}" dt="2020-04-24T15:41:47.587" v="2364" actId="26606"/>
          <ac:spMkLst>
            <pc:docMk/>
            <pc:sldMk cId="1804828286" sldId="264"/>
            <ac:spMk id="25" creationId="{D68803C4-E159-4360-B7BB-74205C8F782D}"/>
          </ac:spMkLst>
        </pc:spChg>
        <pc:spChg chg="add">
          <ac:chgData name="Nikita Rao" userId="7c6a7286-bd80-4cb2-b563-917dbe3ae07c" providerId="ADAL" clId="{366D7033-5E26-456B-98AB-82CDBE2D1CF8}" dt="2020-04-24T15:41:47.587" v="2364" actId="26606"/>
          <ac:spMkLst>
            <pc:docMk/>
            <pc:sldMk cId="1804828286" sldId="264"/>
            <ac:spMk id="26" creationId="{504B0465-3B07-49BF-BEA7-D81476246293}"/>
          </ac:spMkLst>
        </pc:spChg>
        <pc:spChg chg="add">
          <ac:chgData name="Nikita Rao" userId="7c6a7286-bd80-4cb2-b563-917dbe3ae07c" providerId="ADAL" clId="{366D7033-5E26-456B-98AB-82CDBE2D1CF8}" dt="2020-04-24T15:41:47.587" v="2364" actId="26606"/>
          <ac:spMkLst>
            <pc:docMk/>
            <pc:sldMk cId="1804828286" sldId="264"/>
            <ac:spMk id="27" creationId="{49B7FFA5-14CB-4A4F-9BCC-CA3AA5D9D276}"/>
          </ac:spMkLst>
        </pc:spChg>
        <pc:spChg chg="add del mod">
          <ac:chgData name="Nikita Rao" userId="7c6a7286-bd80-4cb2-b563-917dbe3ae07c" providerId="ADAL" clId="{366D7033-5E26-456B-98AB-82CDBE2D1CF8}" dt="2020-04-24T15:43:45.183" v="2375" actId="12084"/>
          <ac:spMkLst>
            <pc:docMk/>
            <pc:sldMk cId="1804828286" sldId="264"/>
            <ac:spMk id="29" creationId="{82508346-F677-4F3F-BA10-02B8971FB876}"/>
          </ac:spMkLst>
        </pc:spChg>
        <pc:grpChg chg="add del">
          <ac:chgData name="Nikita Rao" userId="7c6a7286-bd80-4cb2-b563-917dbe3ae07c" providerId="ADAL" clId="{366D7033-5E26-456B-98AB-82CDBE2D1CF8}" dt="2020-04-24T15:40:53.902" v="2359" actId="26606"/>
          <ac:grpSpMkLst>
            <pc:docMk/>
            <pc:sldMk cId="1804828286" sldId="264"/>
            <ac:grpSpMk id="16" creationId="{60F473BD-3FD3-4548-A8F5-11D3C9CB88BC}"/>
          </ac:grpSpMkLst>
        </pc:grpChg>
        <pc:grpChg chg="add del">
          <ac:chgData name="Nikita Rao" userId="7c6a7286-bd80-4cb2-b563-917dbe3ae07c" providerId="ADAL" clId="{366D7033-5E26-456B-98AB-82CDBE2D1CF8}" dt="2020-04-24T15:41:36.622" v="2363" actId="26606"/>
          <ac:grpSpMkLst>
            <pc:docMk/>
            <pc:sldMk cId="1804828286" sldId="264"/>
            <ac:grpSpMk id="19" creationId="{60F473BD-3FD3-4548-A8F5-11D3C9CB88BC}"/>
          </ac:grpSpMkLst>
        </pc:grpChg>
        <pc:graphicFrameChg chg="add del mod">
          <ac:chgData name="Nikita Rao" userId="7c6a7286-bd80-4cb2-b563-917dbe3ae07c" providerId="ADAL" clId="{366D7033-5E26-456B-98AB-82CDBE2D1CF8}" dt="2020-04-24T15:40:53.902" v="2359" actId="26606"/>
          <ac:graphicFrameMkLst>
            <pc:docMk/>
            <pc:sldMk cId="1804828286" sldId="264"/>
            <ac:graphicFrameMk id="9" creationId="{766C5A11-D0C5-4F52-B4E0-FF18A8C1C494}"/>
          </ac:graphicFrameMkLst>
        </pc:graphicFrameChg>
        <pc:graphicFrameChg chg="add del">
          <ac:chgData name="Nikita Rao" userId="7c6a7286-bd80-4cb2-b563-917dbe3ae07c" providerId="ADAL" clId="{366D7033-5E26-456B-98AB-82CDBE2D1CF8}" dt="2020-04-24T15:41:30.277" v="2361" actId="26606"/>
          <ac:graphicFrameMkLst>
            <pc:docMk/>
            <pc:sldMk cId="1804828286" sldId="264"/>
            <ac:graphicFrameMk id="13" creationId="{16FCB15E-B056-437D-B861-8628842FCD4F}"/>
          </ac:graphicFrameMkLst>
        </pc:graphicFrameChg>
        <pc:graphicFrameChg chg="add del">
          <ac:chgData name="Nikita Rao" userId="7c6a7286-bd80-4cb2-b563-917dbe3ae07c" providerId="ADAL" clId="{366D7033-5E26-456B-98AB-82CDBE2D1CF8}" dt="2020-04-24T15:41:36.622" v="2363" actId="26606"/>
          <ac:graphicFrameMkLst>
            <pc:docMk/>
            <pc:sldMk cId="1804828286" sldId="264"/>
            <ac:graphicFrameMk id="21" creationId="{0709660D-5F04-42AC-8115-2FB32511FE7C}"/>
          </ac:graphicFrameMkLst>
        </pc:graphicFrameChg>
        <pc:graphicFrameChg chg="add del mod">
          <ac:chgData name="Nikita Rao" userId="7c6a7286-bd80-4cb2-b563-917dbe3ae07c" providerId="ADAL" clId="{366D7033-5E26-456B-98AB-82CDBE2D1CF8}" dt="2020-04-24T15:43:20.814" v="2374" actId="11529"/>
          <ac:graphicFrameMkLst>
            <pc:docMk/>
            <pc:sldMk cId="1804828286" sldId="264"/>
            <ac:graphicFrameMk id="28" creationId="{5D59E4E0-430B-4133-9C31-5F4BE827E0EE}"/>
          </ac:graphicFrameMkLst>
        </pc:graphicFrameChg>
        <pc:graphicFrameChg chg="add del mod">
          <ac:chgData name="Nikita Rao" userId="7c6a7286-bd80-4cb2-b563-917dbe3ae07c" providerId="ADAL" clId="{366D7033-5E26-456B-98AB-82CDBE2D1CF8}" dt="2020-04-24T17:35:44.236" v="3982" actId="11529"/>
          <ac:graphicFrameMkLst>
            <pc:docMk/>
            <pc:sldMk cId="1804828286" sldId="264"/>
            <ac:graphicFrameMk id="30" creationId="{A6BFB547-CEDA-4BEE-B133-C39E6052FBEE}"/>
          </ac:graphicFrameMkLst>
        </pc:graphicFrameChg>
        <pc:picChg chg="del mod">
          <ac:chgData name="Nikita Rao" userId="7c6a7286-bd80-4cb2-b563-917dbe3ae07c" providerId="ADAL" clId="{366D7033-5E26-456B-98AB-82CDBE2D1CF8}" dt="2020-04-24T15:09:40.965" v="1836" actId="21"/>
          <ac:picMkLst>
            <pc:docMk/>
            <pc:sldMk cId="1804828286" sldId="264"/>
            <ac:picMk id="4" creationId="{8A7EB109-863D-49D6-A701-6156972B9EEA}"/>
          </ac:picMkLst>
        </pc:picChg>
        <pc:picChg chg="del mod">
          <ac:chgData name="Nikita Rao" userId="7c6a7286-bd80-4cb2-b563-917dbe3ae07c" providerId="ADAL" clId="{366D7033-5E26-456B-98AB-82CDBE2D1CF8}" dt="2020-04-24T15:09:40.965" v="1836" actId="21"/>
          <ac:picMkLst>
            <pc:docMk/>
            <pc:sldMk cId="1804828286" sldId="264"/>
            <ac:picMk id="6" creationId="{62D42CB4-DDF5-4C8B-A377-5BB2B1453E8C}"/>
          </ac:picMkLst>
        </pc:picChg>
      </pc:sldChg>
      <pc:sldChg chg="addSp modSp">
        <pc:chgData name="Nikita Rao" userId="7c6a7286-bd80-4cb2-b563-917dbe3ae07c" providerId="ADAL" clId="{366D7033-5E26-456B-98AB-82CDBE2D1CF8}" dt="2020-04-24T18:04:10.304" v="4328"/>
        <pc:sldMkLst>
          <pc:docMk/>
          <pc:sldMk cId="656228432" sldId="265"/>
        </pc:sldMkLst>
        <pc:spChg chg="add mod">
          <ac:chgData name="Nikita Rao" userId="7c6a7286-bd80-4cb2-b563-917dbe3ae07c" providerId="ADAL" clId="{366D7033-5E26-456B-98AB-82CDBE2D1CF8}" dt="2020-04-24T17:07:07.991" v="3166" actId="14100"/>
          <ac:spMkLst>
            <pc:docMk/>
            <pc:sldMk cId="656228432" sldId="265"/>
            <ac:spMk id="4" creationId="{F16C27F3-6153-4F10-A186-CDD20D2795B1}"/>
          </ac:spMkLst>
        </pc:spChg>
        <pc:spChg chg="add mod">
          <ac:chgData name="Nikita Rao" userId="7c6a7286-bd80-4cb2-b563-917dbe3ae07c" providerId="ADAL" clId="{366D7033-5E26-456B-98AB-82CDBE2D1CF8}" dt="2020-04-24T17:07:56.437" v="3286" actId="313"/>
          <ac:spMkLst>
            <pc:docMk/>
            <pc:sldMk cId="656228432" sldId="265"/>
            <ac:spMk id="5" creationId="{356F6CCE-E665-4B38-B628-1DEDF46AFEA4}"/>
          </ac:spMkLst>
        </pc:spChg>
        <pc:picChg chg="mod">
          <ac:chgData name="Nikita Rao" userId="7c6a7286-bd80-4cb2-b563-917dbe3ae07c" providerId="ADAL" clId="{366D7033-5E26-456B-98AB-82CDBE2D1CF8}" dt="2020-04-24T18:04:10.304" v="4328"/>
          <ac:picMkLst>
            <pc:docMk/>
            <pc:sldMk cId="656228432" sldId="265"/>
            <ac:picMk id="7" creationId="{25E7B30D-1980-42BC-9493-EB78BA1AA1D4}"/>
          </ac:picMkLst>
        </pc:picChg>
      </pc:sldChg>
      <pc:sldChg chg="addSp delSp modSp new">
        <pc:chgData name="Nikita Rao" userId="7c6a7286-bd80-4cb2-b563-917dbe3ae07c" providerId="ADAL" clId="{366D7033-5E26-456B-98AB-82CDBE2D1CF8}" dt="2020-04-24T17:09:36.211" v="3339" actId="20577"/>
        <pc:sldMkLst>
          <pc:docMk/>
          <pc:sldMk cId="2923947221" sldId="266"/>
        </pc:sldMkLst>
        <pc:spChg chg="mod">
          <ac:chgData name="Nikita Rao" userId="7c6a7286-bd80-4cb2-b563-917dbe3ae07c" providerId="ADAL" clId="{366D7033-5E26-456B-98AB-82CDBE2D1CF8}" dt="2020-04-24T15:08:09.383" v="1662" actId="20577"/>
          <ac:spMkLst>
            <pc:docMk/>
            <pc:sldMk cId="2923947221" sldId="266"/>
            <ac:spMk id="2" creationId="{8135BDDD-29E5-4060-B15B-FBDE2EF66962}"/>
          </ac:spMkLst>
        </pc:spChg>
        <pc:spChg chg="mod">
          <ac:chgData name="Nikita Rao" userId="7c6a7286-bd80-4cb2-b563-917dbe3ae07c" providerId="ADAL" clId="{366D7033-5E26-456B-98AB-82CDBE2D1CF8}" dt="2020-04-24T16:07:52.954" v="2612" actId="14100"/>
          <ac:spMkLst>
            <pc:docMk/>
            <pc:sldMk cId="2923947221" sldId="266"/>
            <ac:spMk id="3" creationId="{D9CA6F0A-EDB3-4BF6-B007-DFD1EE930919}"/>
          </ac:spMkLst>
        </pc:spChg>
        <pc:spChg chg="add del mod">
          <ac:chgData name="Nikita Rao" userId="7c6a7286-bd80-4cb2-b563-917dbe3ae07c" providerId="ADAL" clId="{366D7033-5E26-456B-98AB-82CDBE2D1CF8}" dt="2020-04-24T15:12:03.123" v="1887" actId="478"/>
          <ac:spMkLst>
            <pc:docMk/>
            <pc:sldMk cId="2923947221" sldId="266"/>
            <ac:spMk id="6" creationId="{B9E5D507-D001-4BB4-B226-2C9A093BEC89}"/>
          </ac:spMkLst>
        </pc:spChg>
        <pc:spChg chg="add del mod">
          <ac:chgData name="Nikita Rao" userId="7c6a7286-bd80-4cb2-b563-917dbe3ae07c" providerId="ADAL" clId="{366D7033-5E26-456B-98AB-82CDBE2D1CF8}" dt="2020-04-24T17:08:57.028" v="3288" actId="767"/>
          <ac:spMkLst>
            <pc:docMk/>
            <pc:sldMk cId="2923947221" sldId="266"/>
            <ac:spMk id="9" creationId="{DBAAE476-826A-4D58-932A-C180F009928D}"/>
          </ac:spMkLst>
        </pc:spChg>
        <pc:spChg chg="add mod">
          <ac:chgData name="Nikita Rao" userId="7c6a7286-bd80-4cb2-b563-917dbe3ae07c" providerId="ADAL" clId="{366D7033-5E26-456B-98AB-82CDBE2D1CF8}" dt="2020-04-24T17:09:27.178" v="3324" actId="14100"/>
          <ac:spMkLst>
            <pc:docMk/>
            <pc:sldMk cId="2923947221" sldId="266"/>
            <ac:spMk id="10" creationId="{19EBDD2D-BC35-433E-AE7A-D70D76A13854}"/>
          </ac:spMkLst>
        </pc:spChg>
        <pc:spChg chg="add mod">
          <ac:chgData name="Nikita Rao" userId="7c6a7286-bd80-4cb2-b563-917dbe3ae07c" providerId="ADAL" clId="{366D7033-5E26-456B-98AB-82CDBE2D1CF8}" dt="2020-04-24T17:09:36.211" v="3339" actId="20577"/>
          <ac:spMkLst>
            <pc:docMk/>
            <pc:sldMk cId="2923947221" sldId="266"/>
            <ac:spMk id="11" creationId="{08D59DE4-88C6-498E-8B22-14BAE2DD78AF}"/>
          </ac:spMkLst>
        </pc:spChg>
        <pc:picChg chg="add del mod">
          <ac:chgData name="Nikita Rao" userId="7c6a7286-bd80-4cb2-b563-917dbe3ae07c" providerId="ADAL" clId="{366D7033-5E26-456B-98AB-82CDBE2D1CF8}" dt="2020-04-24T15:12:05.815" v="1888" actId="478"/>
          <ac:picMkLst>
            <pc:docMk/>
            <pc:sldMk cId="2923947221" sldId="266"/>
            <ac:picMk id="4" creationId="{79921654-DE35-475C-ACB6-26228386AF91}"/>
          </ac:picMkLst>
        </pc:picChg>
        <pc:picChg chg="add mod">
          <ac:chgData name="Nikita Rao" userId="7c6a7286-bd80-4cb2-b563-917dbe3ae07c" providerId="ADAL" clId="{366D7033-5E26-456B-98AB-82CDBE2D1CF8}" dt="2020-04-24T16:08:41.354" v="2655" actId="14100"/>
          <ac:picMkLst>
            <pc:docMk/>
            <pc:sldMk cId="2923947221" sldId="266"/>
            <ac:picMk id="5" creationId="{3FADD750-74B4-4E3E-9D25-BBB4EEB6DA87}"/>
          </ac:picMkLst>
        </pc:picChg>
        <pc:picChg chg="add mod">
          <ac:chgData name="Nikita Rao" userId="7c6a7286-bd80-4cb2-b563-917dbe3ae07c" providerId="ADAL" clId="{366D7033-5E26-456B-98AB-82CDBE2D1CF8}" dt="2020-04-24T16:08:41.354" v="2655" actId="14100"/>
          <ac:picMkLst>
            <pc:docMk/>
            <pc:sldMk cId="2923947221" sldId="266"/>
            <ac:picMk id="8" creationId="{E4CB4517-0B9E-4D2F-87BC-C31E1D7F4E5D}"/>
          </ac:picMkLst>
        </pc:picChg>
      </pc:sldChg>
      <pc:sldChg chg="addSp delSp modSp new">
        <pc:chgData name="Nikita Rao" userId="7c6a7286-bd80-4cb2-b563-917dbe3ae07c" providerId="ADAL" clId="{366D7033-5E26-456B-98AB-82CDBE2D1CF8}" dt="2020-04-24T17:56:18.386" v="4214" actId="313"/>
        <pc:sldMkLst>
          <pc:docMk/>
          <pc:sldMk cId="128409717" sldId="267"/>
        </pc:sldMkLst>
        <pc:spChg chg="mod">
          <ac:chgData name="Nikita Rao" userId="7c6a7286-bd80-4cb2-b563-917dbe3ae07c" providerId="ADAL" clId="{366D7033-5E26-456B-98AB-82CDBE2D1CF8}" dt="2020-04-24T16:00:11.281" v="2488" actId="20577"/>
          <ac:spMkLst>
            <pc:docMk/>
            <pc:sldMk cId="128409717" sldId="267"/>
            <ac:spMk id="2" creationId="{CC19E39F-27F4-4CF0-9166-4A6C438213AD}"/>
          </ac:spMkLst>
        </pc:spChg>
        <pc:spChg chg="del">
          <ac:chgData name="Nikita Rao" userId="7c6a7286-bd80-4cb2-b563-917dbe3ae07c" providerId="ADAL" clId="{366D7033-5E26-456B-98AB-82CDBE2D1CF8}" dt="2020-04-24T16:38:46.633" v="2933"/>
          <ac:spMkLst>
            <pc:docMk/>
            <pc:sldMk cId="128409717" sldId="267"/>
            <ac:spMk id="3" creationId="{C91AC76B-DB9D-4B20-BCB3-9783C15D64A2}"/>
          </ac:spMkLst>
        </pc:spChg>
        <pc:spChg chg="add mod">
          <ac:chgData name="Nikita Rao" userId="7c6a7286-bd80-4cb2-b563-917dbe3ae07c" providerId="ADAL" clId="{366D7033-5E26-456B-98AB-82CDBE2D1CF8}" dt="2020-04-24T17:55:22.495" v="4212" actId="1076"/>
          <ac:spMkLst>
            <pc:docMk/>
            <pc:sldMk cId="128409717" sldId="267"/>
            <ac:spMk id="8" creationId="{7FA8D0A3-51A8-42C8-8196-20D93D658E1B}"/>
          </ac:spMkLst>
        </pc:spChg>
        <pc:graphicFrameChg chg="add mod">
          <ac:chgData name="Nikita Rao" userId="7c6a7286-bd80-4cb2-b563-917dbe3ae07c" providerId="ADAL" clId="{366D7033-5E26-456B-98AB-82CDBE2D1CF8}" dt="2020-04-24T17:56:18.386" v="4214" actId="313"/>
          <ac:graphicFrameMkLst>
            <pc:docMk/>
            <pc:sldMk cId="128409717" sldId="267"/>
            <ac:graphicFrameMk id="6" creationId="{B13AF67E-B8F6-43DD-B9A9-4852E3C031C1}"/>
          </ac:graphicFrameMkLst>
        </pc:graphicFrameChg>
        <pc:picChg chg="add del mod">
          <ac:chgData name="Nikita Rao" userId="7c6a7286-bd80-4cb2-b563-917dbe3ae07c" providerId="ADAL" clId="{366D7033-5E26-456B-98AB-82CDBE2D1CF8}" dt="2020-04-24T17:50:55.305" v="4173" actId="478"/>
          <ac:picMkLst>
            <pc:docMk/>
            <pc:sldMk cId="128409717" sldId="267"/>
            <ac:picMk id="5" creationId="{A7EBE613-E660-4585-8D7E-8FBA674D1D01}"/>
          </ac:picMkLst>
        </pc:picChg>
      </pc:sldChg>
      <pc:sldChg chg="addSp delSp modSp new mod setBg">
        <pc:chgData name="Nikita Rao" userId="7c6a7286-bd80-4cb2-b563-917dbe3ae07c" providerId="ADAL" clId="{366D7033-5E26-456B-98AB-82CDBE2D1CF8}" dt="2020-04-24T18:03:17.343" v="4327" actId="20577"/>
        <pc:sldMkLst>
          <pc:docMk/>
          <pc:sldMk cId="3909841765" sldId="268"/>
        </pc:sldMkLst>
        <pc:spChg chg="mod">
          <ac:chgData name="Nikita Rao" userId="7c6a7286-bd80-4cb2-b563-917dbe3ae07c" providerId="ADAL" clId="{366D7033-5E26-456B-98AB-82CDBE2D1CF8}" dt="2020-04-24T16:37:25.310" v="2894" actId="26606"/>
          <ac:spMkLst>
            <pc:docMk/>
            <pc:sldMk cId="3909841765" sldId="268"/>
            <ac:spMk id="2" creationId="{2E4EA213-D015-47A2-9C37-142E1769C8B9}"/>
          </ac:spMkLst>
        </pc:spChg>
        <pc:spChg chg="mod ord">
          <ac:chgData name="Nikita Rao" userId="7c6a7286-bd80-4cb2-b563-917dbe3ae07c" providerId="ADAL" clId="{366D7033-5E26-456B-98AB-82CDBE2D1CF8}" dt="2020-04-24T18:03:17.343" v="4327" actId="20577"/>
          <ac:spMkLst>
            <pc:docMk/>
            <pc:sldMk cId="3909841765" sldId="268"/>
            <ac:spMk id="3" creationId="{B655B4E5-BE73-4B9C-8911-0A083A5E74A6}"/>
          </ac:spMkLst>
        </pc:spChg>
        <pc:spChg chg="add">
          <ac:chgData name="Nikita Rao" userId="7c6a7286-bd80-4cb2-b563-917dbe3ae07c" providerId="ADAL" clId="{366D7033-5E26-456B-98AB-82CDBE2D1CF8}" dt="2020-04-24T16:37:25.310" v="2894" actId="26606"/>
          <ac:spMkLst>
            <pc:docMk/>
            <pc:sldMk cId="3909841765" sldId="268"/>
            <ac:spMk id="13" creationId="{F3AF35CD-DA30-4E34-B0F3-32C27766DA05}"/>
          </ac:spMkLst>
        </pc:spChg>
        <pc:grpChg chg="add">
          <ac:chgData name="Nikita Rao" userId="7c6a7286-bd80-4cb2-b563-917dbe3ae07c" providerId="ADAL" clId="{366D7033-5E26-456B-98AB-82CDBE2D1CF8}" dt="2020-04-24T16:37:25.310" v="2894" actId="26606"/>
          <ac:grpSpMkLst>
            <pc:docMk/>
            <pc:sldMk cId="3909841765" sldId="268"/>
            <ac:grpSpMk id="15" creationId="{BCFC42DC-2C46-47C4-BC61-530557385DBD}"/>
          </ac:grpSpMkLst>
        </pc:grpChg>
        <pc:picChg chg="add del mod">
          <ac:chgData name="Nikita Rao" userId="7c6a7286-bd80-4cb2-b563-917dbe3ae07c" providerId="ADAL" clId="{366D7033-5E26-456B-98AB-82CDBE2D1CF8}" dt="2020-04-24T16:25:04.641" v="2657"/>
          <ac:picMkLst>
            <pc:docMk/>
            <pc:sldMk cId="3909841765" sldId="268"/>
            <ac:picMk id="5" creationId="{A908437B-E8E3-47E5-9EB7-24FFD4CF0E86}"/>
          </ac:picMkLst>
        </pc:picChg>
        <pc:picChg chg="add del mod">
          <ac:chgData name="Nikita Rao" userId="7c6a7286-bd80-4cb2-b563-917dbe3ae07c" providerId="ADAL" clId="{366D7033-5E26-456B-98AB-82CDBE2D1CF8}" dt="2020-04-24T16:35:22.539" v="2787" actId="478"/>
          <ac:picMkLst>
            <pc:docMk/>
            <pc:sldMk cId="3909841765" sldId="268"/>
            <ac:picMk id="7" creationId="{FF0F1F8A-1006-4D85-A2D6-09BF981B411C}"/>
          </ac:picMkLst>
        </pc:picChg>
        <pc:picChg chg="add mod">
          <ac:chgData name="Nikita Rao" userId="7c6a7286-bd80-4cb2-b563-917dbe3ae07c" providerId="ADAL" clId="{366D7033-5E26-456B-98AB-82CDBE2D1CF8}" dt="2020-04-24T16:37:25.310" v="2894" actId="26606"/>
          <ac:picMkLst>
            <pc:docMk/>
            <pc:sldMk cId="3909841765" sldId="268"/>
            <ac:picMk id="8" creationId="{DB5371C2-54F3-48AB-91F0-12255C9720E1}"/>
          </ac:picMkLst>
        </pc:picChg>
      </pc:sldChg>
    </pc:docChg>
  </pc:docChgLst>
  <pc:docChgLst>
    <pc:chgData name="Hua Cui" userId="S::hcui10@syr.edu::2000d81e-7798-45c3-be89-a36d37079f23" providerId="AD" clId="Web-{E6E6DD80-4005-4D79-8D80-FA95308B37AE}"/>
    <pc:docChg chg="addSld modSld addMainMaster delMainMaster">
      <pc:chgData name="Hua Cui" userId="S::hcui10@syr.edu::2000d81e-7798-45c3-be89-a36d37079f23" providerId="AD" clId="Web-{E6E6DD80-4005-4D79-8D80-FA95308B37AE}" dt="2020-04-24T01:10:05.862" v="314"/>
      <pc:docMkLst>
        <pc:docMk/>
      </pc:docMkLst>
      <pc:sldChg chg="modSp mod modClrScheme chgLayout">
        <pc:chgData name="Hua Cui" userId="S::hcui10@syr.edu::2000d81e-7798-45c3-be89-a36d37079f23" providerId="AD" clId="Web-{E6E6DD80-4005-4D79-8D80-FA95308B37AE}" dt="2020-04-24T00:07:42.924" v="79" actId="20577"/>
        <pc:sldMkLst>
          <pc:docMk/>
          <pc:sldMk cId="703088496" sldId="256"/>
        </pc:sldMkLst>
        <pc:spChg chg="mod ord">
          <ac:chgData name="Hua Cui" userId="S::hcui10@syr.edu::2000d81e-7798-45c3-be89-a36d37079f23" providerId="AD" clId="Web-{E6E6DD80-4005-4D79-8D80-FA95308B37AE}" dt="2020-04-24T00:03:54.765" v="36"/>
          <ac:spMkLst>
            <pc:docMk/>
            <pc:sldMk cId="703088496" sldId="256"/>
            <ac:spMk id="2" creationId="{00000000-0000-0000-0000-000000000000}"/>
          </ac:spMkLst>
        </pc:spChg>
        <pc:spChg chg="mod ord">
          <ac:chgData name="Hua Cui" userId="S::hcui10@syr.edu::2000d81e-7798-45c3-be89-a36d37079f23" providerId="AD" clId="Web-{E6E6DD80-4005-4D79-8D80-FA95308B37AE}" dt="2020-04-24T00:07:42.924" v="79" actId="20577"/>
          <ac:spMkLst>
            <pc:docMk/>
            <pc:sldMk cId="703088496" sldId="256"/>
            <ac:spMk id="3" creationId="{00000000-0000-0000-0000-000000000000}"/>
          </ac:spMkLst>
        </pc:spChg>
      </pc:sldChg>
      <pc:sldChg chg="addSp delSp modSp new mod setBg modClrScheme chgLayout">
        <pc:chgData name="Hua Cui" userId="S::hcui10@syr.edu::2000d81e-7798-45c3-be89-a36d37079f23" providerId="AD" clId="Web-{E6E6DD80-4005-4D79-8D80-FA95308B37AE}" dt="2020-04-24T01:08:43.846" v="309" actId="20577"/>
        <pc:sldMkLst>
          <pc:docMk/>
          <pc:sldMk cId="861500199" sldId="257"/>
        </pc:sldMkLst>
        <pc:spChg chg="mod ord">
          <ac:chgData name="Hua Cui" userId="S::hcui10@syr.edu::2000d81e-7798-45c3-be89-a36d37079f23" providerId="AD" clId="Web-{E6E6DD80-4005-4D79-8D80-FA95308B37AE}" dt="2020-04-24T01:07:19.580" v="301"/>
          <ac:spMkLst>
            <pc:docMk/>
            <pc:sldMk cId="861500199" sldId="257"/>
            <ac:spMk id="2" creationId="{D5E79182-4284-40B8-8BEF-BC43F990713A}"/>
          </ac:spMkLst>
        </pc:spChg>
        <pc:spChg chg="add del mod ord">
          <ac:chgData name="Hua Cui" userId="S::hcui10@syr.edu::2000d81e-7798-45c3-be89-a36d37079f23" providerId="AD" clId="Web-{E6E6DD80-4005-4D79-8D80-FA95308B37AE}" dt="2020-04-24T01:07:19.580" v="301"/>
          <ac:spMkLst>
            <pc:docMk/>
            <pc:sldMk cId="861500199" sldId="257"/>
            <ac:spMk id="3" creationId="{7BFBD781-A2D2-426E-94BE-04B27B1650CA}"/>
          </ac:spMkLst>
        </pc:spChg>
        <pc:spChg chg="add del">
          <ac:chgData name="Hua Cui" userId="S::hcui10@syr.edu::2000d81e-7798-45c3-be89-a36d37079f23" providerId="AD" clId="Web-{E6E6DD80-4005-4D79-8D80-FA95308B37AE}" dt="2020-04-24T01:07:19.486" v="300"/>
          <ac:spMkLst>
            <pc:docMk/>
            <pc:sldMk cId="861500199" sldId="257"/>
            <ac:spMk id="6" creationId="{5118BA95-03E7-41B7-B442-0AF8C0A7FF68}"/>
          </ac:spMkLst>
        </pc:spChg>
        <pc:spChg chg="add">
          <ac:chgData name="Hua Cui" userId="S::hcui10@syr.edu::2000d81e-7798-45c3-be89-a36d37079f23" providerId="AD" clId="Web-{E6E6DD80-4005-4D79-8D80-FA95308B37AE}" dt="2020-04-24T01:07:19.580" v="301"/>
          <ac:spMkLst>
            <pc:docMk/>
            <pc:sldMk cId="861500199" sldId="257"/>
            <ac:spMk id="8" creationId="{3FD711E9-7F79-40A9-8D9E-4AE293C154A5}"/>
          </ac:spMkLst>
        </pc:spChg>
        <pc:spChg chg="add del">
          <ac:chgData name="Hua Cui" userId="S::hcui10@syr.edu::2000d81e-7798-45c3-be89-a36d37079f23" providerId="AD" clId="Web-{E6E6DD80-4005-4D79-8D80-FA95308B37AE}" dt="2020-04-24T01:06:57.455" v="298"/>
          <ac:spMkLst>
            <pc:docMk/>
            <pc:sldMk cId="861500199" sldId="257"/>
            <ac:spMk id="10" creationId="{3FD711E9-7F79-40A9-8D9E-4AE293C154A5}"/>
          </ac:spMkLst>
        </pc:spChg>
        <pc:spChg chg="add del">
          <ac:chgData name="Hua Cui" userId="S::hcui10@syr.edu::2000d81e-7798-45c3-be89-a36d37079f23" providerId="AD" clId="Web-{E6E6DD80-4005-4D79-8D80-FA95308B37AE}" dt="2020-04-24T01:07:19.486" v="300"/>
          <ac:spMkLst>
            <pc:docMk/>
            <pc:sldMk cId="861500199" sldId="257"/>
            <ac:spMk id="12" creationId="{059D8741-EAD6-41B1-A882-70D70FC35821}"/>
          </ac:spMkLst>
        </pc:spChg>
        <pc:spChg chg="add del">
          <ac:chgData name="Hua Cui" userId="S::hcui10@syr.edu::2000d81e-7798-45c3-be89-a36d37079f23" providerId="AD" clId="Web-{E6E6DD80-4005-4D79-8D80-FA95308B37AE}" dt="2020-04-24T01:07:19.486" v="300"/>
          <ac:spMkLst>
            <pc:docMk/>
            <pc:sldMk cId="861500199" sldId="257"/>
            <ac:spMk id="14" creationId="{45444F36-3103-4D11-A25F-C054D4606DA4}"/>
          </ac:spMkLst>
        </pc:spChg>
        <pc:spChg chg="add del">
          <ac:chgData name="Hua Cui" userId="S::hcui10@syr.edu::2000d81e-7798-45c3-be89-a36d37079f23" providerId="AD" clId="Web-{E6E6DD80-4005-4D79-8D80-FA95308B37AE}" dt="2020-04-24T01:07:19.486" v="300"/>
          <ac:spMkLst>
            <pc:docMk/>
            <pc:sldMk cId="861500199" sldId="257"/>
            <ac:spMk id="16" creationId="{AD9B3EAD-A2B3-42C4-927C-3455E3E69EE6}"/>
          </ac:spMkLst>
        </pc:spChg>
        <pc:graphicFrameChg chg="add del">
          <ac:chgData name="Hua Cui" userId="S::hcui10@syr.edu::2000d81e-7798-45c3-be89-a36d37079f23" providerId="AD" clId="Web-{E6E6DD80-4005-4D79-8D80-FA95308B37AE}" dt="2020-04-24T01:06:57.455" v="298"/>
          <ac:graphicFrameMkLst>
            <pc:docMk/>
            <pc:sldMk cId="861500199" sldId="257"/>
            <ac:graphicFrameMk id="5" creationId="{0EC9A688-C0E9-46D4-8105-19A8002C97AA}"/>
          </ac:graphicFrameMkLst>
        </pc:graphicFrameChg>
        <pc:graphicFrameChg chg="add del">
          <ac:chgData name="Hua Cui" userId="S::hcui10@syr.edu::2000d81e-7798-45c3-be89-a36d37079f23" providerId="AD" clId="Web-{E6E6DD80-4005-4D79-8D80-FA95308B37AE}" dt="2020-04-24T01:07:19.486" v="300"/>
          <ac:graphicFrameMkLst>
            <pc:docMk/>
            <pc:sldMk cId="861500199" sldId="257"/>
            <ac:graphicFrameMk id="7" creationId="{6DB4E063-AD60-4579-AB9F-CCEA00C65E98}"/>
          </ac:graphicFrameMkLst>
        </pc:graphicFrameChg>
        <pc:graphicFrameChg chg="add modGraphic">
          <ac:chgData name="Hua Cui" userId="S::hcui10@syr.edu::2000d81e-7798-45c3-be89-a36d37079f23" providerId="AD" clId="Web-{E6E6DD80-4005-4D79-8D80-FA95308B37AE}" dt="2020-04-24T01:08:43.846" v="309" actId="20577"/>
          <ac:graphicFrameMkLst>
            <pc:docMk/>
            <pc:sldMk cId="861500199" sldId="257"/>
            <ac:graphicFrameMk id="9" creationId="{0EC9A688-C0E9-46D4-8105-19A8002C97AA}"/>
          </ac:graphicFrameMkLst>
        </pc:graphicFrameChg>
      </pc:sldChg>
      <pc:sldChg chg="modSp new">
        <pc:chgData name="Hua Cui" userId="S::hcui10@syr.edu::2000d81e-7798-45c3-be89-a36d37079f23" providerId="AD" clId="Web-{E6E6DD80-4005-4D79-8D80-FA95308B37AE}" dt="2020-04-24T00:50:26.592" v="107" actId="20577"/>
        <pc:sldMkLst>
          <pc:docMk/>
          <pc:sldMk cId="1720814453" sldId="258"/>
        </pc:sldMkLst>
        <pc:spChg chg="mod">
          <ac:chgData name="Hua Cui" userId="S::hcui10@syr.edu::2000d81e-7798-45c3-be89-a36d37079f23" providerId="AD" clId="Web-{E6E6DD80-4005-4D79-8D80-FA95308B37AE}" dt="2020-04-24T00:50:26.592" v="107" actId="20577"/>
          <ac:spMkLst>
            <pc:docMk/>
            <pc:sldMk cId="1720814453" sldId="258"/>
            <ac:spMk id="2" creationId="{7DA8F1F4-606E-46EC-ABCF-5EF56D53A4EE}"/>
          </ac:spMkLst>
        </pc:spChg>
      </pc:sldChg>
      <pc:sldChg chg="modSp new">
        <pc:chgData name="Hua Cui" userId="S::hcui10@syr.edu::2000d81e-7798-45c3-be89-a36d37079f23" providerId="AD" clId="Web-{E6E6DD80-4005-4D79-8D80-FA95308B37AE}" dt="2020-04-24T00:51:15.530" v="123" actId="20577"/>
        <pc:sldMkLst>
          <pc:docMk/>
          <pc:sldMk cId="1971134577" sldId="259"/>
        </pc:sldMkLst>
        <pc:spChg chg="mod">
          <ac:chgData name="Hua Cui" userId="S::hcui10@syr.edu::2000d81e-7798-45c3-be89-a36d37079f23" providerId="AD" clId="Web-{E6E6DD80-4005-4D79-8D80-FA95308B37AE}" dt="2020-04-24T00:51:15.530" v="123" actId="20577"/>
          <ac:spMkLst>
            <pc:docMk/>
            <pc:sldMk cId="1971134577" sldId="259"/>
            <ac:spMk id="2" creationId="{3EFF2975-7396-4DB1-9D9F-C1140785D368}"/>
          </ac:spMkLst>
        </pc:spChg>
      </pc:sldChg>
      <pc:sldChg chg="addSp delSp modSp new mod setBg">
        <pc:chgData name="Hua Cui" userId="S::hcui10@syr.edu::2000d81e-7798-45c3-be89-a36d37079f23" providerId="AD" clId="Web-{E6E6DD80-4005-4D79-8D80-FA95308B37AE}" dt="2020-04-24T01:10:05.862" v="314"/>
        <pc:sldMkLst>
          <pc:docMk/>
          <pc:sldMk cId="1298270723" sldId="260"/>
        </pc:sldMkLst>
        <pc:spChg chg="mod">
          <ac:chgData name="Hua Cui" userId="S::hcui10@syr.edu::2000d81e-7798-45c3-be89-a36d37079f23" providerId="AD" clId="Web-{E6E6DD80-4005-4D79-8D80-FA95308B37AE}" dt="2020-04-24T01:10:05.862" v="314"/>
          <ac:spMkLst>
            <pc:docMk/>
            <pc:sldMk cId="1298270723" sldId="260"/>
            <ac:spMk id="2" creationId="{C3771B8A-89A8-4638-A64B-149E554A1766}"/>
          </ac:spMkLst>
        </pc:spChg>
        <pc:spChg chg="mod">
          <ac:chgData name="Hua Cui" userId="S::hcui10@syr.edu::2000d81e-7798-45c3-be89-a36d37079f23" providerId="AD" clId="Web-{E6E6DD80-4005-4D79-8D80-FA95308B37AE}" dt="2020-04-24T01:10:05.862" v="314"/>
          <ac:spMkLst>
            <pc:docMk/>
            <pc:sldMk cId="1298270723" sldId="260"/>
            <ac:spMk id="3" creationId="{2BA0E643-40C3-406A-99F2-60D06FF1DDA0}"/>
          </ac:spMkLst>
        </pc:spChg>
        <pc:spChg chg="add del">
          <ac:chgData name="Hua Cui" userId="S::hcui10@syr.edu::2000d81e-7798-45c3-be89-a36d37079f23" providerId="AD" clId="Web-{E6E6DD80-4005-4D79-8D80-FA95308B37AE}" dt="2020-04-24T01:10:05.846" v="313"/>
          <ac:spMkLst>
            <pc:docMk/>
            <pc:sldMk cId="1298270723" sldId="260"/>
            <ac:spMk id="5" creationId="{E720DB99-7745-4E75-9D96-AAB6D55C531E}"/>
          </ac:spMkLst>
        </pc:spChg>
        <pc:spChg chg="add">
          <ac:chgData name="Hua Cui" userId="S::hcui10@syr.edu::2000d81e-7798-45c3-be89-a36d37079f23" providerId="AD" clId="Web-{E6E6DD80-4005-4D79-8D80-FA95308B37AE}" dt="2020-04-24T01:10:05.862" v="314"/>
          <ac:spMkLst>
            <pc:docMk/>
            <pc:sldMk cId="1298270723" sldId="260"/>
            <ac:spMk id="6" creationId="{B16070FD-9EB8-4AC8-A8E2-267228385B79}"/>
          </ac:spMkLst>
        </pc:spChg>
        <pc:spChg chg="add del">
          <ac:chgData name="Hua Cui" userId="S::hcui10@syr.edu::2000d81e-7798-45c3-be89-a36d37079f23" providerId="AD" clId="Web-{E6E6DD80-4005-4D79-8D80-FA95308B37AE}" dt="2020-04-24T01:10:05.846" v="313"/>
          <ac:spMkLst>
            <pc:docMk/>
            <pc:sldMk cId="1298270723" sldId="260"/>
            <ac:spMk id="8" creationId="{E009DD9B-5EE2-4C0D-8B2B-351C8C102205}"/>
          </ac:spMkLst>
        </pc:spChg>
        <pc:spChg chg="add del">
          <ac:chgData name="Hua Cui" userId="S::hcui10@syr.edu::2000d81e-7798-45c3-be89-a36d37079f23" providerId="AD" clId="Web-{E6E6DD80-4005-4D79-8D80-FA95308B37AE}" dt="2020-04-24T01:09:56.815" v="311"/>
          <ac:spMkLst>
            <pc:docMk/>
            <pc:sldMk cId="1298270723" sldId="260"/>
            <ac:spMk id="10" creationId="{B16070FD-9EB8-4AC8-A8E2-267228385B79}"/>
          </ac:spMkLst>
        </pc:spChg>
        <pc:spChg chg="add del">
          <ac:chgData name="Hua Cui" userId="S::hcui10@syr.edu::2000d81e-7798-45c3-be89-a36d37079f23" providerId="AD" clId="Web-{E6E6DD80-4005-4D79-8D80-FA95308B37AE}" dt="2020-04-24T01:10:05.846" v="313"/>
          <ac:spMkLst>
            <pc:docMk/>
            <pc:sldMk cId="1298270723" sldId="260"/>
            <ac:spMk id="12" creationId="{D68803C4-E159-4360-B7BB-74205C8F782D}"/>
          </ac:spMkLst>
        </pc:spChg>
        <pc:spChg chg="add del">
          <ac:chgData name="Hua Cui" userId="S::hcui10@syr.edu::2000d81e-7798-45c3-be89-a36d37079f23" providerId="AD" clId="Web-{E6E6DD80-4005-4D79-8D80-FA95308B37AE}" dt="2020-04-24T01:10:05.846" v="313"/>
          <ac:spMkLst>
            <pc:docMk/>
            <pc:sldMk cId="1298270723" sldId="260"/>
            <ac:spMk id="14" creationId="{504B0465-3B07-49BF-BEA7-D81476246293}"/>
          </ac:spMkLst>
        </pc:spChg>
        <pc:spChg chg="add del">
          <ac:chgData name="Hua Cui" userId="S::hcui10@syr.edu::2000d81e-7798-45c3-be89-a36d37079f23" providerId="AD" clId="Web-{E6E6DD80-4005-4D79-8D80-FA95308B37AE}" dt="2020-04-24T01:10:05.846" v="313"/>
          <ac:spMkLst>
            <pc:docMk/>
            <pc:sldMk cId="1298270723" sldId="260"/>
            <ac:spMk id="16" creationId="{49B7FFA5-14CB-4A4F-9BCC-CA3AA5D9D276}"/>
          </ac:spMkLst>
        </pc:spChg>
        <pc:spChg chg="add del">
          <ac:chgData name="Hua Cui" userId="S::hcui10@syr.edu::2000d81e-7798-45c3-be89-a36d37079f23" providerId="AD" clId="Web-{E6E6DD80-4005-4D79-8D80-FA95308B37AE}" dt="2020-04-24T01:10:05.846" v="313"/>
          <ac:spMkLst>
            <pc:docMk/>
            <pc:sldMk cId="1298270723" sldId="260"/>
            <ac:spMk id="18" creationId="{04E48745-7512-4EC2-9E20-9092D12150CA}"/>
          </ac:spMkLst>
        </pc:spChg>
        <pc:picChg chg="add del">
          <ac:chgData name="Hua Cui" userId="S::hcui10@syr.edu::2000d81e-7798-45c3-be89-a36d37079f23" providerId="AD" clId="Web-{E6E6DD80-4005-4D79-8D80-FA95308B37AE}" dt="2020-04-24T01:09:56.815" v="311"/>
          <ac:picMkLst>
            <pc:docMk/>
            <pc:sldMk cId="1298270723" sldId="260"/>
            <ac:picMk id="7" creationId="{8049B8D0-1CB6-4FEA-AC5E-CF82035BC073}"/>
          </ac:picMkLst>
        </pc:picChg>
        <pc:picChg chg="add">
          <ac:chgData name="Hua Cui" userId="S::hcui10@syr.edu::2000d81e-7798-45c3-be89-a36d37079f23" providerId="AD" clId="Web-{E6E6DD80-4005-4D79-8D80-FA95308B37AE}" dt="2020-04-24T01:10:05.862" v="314"/>
          <ac:picMkLst>
            <pc:docMk/>
            <pc:sldMk cId="1298270723" sldId="260"/>
            <ac:picMk id="9" creationId="{8049B8D0-1CB6-4FEA-AC5E-CF82035BC073}"/>
          </ac:picMkLst>
        </pc:picChg>
      </pc:sldChg>
      <pc:sldChg chg="new">
        <pc:chgData name="Hua Cui" userId="S::hcui10@syr.edu::2000d81e-7798-45c3-be89-a36d37079f23" providerId="AD" clId="Web-{E6E6DD80-4005-4D79-8D80-FA95308B37AE}" dt="2020-04-24T00:52:16.936" v="152"/>
        <pc:sldMkLst>
          <pc:docMk/>
          <pc:sldMk cId="1460218740" sldId="261"/>
        </pc:sldMkLst>
      </pc:sldChg>
      <pc:sldMasterChg chg="del delSldLayout">
        <pc:chgData name="Hua Cui" userId="S::hcui10@syr.edu::2000d81e-7798-45c3-be89-a36d37079f23" providerId="AD" clId="Web-{E6E6DD80-4005-4D79-8D80-FA95308B37AE}" dt="2020-04-24T00:01:15.232" v="0"/>
        <pc:sldMasterMkLst>
          <pc:docMk/>
          <pc:sldMasterMk cId="2563146177" sldId="2147483648"/>
        </pc:sldMasterMkLst>
        <pc:sldLayoutChg chg="del">
          <pc:chgData name="Hua Cui" userId="S::hcui10@syr.edu::2000d81e-7798-45c3-be89-a36d37079f23" providerId="AD" clId="Web-{E6E6DD80-4005-4D79-8D80-FA95308B37AE}" dt="2020-04-24T00:01:15.232" v="0"/>
          <pc:sldLayoutMkLst>
            <pc:docMk/>
            <pc:sldMasterMk cId="2563146177" sldId="2147483648"/>
            <pc:sldLayoutMk cId="2805086613" sldId="2147483649"/>
          </pc:sldLayoutMkLst>
        </pc:sldLayoutChg>
        <pc:sldLayoutChg chg="del">
          <pc:chgData name="Hua Cui" userId="S::hcui10@syr.edu::2000d81e-7798-45c3-be89-a36d37079f23" providerId="AD" clId="Web-{E6E6DD80-4005-4D79-8D80-FA95308B37AE}" dt="2020-04-24T00:01:15.232" v="0"/>
          <pc:sldLayoutMkLst>
            <pc:docMk/>
            <pc:sldMasterMk cId="2563146177" sldId="2147483648"/>
            <pc:sldLayoutMk cId="2074015890" sldId="2147483650"/>
          </pc:sldLayoutMkLst>
        </pc:sldLayoutChg>
        <pc:sldLayoutChg chg="del">
          <pc:chgData name="Hua Cui" userId="S::hcui10@syr.edu::2000d81e-7798-45c3-be89-a36d37079f23" providerId="AD" clId="Web-{E6E6DD80-4005-4D79-8D80-FA95308B37AE}" dt="2020-04-24T00:01:15.232" v="0"/>
          <pc:sldLayoutMkLst>
            <pc:docMk/>
            <pc:sldMasterMk cId="2563146177" sldId="2147483648"/>
            <pc:sldLayoutMk cId="3407052612" sldId="2147483651"/>
          </pc:sldLayoutMkLst>
        </pc:sldLayoutChg>
        <pc:sldLayoutChg chg="del">
          <pc:chgData name="Hua Cui" userId="S::hcui10@syr.edu::2000d81e-7798-45c3-be89-a36d37079f23" providerId="AD" clId="Web-{E6E6DD80-4005-4D79-8D80-FA95308B37AE}" dt="2020-04-24T00:01:15.232" v="0"/>
          <pc:sldLayoutMkLst>
            <pc:docMk/>
            <pc:sldMasterMk cId="2563146177" sldId="2147483648"/>
            <pc:sldLayoutMk cId="188702279" sldId="2147483652"/>
          </pc:sldLayoutMkLst>
        </pc:sldLayoutChg>
        <pc:sldLayoutChg chg="del">
          <pc:chgData name="Hua Cui" userId="S::hcui10@syr.edu::2000d81e-7798-45c3-be89-a36d37079f23" providerId="AD" clId="Web-{E6E6DD80-4005-4D79-8D80-FA95308B37AE}" dt="2020-04-24T00:01:15.232" v="0"/>
          <pc:sldLayoutMkLst>
            <pc:docMk/>
            <pc:sldMasterMk cId="2563146177" sldId="2147483648"/>
            <pc:sldLayoutMk cId="4068082727" sldId="2147483653"/>
          </pc:sldLayoutMkLst>
        </pc:sldLayoutChg>
        <pc:sldLayoutChg chg="del">
          <pc:chgData name="Hua Cui" userId="S::hcui10@syr.edu::2000d81e-7798-45c3-be89-a36d37079f23" providerId="AD" clId="Web-{E6E6DD80-4005-4D79-8D80-FA95308B37AE}" dt="2020-04-24T00:01:15.232" v="0"/>
          <pc:sldLayoutMkLst>
            <pc:docMk/>
            <pc:sldMasterMk cId="2563146177" sldId="2147483648"/>
            <pc:sldLayoutMk cId="4187196136" sldId="2147483654"/>
          </pc:sldLayoutMkLst>
        </pc:sldLayoutChg>
        <pc:sldLayoutChg chg="del">
          <pc:chgData name="Hua Cui" userId="S::hcui10@syr.edu::2000d81e-7798-45c3-be89-a36d37079f23" providerId="AD" clId="Web-{E6E6DD80-4005-4D79-8D80-FA95308B37AE}" dt="2020-04-24T00:01:15.232" v="0"/>
          <pc:sldLayoutMkLst>
            <pc:docMk/>
            <pc:sldMasterMk cId="2563146177" sldId="2147483648"/>
            <pc:sldLayoutMk cId="1200569556" sldId="2147483655"/>
          </pc:sldLayoutMkLst>
        </pc:sldLayoutChg>
        <pc:sldLayoutChg chg="del">
          <pc:chgData name="Hua Cui" userId="S::hcui10@syr.edu::2000d81e-7798-45c3-be89-a36d37079f23" providerId="AD" clId="Web-{E6E6DD80-4005-4D79-8D80-FA95308B37AE}" dt="2020-04-24T00:01:15.232" v="0"/>
          <pc:sldLayoutMkLst>
            <pc:docMk/>
            <pc:sldMasterMk cId="2563146177" sldId="2147483648"/>
            <pc:sldLayoutMk cId="3153261149" sldId="2147483656"/>
          </pc:sldLayoutMkLst>
        </pc:sldLayoutChg>
        <pc:sldLayoutChg chg="del">
          <pc:chgData name="Hua Cui" userId="S::hcui10@syr.edu::2000d81e-7798-45c3-be89-a36d37079f23" providerId="AD" clId="Web-{E6E6DD80-4005-4D79-8D80-FA95308B37AE}" dt="2020-04-24T00:01:15.232" v="0"/>
          <pc:sldLayoutMkLst>
            <pc:docMk/>
            <pc:sldMasterMk cId="2563146177" sldId="2147483648"/>
            <pc:sldLayoutMk cId="2390041774" sldId="2147483657"/>
          </pc:sldLayoutMkLst>
        </pc:sldLayoutChg>
        <pc:sldLayoutChg chg="del">
          <pc:chgData name="Hua Cui" userId="S::hcui10@syr.edu::2000d81e-7798-45c3-be89-a36d37079f23" providerId="AD" clId="Web-{E6E6DD80-4005-4D79-8D80-FA95308B37AE}" dt="2020-04-24T00:01:15.232" v="0"/>
          <pc:sldLayoutMkLst>
            <pc:docMk/>
            <pc:sldMasterMk cId="2563146177" sldId="2147483648"/>
            <pc:sldLayoutMk cId="2577302498" sldId="2147483658"/>
          </pc:sldLayoutMkLst>
        </pc:sldLayoutChg>
        <pc:sldLayoutChg chg="del">
          <pc:chgData name="Hua Cui" userId="S::hcui10@syr.edu::2000d81e-7798-45c3-be89-a36d37079f23" providerId="AD" clId="Web-{E6E6DD80-4005-4D79-8D80-FA95308B37AE}" dt="2020-04-24T00:01:15.232" v="0"/>
          <pc:sldLayoutMkLst>
            <pc:docMk/>
            <pc:sldMasterMk cId="2563146177" sldId="2147483648"/>
            <pc:sldLayoutMk cId="72881644" sldId="2147483659"/>
          </pc:sldLayoutMkLst>
        </pc:sldLayoutChg>
      </pc:sldMasterChg>
      <pc:sldMasterChg chg="add del addSldLayout delSldLayout modSldLayout">
        <pc:chgData name="Hua Cui" userId="S::hcui10@syr.edu::2000d81e-7798-45c3-be89-a36d37079f23" providerId="AD" clId="Web-{E6E6DD80-4005-4D79-8D80-FA95308B37AE}" dt="2020-04-24T00:01:36.219" v="1"/>
        <pc:sldMasterMkLst>
          <pc:docMk/>
          <pc:sldMasterMk cId="1863445727" sldId="2147483660"/>
        </pc:sldMasterMkLst>
        <pc:sldLayoutChg chg="add del mod replId">
          <pc:chgData name="Hua Cui" userId="S::hcui10@syr.edu::2000d81e-7798-45c3-be89-a36d37079f23" providerId="AD" clId="Web-{E6E6DD80-4005-4D79-8D80-FA95308B37AE}" dt="2020-04-24T00:01:36.219" v="1"/>
          <pc:sldLayoutMkLst>
            <pc:docMk/>
            <pc:sldMasterMk cId="1863445727" sldId="2147483660"/>
            <pc:sldLayoutMk cId="1549327465" sldId="2147483661"/>
          </pc:sldLayoutMkLst>
        </pc:sldLayoutChg>
        <pc:sldLayoutChg chg="add del mod replId">
          <pc:chgData name="Hua Cui" userId="S::hcui10@syr.edu::2000d81e-7798-45c3-be89-a36d37079f23" providerId="AD" clId="Web-{E6E6DD80-4005-4D79-8D80-FA95308B37AE}" dt="2020-04-24T00:01:36.219" v="1"/>
          <pc:sldLayoutMkLst>
            <pc:docMk/>
            <pc:sldMasterMk cId="1863445727" sldId="2147483660"/>
            <pc:sldLayoutMk cId="3607573639" sldId="2147483662"/>
          </pc:sldLayoutMkLst>
        </pc:sldLayoutChg>
        <pc:sldLayoutChg chg="add del mod replId">
          <pc:chgData name="Hua Cui" userId="S::hcui10@syr.edu::2000d81e-7798-45c3-be89-a36d37079f23" providerId="AD" clId="Web-{E6E6DD80-4005-4D79-8D80-FA95308B37AE}" dt="2020-04-24T00:01:36.219" v="1"/>
          <pc:sldLayoutMkLst>
            <pc:docMk/>
            <pc:sldMasterMk cId="1863445727" sldId="2147483660"/>
            <pc:sldLayoutMk cId="278021248" sldId="2147483663"/>
          </pc:sldLayoutMkLst>
        </pc:sldLayoutChg>
        <pc:sldLayoutChg chg="add del mod replId">
          <pc:chgData name="Hua Cui" userId="S::hcui10@syr.edu::2000d81e-7798-45c3-be89-a36d37079f23" providerId="AD" clId="Web-{E6E6DD80-4005-4D79-8D80-FA95308B37AE}" dt="2020-04-24T00:01:36.219" v="1"/>
          <pc:sldLayoutMkLst>
            <pc:docMk/>
            <pc:sldMasterMk cId="1863445727" sldId="2147483660"/>
            <pc:sldLayoutMk cId="3783719976" sldId="2147483664"/>
          </pc:sldLayoutMkLst>
        </pc:sldLayoutChg>
        <pc:sldLayoutChg chg="add del mod replId">
          <pc:chgData name="Hua Cui" userId="S::hcui10@syr.edu::2000d81e-7798-45c3-be89-a36d37079f23" providerId="AD" clId="Web-{E6E6DD80-4005-4D79-8D80-FA95308B37AE}" dt="2020-04-24T00:01:36.219" v="1"/>
          <pc:sldLayoutMkLst>
            <pc:docMk/>
            <pc:sldMasterMk cId="1863445727" sldId="2147483660"/>
            <pc:sldLayoutMk cId="1915849383" sldId="2147483665"/>
          </pc:sldLayoutMkLst>
        </pc:sldLayoutChg>
        <pc:sldLayoutChg chg="add del mod replId">
          <pc:chgData name="Hua Cui" userId="S::hcui10@syr.edu::2000d81e-7798-45c3-be89-a36d37079f23" providerId="AD" clId="Web-{E6E6DD80-4005-4D79-8D80-FA95308B37AE}" dt="2020-04-24T00:01:36.219" v="1"/>
          <pc:sldLayoutMkLst>
            <pc:docMk/>
            <pc:sldMasterMk cId="1863445727" sldId="2147483660"/>
            <pc:sldLayoutMk cId="68546749" sldId="2147483666"/>
          </pc:sldLayoutMkLst>
        </pc:sldLayoutChg>
        <pc:sldLayoutChg chg="add del mod replId">
          <pc:chgData name="Hua Cui" userId="S::hcui10@syr.edu::2000d81e-7798-45c3-be89-a36d37079f23" providerId="AD" clId="Web-{E6E6DD80-4005-4D79-8D80-FA95308B37AE}" dt="2020-04-24T00:01:36.219" v="1"/>
          <pc:sldLayoutMkLst>
            <pc:docMk/>
            <pc:sldMasterMk cId="1863445727" sldId="2147483660"/>
            <pc:sldLayoutMk cId="3334027377" sldId="2147483667"/>
          </pc:sldLayoutMkLst>
        </pc:sldLayoutChg>
        <pc:sldLayoutChg chg="add del mod replId">
          <pc:chgData name="Hua Cui" userId="S::hcui10@syr.edu::2000d81e-7798-45c3-be89-a36d37079f23" providerId="AD" clId="Web-{E6E6DD80-4005-4D79-8D80-FA95308B37AE}" dt="2020-04-24T00:01:36.219" v="1"/>
          <pc:sldLayoutMkLst>
            <pc:docMk/>
            <pc:sldMasterMk cId="1863445727" sldId="2147483660"/>
            <pc:sldLayoutMk cId="396202772" sldId="2147483668"/>
          </pc:sldLayoutMkLst>
        </pc:sldLayoutChg>
        <pc:sldLayoutChg chg="add del mod replId">
          <pc:chgData name="Hua Cui" userId="S::hcui10@syr.edu::2000d81e-7798-45c3-be89-a36d37079f23" providerId="AD" clId="Web-{E6E6DD80-4005-4D79-8D80-FA95308B37AE}" dt="2020-04-24T00:01:36.219" v="1"/>
          <pc:sldLayoutMkLst>
            <pc:docMk/>
            <pc:sldMasterMk cId="1863445727" sldId="2147483660"/>
            <pc:sldLayoutMk cId="844673780" sldId="2147483669"/>
          </pc:sldLayoutMkLst>
        </pc:sldLayoutChg>
        <pc:sldLayoutChg chg="add del mod replId">
          <pc:chgData name="Hua Cui" userId="S::hcui10@syr.edu::2000d81e-7798-45c3-be89-a36d37079f23" providerId="AD" clId="Web-{E6E6DD80-4005-4D79-8D80-FA95308B37AE}" dt="2020-04-24T00:01:36.219" v="1"/>
          <pc:sldLayoutMkLst>
            <pc:docMk/>
            <pc:sldMasterMk cId="1863445727" sldId="2147483660"/>
            <pc:sldLayoutMk cId="1830716790" sldId="2147483670"/>
          </pc:sldLayoutMkLst>
        </pc:sldLayoutChg>
        <pc:sldLayoutChg chg="add del mod replId">
          <pc:chgData name="Hua Cui" userId="S::hcui10@syr.edu::2000d81e-7798-45c3-be89-a36d37079f23" providerId="AD" clId="Web-{E6E6DD80-4005-4D79-8D80-FA95308B37AE}" dt="2020-04-24T00:01:36.219" v="1"/>
          <pc:sldLayoutMkLst>
            <pc:docMk/>
            <pc:sldMasterMk cId="1863445727" sldId="2147483660"/>
            <pc:sldLayoutMk cId="553038405" sldId="2147483671"/>
          </pc:sldLayoutMkLst>
        </pc:sldLayoutChg>
        <pc:sldLayoutChg chg="add del mod replId">
          <pc:chgData name="Hua Cui" userId="S::hcui10@syr.edu::2000d81e-7798-45c3-be89-a36d37079f23" providerId="AD" clId="Web-{E6E6DD80-4005-4D79-8D80-FA95308B37AE}" dt="2020-04-24T00:01:36.219" v="1"/>
          <pc:sldLayoutMkLst>
            <pc:docMk/>
            <pc:sldMasterMk cId="1863445727" sldId="2147483660"/>
            <pc:sldLayoutMk cId="3072032624" sldId="2147483672"/>
          </pc:sldLayoutMkLst>
        </pc:sldLayoutChg>
        <pc:sldLayoutChg chg="add del mod replId">
          <pc:chgData name="Hua Cui" userId="S::hcui10@syr.edu::2000d81e-7798-45c3-be89-a36d37079f23" providerId="AD" clId="Web-{E6E6DD80-4005-4D79-8D80-FA95308B37AE}" dt="2020-04-24T00:01:36.219" v="1"/>
          <pc:sldLayoutMkLst>
            <pc:docMk/>
            <pc:sldMasterMk cId="1863445727" sldId="2147483660"/>
            <pc:sldLayoutMk cId="2841757944" sldId="2147483673"/>
          </pc:sldLayoutMkLst>
        </pc:sldLayoutChg>
        <pc:sldLayoutChg chg="add del mod replId">
          <pc:chgData name="Hua Cui" userId="S::hcui10@syr.edu::2000d81e-7798-45c3-be89-a36d37079f23" providerId="AD" clId="Web-{E6E6DD80-4005-4D79-8D80-FA95308B37AE}" dt="2020-04-24T00:01:36.219" v="1"/>
          <pc:sldLayoutMkLst>
            <pc:docMk/>
            <pc:sldMasterMk cId="1863445727" sldId="2147483660"/>
            <pc:sldLayoutMk cId="3301563728" sldId="2147483674"/>
          </pc:sldLayoutMkLst>
        </pc:sldLayoutChg>
      </pc:sldMasterChg>
      <pc:sldMasterChg chg="add del addSldLayout delSldLayout modSldLayout">
        <pc:chgData name="Hua Cui" userId="S::hcui10@syr.edu::2000d81e-7798-45c3-be89-a36d37079f23" providerId="AD" clId="Web-{E6E6DD80-4005-4D79-8D80-FA95308B37AE}" dt="2020-04-24T00:02:42.468" v="3"/>
        <pc:sldMasterMkLst>
          <pc:docMk/>
          <pc:sldMasterMk cId="3309498757" sldId="2147483675"/>
        </pc:sldMasterMkLst>
        <pc:sldLayoutChg chg="add del mod replId">
          <pc:chgData name="Hua Cui" userId="S::hcui10@syr.edu::2000d81e-7798-45c3-be89-a36d37079f23" providerId="AD" clId="Web-{E6E6DD80-4005-4D79-8D80-FA95308B37AE}" dt="2020-04-24T00:02:42.468" v="3"/>
          <pc:sldLayoutMkLst>
            <pc:docMk/>
            <pc:sldMasterMk cId="3309498757" sldId="2147483675"/>
            <pc:sldLayoutMk cId="1228908936" sldId="2147483676"/>
          </pc:sldLayoutMkLst>
        </pc:sldLayoutChg>
        <pc:sldLayoutChg chg="add del mod replId">
          <pc:chgData name="Hua Cui" userId="S::hcui10@syr.edu::2000d81e-7798-45c3-be89-a36d37079f23" providerId="AD" clId="Web-{E6E6DD80-4005-4D79-8D80-FA95308B37AE}" dt="2020-04-24T00:02:42.468" v="3"/>
          <pc:sldLayoutMkLst>
            <pc:docMk/>
            <pc:sldMasterMk cId="3309498757" sldId="2147483675"/>
            <pc:sldLayoutMk cId="3826810759" sldId="2147483677"/>
          </pc:sldLayoutMkLst>
        </pc:sldLayoutChg>
        <pc:sldLayoutChg chg="add del mod replId">
          <pc:chgData name="Hua Cui" userId="S::hcui10@syr.edu::2000d81e-7798-45c3-be89-a36d37079f23" providerId="AD" clId="Web-{E6E6DD80-4005-4D79-8D80-FA95308B37AE}" dt="2020-04-24T00:02:42.468" v="3"/>
          <pc:sldLayoutMkLst>
            <pc:docMk/>
            <pc:sldMasterMk cId="3309498757" sldId="2147483675"/>
            <pc:sldLayoutMk cId="2919056273" sldId="2147483678"/>
          </pc:sldLayoutMkLst>
        </pc:sldLayoutChg>
        <pc:sldLayoutChg chg="add del mod replId">
          <pc:chgData name="Hua Cui" userId="S::hcui10@syr.edu::2000d81e-7798-45c3-be89-a36d37079f23" providerId="AD" clId="Web-{E6E6DD80-4005-4D79-8D80-FA95308B37AE}" dt="2020-04-24T00:02:42.468" v="3"/>
          <pc:sldLayoutMkLst>
            <pc:docMk/>
            <pc:sldMasterMk cId="3309498757" sldId="2147483675"/>
            <pc:sldLayoutMk cId="1779725814" sldId="2147483679"/>
          </pc:sldLayoutMkLst>
        </pc:sldLayoutChg>
        <pc:sldLayoutChg chg="add del mod replId">
          <pc:chgData name="Hua Cui" userId="S::hcui10@syr.edu::2000d81e-7798-45c3-be89-a36d37079f23" providerId="AD" clId="Web-{E6E6DD80-4005-4D79-8D80-FA95308B37AE}" dt="2020-04-24T00:02:42.468" v="3"/>
          <pc:sldLayoutMkLst>
            <pc:docMk/>
            <pc:sldMasterMk cId="3309498757" sldId="2147483675"/>
            <pc:sldLayoutMk cId="2252568726" sldId="2147483680"/>
          </pc:sldLayoutMkLst>
        </pc:sldLayoutChg>
        <pc:sldLayoutChg chg="add del mod replId">
          <pc:chgData name="Hua Cui" userId="S::hcui10@syr.edu::2000d81e-7798-45c3-be89-a36d37079f23" providerId="AD" clId="Web-{E6E6DD80-4005-4D79-8D80-FA95308B37AE}" dt="2020-04-24T00:02:42.468" v="3"/>
          <pc:sldLayoutMkLst>
            <pc:docMk/>
            <pc:sldMasterMk cId="3309498757" sldId="2147483675"/>
            <pc:sldLayoutMk cId="1133912150" sldId="2147483681"/>
          </pc:sldLayoutMkLst>
        </pc:sldLayoutChg>
        <pc:sldLayoutChg chg="add del mod replId">
          <pc:chgData name="Hua Cui" userId="S::hcui10@syr.edu::2000d81e-7798-45c3-be89-a36d37079f23" providerId="AD" clId="Web-{E6E6DD80-4005-4D79-8D80-FA95308B37AE}" dt="2020-04-24T00:02:42.468" v="3"/>
          <pc:sldLayoutMkLst>
            <pc:docMk/>
            <pc:sldMasterMk cId="3309498757" sldId="2147483675"/>
            <pc:sldLayoutMk cId="2307488138" sldId="2147483682"/>
          </pc:sldLayoutMkLst>
        </pc:sldLayoutChg>
        <pc:sldLayoutChg chg="add del mod replId">
          <pc:chgData name="Hua Cui" userId="S::hcui10@syr.edu::2000d81e-7798-45c3-be89-a36d37079f23" providerId="AD" clId="Web-{E6E6DD80-4005-4D79-8D80-FA95308B37AE}" dt="2020-04-24T00:02:42.468" v="3"/>
          <pc:sldLayoutMkLst>
            <pc:docMk/>
            <pc:sldMasterMk cId="3309498757" sldId="2147483675"/>
            <pc:sldLayoutMk cId="3597477748" sldId="2147483683"/>
          </pc:sldLayoutMkLst>
        </pc:sldLayoutChg>
        <pc:sldLayoutChg chg="add del mod replId">
          <pc:chgData name="Hua Cui" userId="S::hcui10@syr.edu::2000d81e-7798-45c3-be89-a36d37079f23" providerId="AD" clId="Web-{E6E6DD80-4005-4D79-8D80-FA95308B37AE}" dt="2020-04-24T00:02:42.468" v="3"/>
          <pc:sldLayoutMkLst>
            <pc:docMk/>
            <pc:sldMasterMk cId="3309498757" sldId="2147483675"/>
            <pc:sldLayoutMk cId="1247477600" sldId="2147483684"/>
          </pc:sldLayoutMkLst>
        </pc:sldLayoutChg>
        <pc:sldLayoutChg chg="add del mod replId">
          <pc:chgData name="Hua Cui" userId="S::hcui10@syr.edu::2000d81e-7798-45c3-be89-a36d37079f23" providerId="AD" clId="Web-{E6E6DD80-4005-4D79-8D80-FA95308B37AE}" dt="2020-04-24T00:02:42.468" v="3"/>
          <pc:sldLayoutMkLst>
            <pc:docMk/>
            <pc:sldMasterMk cId="3309498757" sldId="2147483675"/>
            <pc:sldLayoutMk cId="4145517612" sldId="2147483685"/>
          </pc:sldLayoutMkLst>
        </pc:sldLayoutChg>
        <pc:sldLayoutChg chg="add del mod replId">
          <pc:chgData name="Hua Cui" userId="S::hcui10@syr.edu::2000d81e-7798-45c3-be89-a36d37079f23" providerId="AD" clId="Web-{E6E6DD80-4005-4D79-8D80-FA95308B37AE}" dt="2020-04-24T00:02:42.468" v="3"/>
          <pc:sldLayoutMkLst>
            <pc:docMk/>
            <pc:sldMasterMk cId="3309498757" sldId="2147483675"/>
            <pc:sldLayoutMk cId="3296276650" sldId="2147483686"/>
          </pc:sldLayoutMkLst>
        </pc:sldLayoutChg>
      </pc:sldMasterChg>
      <pc:sldMasterChg chg="add del addSldLayout delSldLayout modSldLayout">
        <pc:chgData name="Hua Cui" userId="S::hcui10@syr.edu::2000d81e-7798-45c3-be89-a36d37079f23" providerId="AD" clId="Web-{E6E6DD80-4005-4D79-8D80-FA95308B37AE}" dt="2020-04-24T00:02:47.471" v="4"/>
        <pc:sldMasterMkLst>
          <pc:docMk/>
          <pc:sldMasterMk cId="1421305507" sldId="2147483687"/>
        </pc:sldMasterMkLst>
        <pc:sldLayoutChg chg="add del mod replId">
          <pc:chgData name="Hua Cui" userId="S::hcui10@syr.edu::2000d81e-7798-45c3-be89-a36d37079f23" providerId="AD" clId="Web-{E6E6DD80-4005-4D79-8D80-FA95308B37AE}" dt="2020-04-24T00:02:47.471" v="4"/>
          <pc:sldLayoutMkLst>
            <pc:docMk/>
            <pc:sldMasterMk cId="1421305507" sldId="2147483687"/>
            <pc:sldLayoutMk cId="1989530501" sldId="2147483688"/>
          </pc:sldLayoutMkLst>
        </pc:sldLayoutChg>
        <pc:sldLayoutChg chg="add del mod replId">
          <pc:chgData name="Hua Cui" userId="S::hcui10@syr.edu::2000d81e-7798-45c3-be89-a36d37079f23" providerId="AD" clId="Web-{E6E6DD80-4005-4D79-8D80-FA95308B37AE}" dt="2020-04-24T00:02:47.471" v="4"/>
          <pc:sldLayoutMkLst>
            <pc:docMk/>
            <pc:sldMasterMk cId="1421305507" sldId="2147483687"/>
            <pc:sldLayoutMk cId="514520360" sldId="2147483689"/>
          </pc:sldLayoutMkLst>
        </pc:sldLayoutChg>
        <pc:sldLayoutChg chg="add del mod replId">
          <pc:chgData name="Hua Cui" userId="S::hcui10@syr.edu::2000d81e-7798-45c3-be89-a36d37079f23" providerId="AD" clId="Web-{E6E6DD80-4005-4D79-8D80-FA95308B37AE}" dt="2020-04-24T00:02:47.471" v="4"/>
          <pc:sldLayoutMkLst>
            <pc:docMk/>
            <pc:sldMasterMk cId="1421305507" sldId="2147483687"/>
            <pc:sldLayoutMk cId="3592704628" sldId="2147483690"/>
          </pc:sldLayoutMkLst>
        </pc:sldLayoutChg>
        <pc:sldLayoutChg chg="add del mod replId">
          <pc:chgData name="Hua Cui" userId="S::hcui10@syr.edu::2000d81e-7798-45c3-be89-a36d37079f23" providerId="AD" clId="Web-{E6E6DD80-4005-4D79-8D80-FA95308B37AE}" dt="2020-04-24T00:02:47.471" v="4"/>
          <pc:sldLayoutMkLst>
            <pc:docMk/>
            <pc:sldMasterMk cId="1421305507" sldId="2147483687"/>
            <pc:sldLayoutMk cId="564923279" sldId="2147483691"/>
          </pc:sldLayoutMkLst>
        </pc:sldLayoutChg>
        <pc:sldLayoutChg chg="add del mod replId">
          <pc:chgData name="Hua Cui" userId="S::hcui10@syr.edu::2000d81e-7798-45c3-be89-a36d37079f23" providerId="AD" clId="Web-{E6E6DD80-4005-4D79-8D80-FA95308B37AE}" dt="2020-04-24T00:02:47.471" v="4"/>
          <pc:sldLayoutMkLst>
            <pc:docMk/>
            <pc:sldMasterMk cId="1421305507" sldId="2147483687"/>
            <pc:sldLayoutMk cId="3866605540" sldId="2147483692"/>
          </pc:sldLayoutMkLst>
        </pc:sldLayoutChg>
        <pc:sldLayoutChg chg="add del mod replId">
          <pc:chgData name="Hua Cui" userId="S::hcui10@syr.edu::2000d81e-7798-45c3-be89-a36d37079f23" providerId="AD" clId="Web-{E6E6DD80-4005-4D79-8D80-FA95308B37AE}" dt="2020-04-24T00:02:47.471" v="4"/>
          <pc:sldLayoutMkLst>
            <pc:docMk/>
            <pc:sldMasterMk cId="1421305507" sldId="2147483687"/>
            <pc:sldLayoutMk cId="2302969868" sldId="2147483693"/>
          </pc:sldLayoutMkLst>
        </pc:sldLayoutChg>
        <pc:sldLayoutChg chg="add del mod replId">
          <pc:chgData name="Hua Cui" userId="S::hcui10@syr.edu::2000d81e-7798-45c3-be89-a36d37079f23" providerId="AD" clId="Web-{E6E6DD80-4005-4D79-8D80-FA95308B37AE}" dt="2020-04-24T00:02:47.471" v="4"/>
          <pc:sldLayoutMkLst>
            <pc:docMk/>
            <pc:sldMasterMk cId="1421305507" sldId="2147483687"/>
            <pc:sldLayoutMk cId="46205113" sldId="2147483694"/>
          </pc:sldLayoutMkLst>
        </pc:sldLayoutChg>
        <pc:sldLayoutChg chg="add del mod replId">
          <pc:chgData name="Hua Cui" userId="S::hcui10@syr.edu::2000d81e-7798-45c3-be89-a36d37079f23" providerId="AD" clId="Web-{E6E6DD80-4005-4D79-8D80-FA95308B37AE}" dt="2020-04-24T00:02:47.471" v="4"/>
          <pc:sldLayoutMkLst>
            <pc:docMk/>
            <pc:sldMasterMk cId="1421305507" sldId="2147483687"/>
            <pc:sldLayoutMk cId="3534363059" sldId="2147483695"/>
          </pc:sldLayoutMkLst>
        </pc:sldLayoutChg>
        <pc:sldLayoutChg chg="add del mod replId">
          <pc:chgData name="Hua Cui" userId="S::hcui10@syr.edu::2000d81e-7798-45c3-be89-a36d37079f23" providerId="AD" clId="Web-{E6E6DD80-4005-4D79-8D80-FA95308B37AE}" dt="2020-04-24T00:02:47.471" v="4"/>
          <pc:sldLayoutMkLst>
            <pc:docMk/>
            <pc:sldMasterMk cId="1421305507" sldId="2147483687"/>
            <pc:sldLayoutMk cId="2794713523" sldId="2147483696"/>
          </pc:sldLayoutMkLst>
        </pc:sldLayoutChg>
        <pc:sldLayoutChg chg="add del mod replId">
          <pc:chgData name="Hua Cui" userId="S::hcui10@syr.edu::2000d81e-7798-45c3-be89-a36d37079f23" providerId="AD" clId="Web-{E6E6DD80-4005-4D79-8D80-FA95308B37AE}" dt="2020-04-24T00:02:47.471" v="4"/>
          <pc:sldLayoutMkLst>
            <pc:docMk/>
            <pc:sldMasterMk cId="1421305507" sldId="2147483687"/>
            <pc:sldLayoutMk cId="1745708031" sldId="2147483697"/>
          </pc:sldLayoutMkLst>
        </pc:sldLayoutChg>
        <pc:sldLayoutChg chg="add del mod replId">
          <pc:chgData name="Hua Cui" userId="S::hcui10@syr.edu::2000d81e-7798-45c3-be89-a36d37079f23" providerId="AD" clId="Web-{E6E6DD80-4005-4D79-8D80-FA95308B37AE}" dt="2020-04-24T00:02:47.471" v="4"/>
          <pc:sldLayoutMkLst>
            <pc:docMk/>
            <pc:sldMasterMk cId="1421305507" sldId="2147483687"/>
            <pc:sldLayoutMk cId="376385323" sldId="2147483698"/>
          </pc:sldLayoutMkLst>
        </pc:sldLayoutChg>
      </pc:sldMasterChg>
      <pc:sldMasterChg chg="add del addSldLayout delSldLayout modSldLayout">
        <pc:chgData name="Hua Cui" userId="S::hcui10@syr.edu::2000d81e-7798-45c3-be89-a36d37079f23" providerId="AD" clId="Web-{E6E6DD80-4005-4D79-8D80-FA95308B37AE}" dt="2020-04-24T00:02:52.312" v="5"/>
        <pc:sldMasterMkLst>
          <pc:docMk/>
          <pc:sldMasterMk cId="3998329799" sldId="2147483699"/>
        </pc:sldMasterMkLst>
        <pc:sldLayoutChg chg="add del mod replId">
          <pc:chgData name="Hua Cui" userId="S::hcui10@syr.edu::2000d81e-7798-45c3-be89-a36d37079f23" providerId="AD" clId="Web-{E6E6DD80-4005-4D79-8D80-FA95308B37AE}" dt="2020-04-24T00:02:52.312" v="5"/>
          <pc:sldLayoutMkLst>
            <pc:docMk/>
            <pc:sldMasterMk cId="3998329799" sldId="2147483699"/>
            <pc:sldLayoutMk cId="3093979771" sldId="2147483700"/>
          </pc:sldLayoutMkLst>
        </pc:sldLayoutChg>
        <pc:sldLayoutChg chg="add del mod replId">
          <pc:chgData name="Hua Cui" userId="S::hcui10@syr.edu::2000d81e-7798-45c3-be89-a36d37079f23" providerId="AD" clId="Web-{E6E6DD80-4005-4D79-8D80-FA95308B37AE}" dt="2020-04-24T00:02:52.312" v="5"/>
          <pc:sldLayoutMkLst>
            <pc:docMk/>
            <pc:sldMasterMk cId="3998329799" sldId="2147483699"/>
            <pc:sldLayoutMk cId="2620092444" sldId="2147483701"/>
          </pc:sldLayoutMkLst>
        </pc:sldLayoutChg>
        <pc:sldLayoutChg chg="add del mod replId">
          <pc:chgData name="Hua Cui" userId="S::hcui10@syr.edu::2000d81e-7798-45c3-be89-a36d37079f23" providerId="AD" clId="Web-{E6E6DD80-4005-4D79-8D80-FA95308B37AE}" dt="2020-04-24T00:02:52.312" v="5"/>
          <pc:sldLayoutMkLst>
            <pc:docMk/>
            <pc:sldMasterMk cId="3998329799" sldId="2147483699"/>
            <pc:sldLayoutMk cId="1308292482" sldId="2147483702"/>
          </pc:sldLayoutMkLst>
        </pc:sldLayoutChg>
        <pc:sldLayoutChg chg="add del mod replId">
          <pc:chgData name="Hua Cui" userId="S::hcui10@syr.edu::2000d81e-7798-45c3-be89-a36d37079f23" providerId="AD" clId="Web-{E6E6DD80-4005-4D79-8D80-FA95308B37AE}" dt="2020-04-24T00:02:52.312" v="5"/>
          <pc:sldLayoutMkLst>
            <pc:docMk/>
            <pc:sldMasterMk cId="3998329799" sldId="2147483699"/>
            <pc:sldLayoutMk cId="3066121907" sldId="2147483703"/>
          </pc:sldLayoutMkLst>
        </pc:sldLayoutChg>
        <pc:sldLayoutChg chg="add del mod replId">
          <pc:chgData name="Hua Cui" userId="S::hcui10@syr.edu::2000d81e-7798-45c3-be89-a36d37079f23" providerId="AD" clId="Web-{E6E6DD80-4005-4D79-8D80-FA95308B37AE}" dt="2020-04-24T00:02:52.312" v="5"/>
          <pc:sldLayoutMkLst>
            <pc:docMk/>
            <pc:sldMasterMk cId="3998329799" sldId="2147483699"/>
            <pc:sldLayoutMk cId="435539709" sldId="2147483704"/>
          </pc:sldLayoutMkLst>
        </pc:sldLayoutChg>
        <pc:sldLayoutChg chg="add del mod replId">
          <pc:chgData name="Hua Cui" userId="S::hcui10@syr.edu::2000d81e-7798-45c3-be89-a36d37079f23" providerId="AD" clId="Web-{E6E6DD80-4005-4D79-8D80-FA95308B37AE}" dt="2020-04-24T00:02:52.312" v="5"/>
          <pc:sldLayoutMkLst>
            <pc:docMk/>
            <pc:sldMasterMk cId="3998329799" sldId="2147483699"/>
            <pc:sldLayoutMk cId="3087188510" sldId="2147483705"/>
          </pc:sldLayoutMkLst>
        </pc:sldLayoutChg>
        <pc:sldLayoutChg chg="add del mod replId">
          <pc:chgData name="Hua Cui" userId="S::hcui10@syr.edu::2000d81e-7798-45c3-be89-a36d37079f23" providerId="AD" clId="Web-{E6E6DD80-4005-4D79-8D80-FA95308B37AE}" dt="2020-04-24T00:02:52.312" v="5"/>
          <pc:sldLayoutMkLst>
            <pc:docMk/>
            <pc:sldMasterMk cId="3998329799" sldId="2147483699"/>
            <pc:sldLayoutMk cId="533085957" sldId="2147483706"/>
          </pc:sldLayoutMkLst>
        </pc:sldLayoutChg>
        <pc:sldLayoutChg chg="add del mod replId">
          <pc:chgData name="Hua Cui" userId="S::hcui10@syr.edu::2000d81e-7798-45c3-be89-a36d37079f23" providerId="AD" clId="Web-{E6E6DD80-4005-4D79-8D80-FA95308B37AE}" dt="2020-04-24T00:02:52.312" v="5"/>
          <pc:sldLayoutMkLst>
            <pc:docMk/>
            <pc:sldMasterMk cId="3998329799" sldId="2147483699"/>
            <pc:sldLayoutMk cId="417117306" sldId="2147483707"/>
          </pc:sldLayoutMkLst>
        </pc:sldLayoutChg>
        <pc:sldLayoutChg chg="add del mod replId">
          <pc:chgData name="Hua Cui" userId="S::hcui10@syr.edu::2000d81e-7798-45c3-be89-a36d37079f23" providerId="AD" clId="Web-{E6E6DD80-4005-4D79-8D80-FA95308B37AE}" dt="2020-04-24T00:02:52.312" v="5"/>
          <pc:sldLayoutMkLst>
            <pc:docMk/>
            <pc:sldMasterMk cId="3998329799" sldId="2147483699"/>
            <pc:sldLayoutMk cId="638849257" sldId="2147483708"/>
          </pc:sldLayoutMkLst>
        </pc:sldLayoutChg>
        <pc:sldLayoutChg chg="add del mod replId">
          <pc:chgData name="Hua Cui" userId="S::hcui10@syr.edu::2000d81e-7798-45c3-be89-a36d37079f23" providerId="AD" clId="Web-{E6E6DD80-4005-4D79-8D80-FA95308B37AE}" dt="2020-04-24T00:02:52.312" v="5"/>
          <pc:sldLayoutMkLst>
            <pc:docMk/>
            <pc:sldMasterMk cId="3998329799" sldId="2147483699"/>
            <pc:sldLayoutMk cId="2310987918" sldId="2147483709"/>
          </pc:sldLayoutMkLst>
        </pc:sldLayoutChg>
        <pc:sldLayoutChg chg="add del mod replId">
          <pc:chgData name="Hua Cui" userId="S::hcui10@syr.edu::2000d81e-7798-45c3-be89-a36d37079f23" providerId="AD" clId="Web-{E6E6DD80-4005-4D79-8D80-FA95308B37AE}" dt="2020-04-24T00:02:52.312" v="5"/>
          <pc:sldLayoutMkLst>
            <pc:docMk/>
            <pc:sldMasterMk cId="3998329799" sldId="2147483699"/>
            <pc:sldLayoutMk cId="2477177393" sldId="2147483710"/>
          </pc:sldLayoutMkLst>
        </pc:sldLayoutChg>
      </pc:sldMasterChg>
      <pc:sldMasterChg chg="add del addSldLayout delSldLayout modSldLayout">
        <pc:chgData name="Hua Cui" userId="S::hcui10@syr.edu::2000d81e-7798-45c3-be89-a36d37079f23" providerId="AD" clId="Web-{E6E6DD80-4005-4D79-8D80-FA95308B37AE}" dt="2020-04-24T00:02:59.783" v="6"/>
        <pc:sldMasterMkLst>
          <pc:docMk/>
          <pc:sldMasterMk cId="3655982491" sldId="2147483711"/>
        </pc:sldMasterMkLst>
        <pc:sldLayoutChg chg="add del mod replId">
          <pc:chgData name="Hua Cui" userId="S::hcui10@syr.edu::2000d81e-7798-45c3-be89-a36d37079f23" providerId="AD" clId="Web-{E6E6DD80-4005-4D79-8D80-FA95308B37AE}" dt="2020-04-24T00:02:59.783" v="6"/>
          <pc:sldLayoutMkLst>
            <pc:docMk/>
            <pc:sldMasterMk cId="3655982491" sldId="2147483711"/>
            <pc:sldLayoutMk cId="1411595820" sldId="2147483712"/>
          </pc:sldLayoutMkLst>
        </pc:sldLayoutChg>
        <pc:sldLayoutChg chg="add del mod replId">
          <pc:chgData name="Hua Cui" userId="S::hcui10@syr.edu::2000d81e-7798-45c3-be89-a36d37079f23" providerId="AD" clId="Web-{E6E6DD80-4005-4D79-8D80-FA95308B37AE}" dt="2020-04-24T00:02:59.783" v="6"/>
          <pc:sldLayoutMkLst>
            <pc:docMk/>
            <pc:sldMasterMk cId="3655982491" sldId="2147483711"/>
            <pc:sldLayoutMk cId="3415028210" sldId="2147483713"/>
          </pc:sldLayoutMkLst>
        </pc:sldLayoutChg>
        <pc:sldLayoutChg chg="add del mod replId">
          <pc:chgData name="Hua Cui" userId="S::hcui10@syr.edu::2000d81e-7798-45c3-be89-a36d37079f23" providerId="AD" clId="Web-{E6E6DD80-4005-4D79-8D80-FA95308B37AE}" dt="2020-04-24T00:02:59.783" v="6"/>
          <pc:sldLayoutMkLst>
            <pc:docMk/>
            <pc:sldMasterMk cId="3655982491" sldId="2147483711"/>
            <pc:sldLayoutMk cId="4045175559" sldId="2147483714"/>
          </pc:sldLayoutMkLst>
        </pc:sldLayoutChg>
        <pc:sldLayoutChg chg="add del mod replId">
          <pc:chgData name="Hua Cui" userId="S::hcui10@syr.edu::2000d81e-7798-45c3-be89-a36d37079f23" providerId="AD" clId="Web-{E6E6DD80-4005-4D79-8D80-FA95308B37AE}" dt="2020-04-24T00:02:59.783" v="6"/>
          <pc:sldLayoutMkLst>
            <pc:docMk/>
            <pc:sldMasterMk cId="3655982491" sldId="2147483711"/>
            <pc:sldLayoutMk cId="1387016355" sldId="2147483715"/>
          </pc:sldLayoutMkLst>
        </pc:sldLayoutChg>
        <pc:sldLayoutChg chg="add del mod replId">
          <pc:chgData name="Hua Cui" userId="S::hcui10@syr.edu::2000d81e-7798-45c3-be89-a36d37079f23" providerId="AD" clId="Web-{E6E6DD80-4005-4D79-8D80-FA95308B37AE}" dt="2020-04-24T00:02:59.783" v="6"/>
          <pc:sldLayoutMkLst>
            <pc:docMk/>
            <pc:sldMasterMk cId="3655982491" sldId="2147483711"/>
            <pc:sldLayoutMk cId="2675940094" sldId="2147483716"/>
          </pc:sldLayoutMkLst>
        </pc:sldLayoutChg>
        <pc:sldLayoutChg chg="add del mod replId">
          <pc:chgData name="Hua Cui" userId="S::hcui10@syr.edu::2000d81e-7798-45c3-be89-a36d37079f23" providerId="AD" clId="Web-{E6E6DD80-4005-4D79-8D80-FA95308B37AE}" dt="2020-04-24T00:02:59.783" v="6"/>
          <pc:sldLayoutMkLst>
            <pc:docMk/>
            <pc:sldMasterMk cId="3655982491" sldId="2147483711"/>
            <pc:sldLayoutMk cId="2119513825" sldId="2147483717"/>
          </pc:sldLayoutMkLst>
        </pc:sldLayoutChg>
        <pc:sldLayoutChg chg="add del mod replId">
          <pc:chgData name="Hua Cui" userId="S::hcui10@syr.edu::2000d81e-7798-45c3-be89-a36d37079f23" providerId="AD" clId="Web-{E6E6DD80-4005-4D79-8D80-FA95308B37AE}" dt="2020-04-24T00:02:59.783" v="6"/>
          <pc:sldLayoutMkLst>
            <pc:docMk/>
            <pc:sldMasterMk cId="3655982491" sldId="2147483711"/>
            <pc:sldLayoutMk cId="4025517503" sldId="2147483718"/>
          </pc:sldLayoutMkLst>
        </pc:sldLayoutChg>
        <pc:sldLayoutChg chg="add del mod replId">
          <pc:chgData name="Hua Cui" userId="S::hcui10@syr.edu::2000d81e-7798-45c3-be89-a36d37079f23" providerId="AD" clId="Web-{E6E6DD80-4005-4D79-8D80-FA95308B37AE}" dt="2020-04-24T00:02:59.783" v="6"/>
          <pc:sldLayoutMkLst>
            <pc:docMk/>
            <pc:sldMasterMk cId="3655982491" sldId="2147483711"/>
            <pc:sldLayoutMk cId="1309258995" sldId="2147483719"/>
          </pc:sldLayoutMkLst>
        </pc:sldLayoutChg>
        <pc:sldLayoutChg chg="add del mod replId">
          <pc:chgData name="Hua Cui" userId="S::hcui10@syr.edu::2000d81e-7798-45c3-be89-a36d37079f23" providerId="AD" clId="Web-{E6E6DD80-4005-4D79-8D80-FA95308B37AE}" dt="2020-04-24T00:02:59.783" v="6"/>
          <pc:sldLayoutMkLst>
            <pc:docMk/>
            <pc:sldMasterMk cId="3655982491" sldId="2147483711"/>
            <pc:sldLayoutMk cId="3455309655" sldId="2147483720"/>
          </pc:sldLayoutMkLst>
        </pc:sldLayoutChg>
        <pc:sldLayoutChg chg="add del mod replId">
          <pc:chgData name="Hua Cui" userId="S::hcui10@syr.edu::2000d81e-7798-45c3-be89-a36d37079f23" providerId="AD" clId="Web-{E6E6DD80-4005-4D79-8D80-FA95308B37AE}" dt="2020-04-24T00:02:59.783" v="6"/>
          <pc:sldLayoutMkLst>
            <pc:docMk/>
            <pc:sldMasterMk cId="3655982491" sldId="2147483711"/>
            <pc:sldLayoutMk cId="3132694268" sldId="2147483721"/>
          </pc:sldLayoutMkLst>
        </pc:sldLayoutChg>
        <pc:sldLayoutChg chg="add del mod replId">
          <pc:chgData name="Hua Cui" userId="S::hcui10@syr.edu::2000d81e-7798-45c3-be89-a36d37079f23" providerId="AD" clId="Web-{E6E6DD80-4005-4D79-8D80-FA95308B37AE}" dt="2020-04-24T00:02:59.783" v="6"/>
          <pc:sldLayoutMkLst>
            <pc:docMk/>
            <pc:sldMasterMk cId="3655982491" sldId="2147483711"/>
            <pc:sldLayoutMk cId="1975286189" sldId="2147483722"/>
          </pc:sldLayoutMkLst>
        </pc:sldLayoutChg>
      </pc:sldMasterChg>
      <pc:sldMasterChg chg="add del addSldLayout delSldLayout modSldLayout">
        <pc:chgData name="Hua Cui" userId="S::hcui10@syr.edu::2000d81e-7798-45c3-be89-a36d37079f23" providerId="AD" clId="Web-{E6E6DD80-4005-4D79-8D80-FA95308B37AE}" dt="2020-04-24T00:03:04.374" v="7"/>
        <pc:sldMasterMkLst>
          <pc:docMk/>
          <pc:sldMasterMk cId="658020312" sldId="2147483723"/>
        </pc:sldMasterMkLst>
        <pc:sldLayoutChg chg="add del mod replId">
          <pc:chgData name="Hua Cui" userId="S::hcui10@syr.edu::2000d81e-7798-45c3-be89-a36d37079f23" providerId="AD" clId="Web-{E6E6DD80-4005-4D79-8D80-FA95308B37AE}" dt="2020-04-24T00:03:04.374" v="7"/>
          <pc:sldLayoutMkLst>
            <pc:docMk/>
            <pc:sldMasterMk cId="658020312" sldId="2147483723"/>
            <pc:sldLayoutMk cId="3700892296" sldId="2147483724"/>
          </pc:sldLayoutMkLst>
        </pc:sldLayoutChg>
        <pc:sldLayoutChg chg="add del mod replId">
          <pc:chgData name="Hua Cui" userId="S::hcui10@syr.edu::2000d81e-7798-45c3-be89-a36d37079f23" providerId="AD" clId="Web-{E6E6DD80-4005-4D79-8D80-FA95308B37AE}" dt="2020-04-24T00:03:04.374" v="7"/>
          <pc:sldLayoutMkLst>
            <pc:docMk/>
            <pc:sldMasterMk cId="658020312" sldId="2147483723"/>
            <pc:sldLayoutMk cId="1313151092" sldId="2147483725"/>
          </pc:sldLayoutMkLst>
        </pc:sldLayoutChg>
        <pc:sldLayoutChg chg="add del mod replId">
          <pc:chgData name="Hua Cui" userId="S::hcui10@syr.edu::2000d81e-7798-45c3-be89-a36d37079f23" providerId="AD" clId="Web-{E6E6DD80-4005-4D79-8D80-FA95308B37AE}" dt="2020-04-24T00:03:04.374" v="7"/>
          <pc:sldLayoutMkLst>
            <pc:docMk/>
            <pc:sldMasterMk cId="658020312" sldId="2147483723"/>
            <pc:sldLayoutMk cId="464327147" sldId="2147483726"/>
          </pc:sldLayoutMkLst>
        </pc:sldLayoutChg>
        <pc:sldLayoutChg chg="add del mod replId">
          <pc:chgData name="Hua Cui" userId="S::hcui10@syr.edu::2000d81e-7798-45c3-be89-a36d37079f23" providerId="AD" clId="Web-{E6E6DD80-4005-4D79-8D80-FA95308B37AE}" dt="2020-04-24T00:03:04.374" v="7"/>
          <pc:sldLayoutMkLst>
            <pc:docMk/>
            <pc:sldMasterMk cId="658020312" sldId="2147483723"/>
            <pc:sldLayoutMk cId="201604240" sldId="2147483727"/>
          </pc:sldLayoutMkLst>
        </pc:sldLayoutChg>
        <pc:sldLayoutChg chg="add del mod replId">
          <pc:chgData name="Hua Cui" userId="S::hcui10@syr.edu::2000d81e-7798-45c3-be89-a36d37079f23" providerId="AD" clId="Web-{E6E6DD80-4005-4D79-8D80-FA95308B37AE}" dt="2020-04-24T00:03:04.374" v="7"/>
          <pc:sldLayoutMkLst>
            <pc:docMk/>
            <pc:sldMasterMk cId="658020312" sldId="2147483723"/>
            <pc:sldLayoutMk cId="1533132072" sldId="2147483728"/>
          </pc:sldLayoutMkLst>
        </pc:sldLayoutChg>
        <pc:sldLayoutChg chg="add del mod replId">
          <pc:chgData name="Hua Cui" userId="S::hcui10@syr.edu::2000d81e-7798-45c3-be89-a36d37079f23" providerId="AD" clId="Web-{E6E6DD80-4005-4D79-8D80-FA95308B37AE}" dt="2020-04-24T00:03:04.374" v="7"/>
          <pc:sldLayoutMkLst>
            <pc:docMk/>
            <pc:sldMasterMk cId="658020312" sldId="2147483723"/>
            <pc:sldLayoutMk cId="262924470" sldId="2147483729"/>
          </pc:sldLayoutMkLst>
        </pc:sldLayoutChg>
        <pc:sldLayoutChg chg="add del mod replId">
          <pc:chgData name="Hua Cui" userId="S::hcui10@syr.edu::2000d81e-7798-45c3-be89-a36d37079f23" providerId="AD" clId="Web-{E6E6DD80-4005-4D79-8D80-FA95308B37AE}" dt="2020-04-24T00:03:04.374" v="7"/>
          <pc:sldLayoutMkLst>
            <pc:docMk/>
            <pc:sldMasterMk cId="658020312" sldId="2147483723"/>
            <pc:sldLayoutMk cId="1682775691" sldId="2147483730"/>
          </pc:sldLayoutMkLst>
        </pc:sldLayoutChg>
        <pc:sldLayoutChg chg="add del mod replId">
          <pc:chgData name="Hua Cui" userId="S::hcui10@syr.edu::2000d81e-7798-45c3-be89-a36d37079f23" providerId="AD" clId="Web-{E6E6DD80-4005-4D79-8D80-FA95308B37AE}" dt="2020-04-24T00:03:04.374" v="7"/>
          <pc:sldLayoutMkLst>
            <pc:docMk/>
            <pc:sldMasterMk cId="658020312" sldId="2147483723"/>
            <pc:sldLayoutMk cId="94279592" sldId="2147483731"/>
          </pc:sldLayoutMkLst>
        </pc:sldLayoutChg>
        <pc:sldLayoutChg chg="add del mod replId">
          <pc:chgData name="Hua Cui" userId="S::hcui10@syr.edu::2000d81e-7798-45c3-be89-a36d37079f23" providerId="AD" clId="Web-{E6E6DD80-4005-4D79-8D80-FA95308B37AE}" dt="2020-04-24T00:03:04.374" v="7"/>
          <pc:sldLayoutMkLst>
            <pc:docMk/>
            <pc:sldMasterMk cId="658020312" sldId="2147483723"/>
            <pc:sldLayoutMk cId="2004184521" sldId="2147483732"/>
          </pc:sldLayoutMkLst>
        </pc:sldLayoutChg>
        <pc:sldLayoutChg chg="add del mod replId">
          <pc:chgData name="Hua Cui" userId="S::hcui10@syr.edu::2000d81e-7798-45c3-be89-a36d37079f23" providerId="AD" clId="Web-{E6E6DD80-4005-4D79-8D80-FA95308B37AE}" dt="2020-04-24T00:03:04.374" v="7"/>
          <pc:sldLayoutMkLst>
            <pc:docMk/>
            <pc:sldMasterMk cId="658020312" sldId="2147483723"/>
            <pc:sldLayoutMk cId="611435512" sldId="2147483733"/>
          </pc:sldLayoutMkLst>
        </pc:sldLayoutChg>
        <pc:sldLayoutChg chg="add del mod replId">
          <pc:chgData name="Hua Cui" userId="S::hcui10@syr.edu::2000d81e-7798-45c3-be89-a36d37079f23" providerId="AD" clId="Web-{E6E6DD80-4005-4D79-8D80-FA95308B37AE}" dt="2020-04-24T00:03:04.374" v="7"/>
          <pc:sldLayoutMkLst>
            <pc:docMk/>
            <pc:sldMasterMk cId="658020312" sldId="2147483723"/>
            <pc:sldLayoutMk cId="2929370122" sldId="2147483734"/>
          </pc:sldLayoutMkLst>
        </pc:sldLayoutChg>
      </pc:sldMasterChg>
      <pc:sldMasterChg chg="add addSldLayout modSldLayout">
        <pc:chgData name="Hua Cui" userId="S::hcui10@syr.edu::2000d81e-7798-45c3-be89-a36d37079f23" providerId="AD" clId="Web-{E6E6DD80-4005-4D79-8D80-FA95308B37AE}" dt="2020-04-24T00:03:04.374" v="7"/>
        <pc:sldMasterMkLst>
          <pc:docMk/>
          <pc:sldMasterMk cId="3414671388" sldId="2147483735"/>
        </pc:sldMasterMkLst>
        <pc:sldLayoutChg chg="add mod replId">
          <pc:chgData name="Hua Cui" userId="S::hcui10@syr.edu::2000d81e-7798-45c3-be89-a36d37079f23" providerId="AD" clId="Web-{E6E6DD80-4005-4D79-8D80-FA95308B37AE}" dt="2020-04-24T00:03:04.374" v="7"/>
          <pc:sldLayoutMkLst>
            <pc:docMk/>
            <pc:sldMasterMk cId="3414671388" sldId="2147483735"/>
            <pc:sldLayoutMk cId="3336297528" sldId="2147483736"/>
          </pc:sldLayoutMkLst>
        </pc:sldLayoutChg>
        <pc:sldLayoutChg chg="add mod replId">
          <pc:chgData name="Hua Cui" userId="S::hcui10@syr.edu::2000d81e-7798-45c3-be89-a36d37079f23" providerId="AD" clId="Web-{E6E6DD80-4005-4D79-8D80-FA95308B37AE}" dt="2020-04-24T00:03:04.374" v="7"/>
          <pc:sldLayoutMkLst>
            <pc:docMk/>
            <pc:sldMasterMk cId="3414671388" sldId="2147483735"/>
            <pc:sldLayoutMk cId="2993862901" sldId="2147483737"/>
          </pc:sldLayoutMkLst>
        </pc:sldLayoutChg>
        <pc:sldLayoutChg chg="add mod replId">
          <pc:chgData name="Hua Cui" userId="S::hcui10@syr.edu::2000d81e-7798-45c3-be89-a36d37079f23" providerId="AD" clId="Web-{E6E6DD80-4005-4D79-8D80-FA95308B37AE}" dt="2020-04-24T00:03:04.374" v="7"/>
          <pc:sldLayoutMkLst>
            <pc:docMk/>
            <pc:sldMasterMk cId="3414671388" sldId="2147483735"/>
            <pc:sldLayoutMk cId="1280410538" sldId="2147483738"/>
          </pc:sldLayoutMkLst>
        </pc:sldLayoutChg>
        <pc:sldLayoutChg chg="add mod replId">
          <pc:chgData name="Hua Cui" userId="S::hcui10@syr.edu::2000d81e-7798-45c3-be89-a36d37079f23" providerId="AD" clId="Web-{E6E6DD80-4005-4D79-8D80-FA95308B37AE}" dt="2020-04-24T00:03:04.374" v="7"/>
          <pc:sldLayoutMkLst>
            <pc:docMk/>
            <pc:sldMasterMk cId="3414671388" sldId="2147483735"/>
            <pc:sldLayoutMk cId="460308949" sldId="2147483739"/>
          </pc:sldLayoutMkLst>
        </pc:sldLayoutChg>
        <pc:sldLayoutChg chg="add mod replId">
          <pc:chgData name="Hua Cui" userId="S::hcui10@syr.edu::2000d81e-7798-45c3-be89-a36d37079f23" providerId="AD" clId="Web-{E6E6DD80-4005-4D79-8D80-FA95308B37AE}" dt="2020-04-24T00:03:04.374" v="7"/>
          <pc:sldLayoutMkLst>
            <pc:docMk/>
            <pc:sldMasterMk cId="3414671388" sldId="2147483735"/>
            <pc:sldLayoutMk cId="3758376041" sldId="2147483740"/>
          </pc:sldLayoutMkLst>
        </pc:sldLayoutChg>
        <pc:sldLayoutChg chg="add mod replId">
          <pc:chgData name="Hua Cui" userId="S::hcui10@syr.edu::2000d81e-7798-45c3-be89-a36d37079f23" providerId="AD" clId="Web-{E6E6DD80-4005-4D79-8D80-FA95308B37AE}" dt="2020-04-24T00:03:04.374" v="7"/>
          <pc:sldLayoutMkLst>
            <pc:docMk/>
            <pc:sldMasterMk cId="3414671388" sldId="2147483735"/>
            <pc:sldLayoutMk cId="3603278852" sldId="2147483741"/>
          </pc:sldLayoutMkLst>
        </pc:sldLayoutChg>
        <pc:sldLayoutChg chg="add mod replId">
          <pc:chgData name="Hua Cui" userId="S::hcui10@syr.edu::2000d81e-7798-45c3-be89-a36d37079f23" providerId="AD" clId="Web-{E6E6DD80-4005-4D79-8D80-FA95308B37AE}" dt="2020-04-24T00:03:04.374" v="7"/>
          <pc:sldLayoutMkLst>
            <pc:docMk/>
            <pc:sldMasterMk cId="3414671388" sldId="2147483735"/>
            <pc:sldLayoutMk cId="2492520461" sldId="2147483742"/>
          </pc:sldLayoutMkLst>
        </pc:sldLayoutChg>
        <pc:sldLayoutChg chg="add mod replId">
          <pc:chgData name="Hua Cui" userId="S::hcui10@syr.edu::2000d81e-7798-45c3-be89-a36d37079f23" providerId="AD" clId="Web-{E6E6DD80-4005-4D79-8D80-FA95308B37AE}" dt="2020-04-24T00:03:04.374" v="7"/>
          <pc:sldLayoutMkLst>
            <pc:docMk/>
            <pc:sldMasterMk cId="3414671388" sldId="2147483735"/>
            <pc:sldLayoutMk cId="1961620289" sldId="2147483743"/>
          </pc:sldLayoutMkLst>
        </pc:sldLayoutChg>
        <pc:sldLayoutChg chg="add mod replId">
          <pc:chgData name="Hua Cui" userId="S::hcui10@syr.edu::2000d81e-7798-45c3-be89-a36d37079f23" providerId="AD" clId="Web-{E6E6DD80-4005-4D79-8D80-FA95308B37AE}" dt="2020-04-24T00:03:04.374" v="7"/>
          <pc:sldLayoutMkLst>
            <pc:docMk/>
            <pc:sldMasterMk cId="3414671388" sldId="2147483735"/>
            <pc:sldLayoutMk cId="3875021323" sldId="2147483744"/>
          </pc:sldLayoutMkLst>
        </pc:sldLayoutChg>
        <pc:sldLayoutChg chg="add mod replId">
          <pc:chgData name="Hua Cui" userId="S::hcui10@syr.edu::2000d81e-7798-45c3-be89-a36d37079f23" providerId="AD" clId="Web-{E6E6DD80-4005-4D79-8D80-FA95308B37AE}" dt="2020-04-24T00:03:04.374" v="7"/>
          <pc:sldLayoutMkLst>
            <pc:docMk/>
            <pc:sldMasterMk cId="3414671388" sldId="2147483735"/>
            <pc:sldLayoutMk cId="3288417187" sldId="2147483745"/>
          </pc:sldLayoutMkLst>
        </pc:sldLayoutChg>
        <pc:sldLayoutChg chg="add mod replId">
          <pc:chgData name="Hua Cui" userId="S::hcui10@syr.edu::2000d81e-7798-45c3-be89-a36d37079f23" providerId="AD" clId="Web-{E6E6DD80-4005-4D79-8D80-FA95308B37AE}" dt="2020-04-24T00:03:04.374" v="7"/>
          <pc:sldLayoutMkLst>
            <pc:docMk/>
            <pc:sldMasterMk cId="3414671388" sldId="2147483735"/>
            <pc:sldLayoutMk cId="517720255" sldId="2147483746"/>
          </pc:sldLayoutMkLst>
        </pc:sldLayoutChg>
      </pc:sldMasterChg>
    </pc:docChg>
  </pc:docChgLst>
  <pc:docChgLst>
    <pc:chgData name="Naga Litin Kumar Behata" userId="3f663dd5-3c10-4d54-8032-6914e9e4e02f" providerId="ADAL" clId="{DE293C4E-3BD1-3248-B70E-ECE8C0F1EEBA}"/>
    <pc:docChg chg="undo custSel addSld modSld">
      <pc:chgData name="Naga Litin Kumar Behata" userId="3f663dd5-3c10-4d54-8032-6914e9e4e02f" providerId="ADAL" clId="{DE293C4E-3BD1-3248-B70E-ECE8C0F1EEBA}" dt="2020-04-24T18:09:33.492" v="2204" actId="20577"/>
      <pc:docMkLst>
        <pc:docMk/>
      </pc:docMkLst>
      <pc:sldChg chg="modSp">
        <pc:chgData name="Naga Litin Kumar Behata" userId="3f663dd5-3c10-4d54-8032-6914e9e4e02f" providerId="ADAL" clId="{DE293C4E-3BD1-3248-B70E-ECE8C0F1EEBA}" dt="2020-04-24T18:09:33.492" v="2204" actId="20577"/>
        <pc:sldMkLst>
          <pc:docMk/>
          <pc:sldMk cId="861500199" sldId="257"/>
        </pc:sldMkLst>
        <pc:graphicFrameChg chg="mod">
          <ac:chgData name="Naga Litin Kumar Behata" userId="3f663dd5-3c10-4d54-8032-6914e9e4e02f" providerId="ADAL" clId="{DE293C4E-3BD1-3248-B70E-ECE8C0F1EEBA}" dt="2020-04-24T18:09:33.492" v="2204" actId="20577"/>
          <ac:graphicFrameMkLst>
            <pc:docMk/>
            <pc:sldMk cId="861500199" sldId="257"/>
            <ac:graphicFrameMk id="9" creationId="{0EC9A688-C0E9-46D4-8105-19A8002C97AA}"/>
          </ac:graphicFrameMkLst>
        </pc:graphicFrameChg>
      </pc:sldChg>
      <pc:sldChg chg="addSp modSp">
        <pc:chgData name="Naga Litin Kumar Behata" userId="3f663dd5-3c10-4d54-8032-6914e9e4e02f" providerId="ADAL" clId="{DE293C4E-3BD1-3248-B70E-ECE8C0F1EEBA}" dt="2020-04-24T18:07:39.222" v="2198" actId="14100"/>
        <pc:sldMkLst>
          <pc:docMk/>
          <pc:sldMk cId="722307084" sldId="263"/>
        </pc:sldMkLst>
        <pc:picChg chg="add mod modCrop">
          <ac:chgData name="Naga Litin Kumar Behata" userId="3f663dd5-3c10-4d54-8032-6914e9e4e02f" providerId="ADAL" clId="{DE293C4E-3BD1-3248-B70E-ECE8C0F1EEBA}" dt="2020-04-24T18:07:39.222" v="2198" actId="14100"/>
          <ac:picMkLst>
            <pc:docMk/>
            <pc:sldMk cId="722307084" sldId="263"/>
            <ac:picMk id="5" creationId="{DA18470E-9994-A34C-A039-C5B21917070C}"/>
          </ac:picMkLst>
        </pc:picChg>
      </pc:sldChg>
      <pc:sldChg chg="delSp modSp">
        <pc:chgData name="Naga Litin Kumar Behata" userId="3f663dd5-3c10-4d54-8032-6914e9e4e02f" providerId="ADAL" clId="{DE293C4E-3BD1-3248-B70E-ECE8C0F1EEBA}" dt="2020-04-24T17:38:06.429" v="94" actId="20577"/>
        <pc:sldMkLst>
          <pc:docMk/>
          <pc:sldMk cId="1804828286" sldId="264"/>
        </pc:sldMkLst>
        <pc:spChg chg="del mod">
          <ac:chgData name="Naga Litin Kumar Behata" userId="3f663dd5-3c10-4d54-8032-6914e9e4e02f" providerId="ADAL" clId="{DE293C4E-3BD1-3248-B70E-ECE8C0F1EEBA}" dt="2020-04-24T17:37:13.665" v="1"/>
          <ac:spMkLst>
            <pc:docMk/>
            <pc:sldMk cId="1804828286" sldId="264"/>
            <ac:spMk id="3" creationId="{E68D62B7-3F09-458B-A72A-57F4F02F3D71}"/>
          </ac:spMkLst>
        </pc:spChg>
        <pc:spChg chg="mod">
          <ac:chgData name="Naga Litin Kumar Behata" userId="3f663dd5-3c10-4d54-8032-6914e9e4e02f" providerId="ADAL" clId="{DE293C4E-3BD1-3248-B70E-ECE8C0F1EEBA}" dt="2020-04-24T17:38:06.429" v="94" actId="20577"/>
          <ac:spMkLst>
            <pc:docMk/>
            <pc:sldMk cId="1804828286" sldId="264"/>
            <ac:spMk id="7" creationId="{9F8DCCA9-12AB-4B07-A085-27A67F7B59A3}"/>
          </ac:spMkLst>
        </pc:spChg>
      </pc:sldChg>
      <pc:sldChg chg="addSp modSp">
        <pc:chgData name="Naga Litin Kumar Behata" userId="3f663dd5-3c10-4d54-8032-6914e9e4e02f" providerId="ADAL" clId="{DE293C4E-3BD1-3248-B70E-ECE8C0F1EEBA}" dt="2020-04-24T18:03:52.670" v="2190" actId="207"/>
        <pc:sldMkLst>
          <pc:docMk/>
          <pc:sldMk cId="819832332" sldId="269"/>
        </pc:sldMkLst>
        <pc:spChg chg="mod">
          <ac:chgData name="Naga Litin Kumar Behata" userId="3f663dd5-3c10-4d54-8032-6914e9e4e02f" providerId="ADAL" clId="{DE293C4E-3BD1-3248-B70E-ECE8C0F1EEBA}" dt="2020-04-24T17:51:48.647" v="933" actId="14100"/>
          <ac:spMkLst>
            <pc:docMk/>
            <pc:sldMk cId="819832332" sldId="269"/>
            <ac:spMk id="2" creationId="{5543165A-0D63-4977-8E13-6A0FDB951FEF}"/>
          </ac:spMkLst>
        </pc:spChg>
        <pc:spChg chg="mod">
          <ac:chgData name="Naga Litin Kumar Behata" userId="3f663dd5-3c10-4d54-8032-6914e9e4e02f" providerId="ADAL" clId="{DE293C4E-3BD1-3248-B70E-ECE8C0F1EEBA}" dt="2020-04-24T18:01:35.069" v="1849" actId="14100"/>
          <ac:spMkLst>
            <pc:docMk/>
            <pc:sldMk cId="819832332" sldId="269"/>
            <ac:spMk id="3" creationId="{C2B30829-7BD4-4713-A0BB-E1EB3F9F1B73}"/>
          </ac:spMkLst>
        </pc:spChg>
        <pc:spChg chg="add mod">
          <ac:chgData name="Naga Litin Kumar Behata" userId="3f663dd5-3c10-4d54-8032-6914e9e4e02f" providerId="ADAL" clId="{DE293C4E-3BD1-3248-B70E-ECE8C0F1EEBA}" dt="2020-04-24T18:01:08.306" v="1844" actId="255"/>
          <ac:spMkLst>
            <pc:docMk/>
            <pc:sldMk cId="819832332" sldId="269"/>
            <ac:spMk id="4" creationId="{8A126D32-695C-2944-AE56-768CE860DB60}"/>
          </ac:spMkLst>
        </pc:spChg>
        <pc:spChg chg="add mod">
          <ac:chgData name="Naga Litin Kumar Behata" userId="3f663dd5-3c10-4d54-8032-6914e9e4e02f" providerId="ADAL" clId="{DE293C4E-3BD1-3248-B70E-ECE8C0F1EEBA}" dt="2020-04-24T18:03:52.670" v="2190" actId="207"/>
          <ac:spMkLst>
            <pc:docMk/>
            <pc:sldMk cId="819832332" sldId="269"/>
            <ac:spMk id="5" creationId="{99818B54-CDF4-8A4F-8001-73E1C981F4C0}"/>
          </ac:spMkLst>
        </pc:spChg>
        <pc:picChg chg="mod">
          <ac:chgData name="Naga Litin Kumar Behata" userId="3f663dd5-3c10-4d54-8032-6914e9e4e02f" providerId="ADAL" clId="{DE293C4E-3BD1-3248-B70E-ECE8C0F1EEBA}" dt="2020-04-24T17:51:59.115" v="935" actId="1076"/>
          <ac:picMkLst>
            <pc:docMk/>
            <pc:sldMk cId="819832332" sldId="269"/>
            <ac:picMk id="16" creationId="{DC8B9AD3-F775-4857-894E-AFF5B2032D8E}"/>
          </ac:picMkLst>
        </pc:picChg>
      </pc:sldChg>
      <pc:sldChg chg="addSp delSp modSp add">
        <pc:chgData name="Naga Litin Kumar Behata" userId="3f663dd5-3c10-4d54-8032-6914e9e4e02f" providerId="ADAL" clId="{DE293C4E-3BD1-3248-B70E-ECE8C0F1EEBA}" dt="2020-04-24T17:51:03.521" v="926"/>
        <pc:sldMkLst>
          <pc:docMk/>
          <pc:sldMk cId="2491297411" sldId="271"/>
        </pc:sldMkLst>
        <pc:spChg chg="mod">
          <ac:chgData name="Naga Litin Kumar Behata" userId="3f663dd5-3c10-4d54-8032-6914e9e4e02f" providerId="ADAL" clId="{DE293C4E-3BD1-3248-B70E-ECE8C0F1EEBA}" dt="2020-04-24T17:38:21.352" v="124" actId="20577"/>
          <ac:spMkLst>
            <pc:docMk/>
            <pc:sldMk cId="2491297411" sldId="271"/>
            <ac:spMk id="2" creationId="{CE231888-7EAA-E744-B72C-C7812624E4A1}"/>
          </ac:spMkLst>
        </pc:spChg>
        <pc:spChg chg="del">
          <ac:chgData name="Naga Litin Kumar Behata" userId="3f663dd5-3c10-4d54-8032-6914e9e4e02f" providerId="ADAL" clId="{DE293C4E-3BD1-3248-B70E-ECE8C0F1EEBA}" dt="2020-04-24T17:38:49.775" v="125" actId="1032"/>
          <ac:spMkLst>
            <pc:docMk/>
            <pc:sldMk cId="2491297411" sldId="271"/>
            <ac:spMk id="3" creationId="{2D508080-3678-ED45-8B6D-6483CDE47C1A}"/>
          </ac:spMkLst>
        </pc:spChg>
        <pc:spChg chg="add del mod">
          <ac:chgData name="Naga Litin Kumar Behata" userId="3f663dd5-3c10-4d54-8032-6914e9e4e02f" providerId="ADAL" clId="{DE293C4E-3BD1-3248-B70E-ECE8C0F1EEBA}" dt="2020-04-24T17:51:03.521" v="926"/>
          <ac:spMkLst>
            <pc:docMk/>
            <pc:sldMk cId="2491297411" sldId="271"/>
            <ac:spMk id="5" creationId="{F16B1179-3FF4-E841-947D-389A5DD4C5F6}"/>
          </ac:spMkLst>
        </pc:spChg>
        <pc:spChg chg="add mod">
          <ac:chgData name="Naga Litin Kumar Behata" userId="3f663dd5-3c10-4d54-8032-6914e9e4e02f" providerId="ADAL" clId="{DE293C4E-3BD1-3248-B70E-ECE8C0F1EEBA}" dt="2020-04-24T17:51:00.619" v="924" actId="20577"/>
          <ac:spMkLst>
            <pc:docMk/>
            <pc:sldMk cId="2491297411" sldId="271"/>
            <ac:spMk id="6" creationId="{90CC948F-F281-264B-9401-924D675B7340}"/>
          </ac:spMkLst>
        </pc:spChg>
        <pc:graphicFrameChg chg="add mod modGraphic">
          <ac:chgData name="Naga Litin Kumar Behata" userId="3f663dd5-3c10-4d54-8032-6914e9e4e02f" providerId="ADAL" clId="{DE293C4E-3BD1-3248-B70E-ECE8C0F1EEBA}" dt="2020-04-24T17:49:57.476" v="670" actId="14100"/>
          <ac:graphicFrameMkLst>
            <pc:docMk/>
            <pc:sldMk cId="2491297411" sldId="271"/>
            <ac:graphicFrameMk id="4" creationId="{265AE0C3-198F-4240-BEBF-10065464FFC8}"/>
          </ac:graphicFrameMkLst>
        </pc:graphicFrameChg>
      </pc:sldChg>
    </pc:docChg>
  </pc:docChgLst>
  <pc:docChgLst>
    <pc:chgData name="Nikita Rao Sira" userId="S::nisira@syr.edu::7c6a7286-bd80-4cb2-b563-917dbe3ae07c" providerId="AD" clId="Web-{1EB65FFD-5FA4-4554-B81B-6B4DBC1B91FB}"/>
    <pc:docChg chg="modSld">
      <pc:chgData name="Nikita Rao Sira" userId="S::nisira@syr.edu::7c6a7286-bd80-4cb2-b563-917dbe3ae07c" providerId="AD" clId="Web-{1EB65FFD-5FA4-4554-B81B-6B4DBC1B91FB}" dt="2020-05-06T01:46:32.148" v="7"/>
      <pc:docMkLst>
        <pc:docMk/>
      </pc:docMkLst>
      <pc:sldChg chg="addSp delSp modSp">
        <pc:chgData name="Nikita Rao Sira" userId="S::nisira@syr.edu::7c6a7286-bd80-4cb2-b563-917dbe3ae07c" providerId="AD" clId="Web-{1EB65FFD-5FA4-4554-B81B-6B4DBC1B91FB}" dt="2020-05-06T01:46:32.148" v="7"/>
        <pc:sldMkLst>
          <pc:docMk/>
          <pc:sldMk cId="128409717" sldId="267"/>
        </pc:sldMkLst>
        <pc:graphicFrameChg chg="add del mod">
          <ac:chgData name="Nikita Rao Sira" userId="S::nisira@syr.edu::7c6a7286-bd80-4cb2-b563-917dbe3ae07c" providerId="AD" clId="Web-{1EB65FFD-5FA4-4554-B81B-6B4DBC1B91FB}" dt="2020-05-06T01:46:15.226" v="5"/>
          <ac:graphicFrameMkLst>
            <pc:docMk/>
            <pc:sldMk cId="128409717" sldId="267"/>
            <ac:graphicFrameMk id="18" creationId="{6F847C65-AD6D-4660-B55F-162744A00ADD}"/>
          </ac:graphicFrameMkLst>
        </pc:graphicFrameChg>
        <pc:graphicFrameChg chg="add del">
          <ac:chgData name="Nikita Rao Sira" userId="S::nisira@syr.edu::7c6a7286-bd80-4cb2-b563-917dbe3ae07c" providerId="AD" clId="Web-{1EB65FFD-5FA4-4554-B81B-6B4DBC1B91FB}" dt="2020-05-06T01:46:09.225" v="3"/>
          <ac:graphicFrameMkLst>
            <pc:docMk/>
            <pc:sldMk cId="128409717" sldId="267"/>
            <ac:graphicFrameMk id="45" creationId="{34E00AC5-8B8F-4BF8-BC2C-D6F46BB05FCE}"/>
          </ac:graphicFrameMkLst>
        </pc:graphicFrameChg>
        <pc:graphicFrameChg chg="add del">
          <ac:chgData name="Nikita Rao Sira" userId="S::nisira@syr.edu::7c6a7286-bd80-4cb2-b563-917dbe3ae07c" providerId="AD" clId="Web-{1EB65FFD-5FA4-4554-B81B-6B4DBC1B91FB}" dt="2020-05-06T01:46:32.148" v="7"/>
          <ac:graphicFrameMkLst>
            <pc:docMk/>
            <pc:sldMk cId="128409717" sldId="267"/>
            <ac:graphicFrameMk id="137" creationId="{24840AA8-E477-49C3-A24F-82A59164A23F}"/>
          </ac:graphicFrameMkLst>
        </pc:graphicFrameChg>
      </pc:sldChg>
    </pc:docChg>
  </pc:docChgLst>
  <pc:docChgLst>
    <pc:chgData name="Hua Cui" userId="S::hcui10@syr.edu::2000d81e-7798-45c3-be89-a36d37079f23" providerId="AD" clId="Web-{57129ED7-E79E-4EE4-AB80-85BB4B960AFB}"/>
    <pc:docChg chg="modSld addMainMaster delMainMaster">
      <pc:chgData name="Hua Cui" userId="S::hcui10@syr.edu::2000d81e-7798-45c3-be89-a36d37079f23" providerId="AD" clId="Web-{57129ED7-E79E-4EE4-AB80-85BB4B960AFB}" dt="2020-04-23T23:58:08.782" v="3"/>
      <pc:docMkLst>
        <pc:docMk/>
      </pc:docMkLst>
      <pc:sldChg chg="addSp delSp modSp mod setBg modClrScheme delDesignElem chgLayout">
        <pc:chgData name="Hua Cui" userId="S::hcui10@syr.edu::2000d81e-7798-45c3-be89-a36d37079f23" providerId="AD" clId="Web-{57129ED7-E79E-4EE4-AB80-85BB4B960AFB}" dt="2020-04-23T23:58:08.782" v="3"/>
        <pc:sldMkLst>
          <pc:docMk/>
          <pc:sldMk cId="703088496" sldId="256"/>
        </pc:sldMkLst>
        <pc:spChg chg="mod ord">
          <ac:chgData name="Hua Cui" userId="S::hcui10@syr.edu::2000d81e-7798-45c3-be89-a36d37079f23" providerId="AD" clId="Web-{57129ED7-E79E-4EE4-AB80-85BB4B960AFB}" dt="2020-04-23T23:58:08.782" v="3"/>
          <ac:spMkLst>
            <pc:docMk/>
            <pc:sldMk cId="703088496" sldId="256"/>
            <ac:spMk id="2" creationId="{00000000-0000-0000-0000-000000000000}"/>
          </ac:spMkLst>
        </pc:spChg>
        <pc:spChg chg="mod ord">
          <ac:chgData name="Hua Cui" userId="S::hcui10@syr.edu::2000d81e-7798-45c3-be89-a36d37079f23" providerId="AD" clId="Web-{57129ED7-E79E-4EE4-AB80-85BB4B960AFB}" dt="2020-04-23T23:58:08.782" v="3"/>
          <ac:spMkLst>
            <pc:docMk/>
            <pc:sldMk cId="703088496" sldId="256"/>
            <ac:spMk id="3" creationId="{00000000-0000-0000-0000-000000000000}"/>
          </ac:spMkLst>
        </pc:spChg>
        <pc:spChg chg="add del">
          <ac:chgData name="Hua Cui" userId="S::hcui10@syr.edu::2000d81e-7798-45c3-be89-a36d37079f23" providerId="AD" clId="Web-{57129ED7-E79E-4EE4-AB80-85BB4B960AFB}" dt="2020-04-23T23:58:08.782" v="3"/>
          <ac:spMkLst>
            <pc:docMk/>
            <pc:sldMk cId="703088496" sldId="256"/>
            <ac:spMk id="9" creationId="{06DA9DF9-31F7-4056-B42E-878CC92417B8}"/>
          </ac:spMkLst>
        </pc:spChg>
        <pc:picChg chg="add del">
          <ac:chgData name="Hua Cui" userId="S::hcui10@syr.edu::2000d81e-7798-45c3-be89-a36d37079f23" providerId="AD" clId="Web-{57129ED7-E79E-4EE4-AB80-85BB4B960AFB}" dt="2020-04-23T23:58:08.782" v="3"/>
          <ac:picMkLst>
            <pc:docMk/>
            <pc:sldMk cId="703088496" sldId="256"/>
            <ac:picMk id="4" creationId="{0A0F4125-4DFE-449C-9896-9471E89CA21C}"/>
          </ac:picMkLst>
        </pc:picChg>
      </pc:sldChg>
      <pc:sldMasterChg chg="add del addSldLayout delSldLayout">
        <pc:chgData name="Hua Cui" userId="S::hcui10@syr.edu::2000d81e-7798-45c3-be89-a36d37079f23" providerId="AD" clId="Web-{57129ED7-E79E-4EE4-AB80-85BB4B960AFB}" dt="2020-04-23T23:58:08.782" v="3"/>
        <pc:sldMasterMkLst>
          <pc:docMk/>
          <pc:sldMasterMk cId="2563146177" sldId="2147483648"/>
        </pc:sldMasterMkLst>
        <pc:sldLayoutChg chg="add del">
          <pc:chgData name="Hua Cui" userId="S::hcui10@syr.edu::2000d81e-7798-45c3-be89-a36d37079f23" providerId="AD" clId="Web-{57129ED7-E79E-4EE4-AB80-85BB4B960AFB}" dt="2020-04-23T23:58:08.782" v="3"/>
          <pc:sldLayoutMkLst>
            <pc:docMk/>
            <pc:sldMasterMk cId="2563146177" sldId="2147483648"/>
            <pc:sldLayoutMk cId="2805086613" sldId="2147483649"/>
          </pc:sldLayoutMkLst>
        </pc:sldLayoutChg>
        <pc:sldLayoutChg chg="add del">
          <pc:chgData name="Hua Cui" userId="S::hcui10@syr.edu::2000d81e-7798-45c3-be89-a36d37079f23" providerId="AD" clId="Web-{57129ED7-E79E-4EE4-AB80-85BB4B960AFB}" dt="2020-04-23T23:58:08.782" v="3"/>
          <pc:sldLayoutMkLst>
            <pc:docMk/>
            <pc:sldMasterMk cId="2563146177" sldId="2147483648"/>
            <pc:sldLayoutMk cId="2074015890" sldId="2147483650"/>
          </pc:sldLayoutMkLst>
        </pc:sldLayoutChg>
        <pc:sldLayoutChg chg="add del">
          <pc:chgData name="Hua Cui" userId="S::hcui10@syr.edu::2000d81e-7798-45c3-be89-a36d37079f23" providerId="AD" clId="Web-{57129ED7-E79E-4EE4-AB80-85BB4B960AFB}" dt="2020-04-23T23:58:08.782" v="3"/>
          <pc:sldLayoutMkLst>
            <pc:docMk/>
            <pc:sldMasterMk cId="2563146177" sldId="2147483648"/>
            <pc:sldLayoutMk cId="3407052612" sldId="2147483651"/>
          </pc:sldLayoutMkLst>
        </pc:sldLayoutChg>
        <pc:sldLayoutChg chg="add del">
          <pc:chgData name="Hua Cui" userId="S::hcui10@syr.edu::2000d81e-7798-45c3-be89-a36d37079f23" providerId="AD" clId="Web-{57129ED7-E79E-4EE4-AB80-85BB4B960AFB}" dt="2020-04-23T23:58:08.782" v="3"/>
          <pc:sldLayoutMkLst>
            <pc:docMk/>
            <pc:sldMasterMk cId="2563146177" sldId="2147483648"/>
            <pc:sldLayoutMk cId="188702279" sldId="2147483652"/>
          </pc:sldLayoutMkLst>
        </pc:sldLayoutChg>
        <pc:sldLayoutChg chg="add del">
          <pc:chgData name="Hua Cui" userId="S::hcui10@syr.edu::2000d81e-7798-45c3-be89-a36d37079f23" providerId="AD" clId="Web-{57129ED7-E79E-4EE4-AB80-85BB4B960AFB}" dt="2020-04-23T23:58:08.782" v="3"/>
          <pc:sldLayoutMkLst>
            <pc:docMk/>
            <pc:sldMasterMk cId="2563146177" sldId="2147483648"/>
            <pc:sldLayoutMk cId="4068082727" sldId="2147483653"/>
          </pc:sldLayoutMkLst>
        </pc:sldLayoutChg>
        <pc:sldLayoutChg chg="add del">
          <pc:chgData name="Hua Cui" userId="S::hcui10@syr.edu::2000d81e-7798-45c3-be89-a36d37079f23" providerId="AD" clId="Web-{57129ED7-E79E-4EE4-AB80-85BB4B960AFB}" dt="2020-04-23T23:58:08.782" v="3"/>
          <pc:sldLayoutMkLst>
            <pc:docMk/>
            <pc:sldMasterMk cId="2563146177" sldId="2147483648"/>
            <pc:sldLayoutMk cId="4187196136" sldId="2147483654"/>
          </pc:sldLayoutMkLst>
        </pc:sldLayoutChg>
        <pc:sldLayoutChg chg="add del">
          <pc:chgData name="Hua Cui" userId="S::hcui10@syr.edu::2000d81e-7798-45c3-be89-a36d37079f23" providerId="AD" clId="Web-{57129ED7-E79E-4EE4-AB80-85BB4B960AFB}" dt="2020-04-23T23:58:08.782" v="3"/>
          <pc:sldLayoutMkLst>
            <pc:docMk/>
            <pc:sldMasterMk cId="2563146177" sldId="2147483648"/>
            <pc:sldLayoutMk cId="1200569556" sldId="2147483655"/>
          </pc:sldLayoutMkLst>
        </pc:sldLayoutChg>
        <pc:sldLayoutChg chg="add del">
          <pc:chgData name="Hua Cui" userId="S::hcui10@syr.edu::2000d81e-7798-45c3-be89-a36d37079f23" providerId="AD" clId="Web-{57129ED7-E79E-4EE4-AB80-85BB4B960AFB}" dt="2020-04-23T23:58:08.782" v="3"/>
          <pc:sldLayoutMkLst>
            <pc:docMk/>
            <pc:sldMasterMk cId="2563146177" sldId="2147483648"/>
            <pc:sldLayoutMk cId="3153261149" sldId="2147483656"/>
          </pc:sldLayoutMkLst>
        </pc:sldLayoutChg>
        <pc:sldLayoutChg chg="add del">
          <pc:chgData name="Hua Cui" userId="S::hcui10@syr.edu::2000d81e-7798-45c3-be89-a36d37079f23" providerId="AD" clId="Web-{57129ED7-E79E-4EE4-AB80-85BB4B960AFB}" dt="2020-04-23T23:58:08.782" v="3"/>
          <pc:sldLayoutMkLst>
            <pc:docMk/>
            <pc:sldMasterMk cId="2563146177" sldId="2147483648"/>
            <pc:sldLayoutMk cId="2390041774" sldId="2147483657"/>
          </pc:sldLayoutMkLst>
        </pc:sldLayoutChg>
        <pc:sldLayoutChg chg="add del">
          <pc:chgData name="Hua Cui" userId="S::hcui10@syr.edu::2000d81e-7798-45c3-be89-a36d37079f23" providerId="AD" clId="Web-{57129ED7-E79E-4EE4-AB80-85BB4B960AFB}" dt="2020-04-23T23:58:08.782" v="3"/>
          <pc:sldLayoutMkLst>
            <pc:docMk/>
            <pc:sldMasterMk cId="2563146177" sldId="2147483648"/>
            <pc:sldLayoutMk cId="2577302498" sldId="2147483658"/>
          </pc:sldLayoutMkLst>
        </pc:sldLayoutChg>
        <pc:sldLayoutChg chg="add del">
          <pc:chgData name="Hua Cui" userId="S::hcui10@syr.edu::2000d81e-7798-45c3-be89-a36d37079f23" providerId="AD" clId="Web-{57129ED7-E79E-4EE4-AB80-85BB4B960AFB}" dt="2020-04-23T23:58:08.782" v="3"/>
          <pc:sldLayoutMkLst>
            <pc:docMk/>
            <pc:sldMasterMk cId="2563146177" sldId="2147483648"/>
            <pc:sldLayoutMk cId="72881644" sldId="2147483659"/>
          </pc:sldLayoutMkLst>
        </pc:sldLayoutChg>
      </pc:sldMasterChg>
      <pc:sldMasterChg chg="add del addSldLayout delSldLayout">
        <pc:chgData name="Hua Cui" userId="S::hcui10@syr.edu::2000d81e-7798-45c3-be89-a36d37079f23" providerId="AD" clId="Web-{57129ED7-E79E-4EE4-AB80-85BB4B960AFB}" dt="2020-04-23T23:58:08.782" v="3"/>
        <pc:sldMasterMkLst>
          <pc:docMk/>
          <pc:sldMasterMk cId="129732894" sldId="2147483745"/>
        </pc:sldMasterMkLst>
        <pc:sldLayoutChg chg="add del">
          <pc:chgData name="Hua Cui" userId="S::hcui10@syr.edu::2000d81e-7798-45c3-be89-a36d37079f23" providerId="AD" clId="Web-{57129ED7-E79E-4EE4-AB80-85BB4B960AFB}" dt="2020-04-23T23:58:08.782" v="3"/>
          <pc:sldLayoutMkLst>
            <pc:docMk/>
            <pc:sldMasterMk cId="129732894" sldId="2147483745"/>
            <pc:sldLayoutMk cId="1809364506" sldId="2147483733"/>
          </pc:sldLayoutMkLst>
        </pc:sldLayoutChg>
        <pc:sldLayoutChg chg="add del">
          <pc:chgData name="Hua Cui" userId="S::hcui10@syr.edu::2000d81e-7798-45c3-be89-a36d37079f23" providerId="AD" clId="Web-{57129ED7-E79E-4EE4-AB80-85BB4B960AFB}" dt="2020-04-23T23:58:08.782" v="3"/>
          <pc:sldLayoutMkLst>
            <pc:docMk/>
            <pc:sldMasterMk cId="129732894" sldId="2147483745"/>
            <pc:sldLayoutMk cId="1285215549" sldId="2147483734"/>
          </pc:sldLayoutMkLst>
        </pc:sldLayoutChg>
        <pc:sldLayoutChg chg="add del">
          <pc:chgData name="Hua Cui" userId="S::hcui10@syr.edu::2000d81e-7798-45c3-be89-a36d37079f23" providerId="AD" clId="Web-{57129ED7-E79E-4EE4-AB80-85BB4B960AFB}" dt="2020-04-23T23:58:08.782" v="3"/>
          <pc:sldLayoutMkLst>
            <pc:docMk/>
            <pc:sldMasterMk cId="129732894" sldId="2147483745"/>
            <pc:sldLayoutMk cId="3989404336" sldId="2147483735"/>
          </pc:sldLayoutMkLst>
        </pc:sldLayoutChg>
        <pc:sldLayoutChg chg="add del">
          <pc:chgData name="Hua Cui" userId="S::hcui10@syr.edu::2000d81e-7798-45c3-be89-a36d37079f23" providerId="AD" clId="Web-{57129ED7-E79E-4EE4-AB80-85BB4B960AFB}" dt="2020-04-23T23:58:08.782" v="3"/>
          <pc:sldLayoutMkLst>
            <pc:docMk/>
            <pc:sldMasterMk cId="129732894" sldId="2147483745"/>
            <pc:sldLayoutMk cId="2657218389" sldId="2147483736"/>
          </pc:sldLayoutMkLst>
        </pc:sldLayoutChg>
        <pc:sldLayoutChg chg="add del">
          <pc:chgData name="Hua Cui" userId="S::hcui10@syr.edu::2000d81e-7798-45c3-be89-a36d37079f23" providerId="AD" clId="Web-{57129ED7-E79E-4EE4-AB80-85BB4B960AFB}" dt="2020-04-23T23:58:08.782" v="3"/>
          <pc:sldLayoutMkLst>
            <pc:docMk/>
            <pc:sldMasterMk cId="129732894" sldId="2147483745"/>
            <pc:sldLayoutMk cId="1354832077" sldId="2147483737"/>
          </pc:sldLayoutMkLst>
        </pc:sldLayoutChg>
        <pc:sldLayoutChg chg="add del">
          <pc:chgData name="Hua Cui" userId="S::hcui10@syr.edu::2000d81e-7798-45c3-be89-a36d37079f23" providerId="AD" clId="Web-{57129ED7-E79E-4EE4-AB80-85BB4B960AFB}" dt="2020-04-23T23:58:08.782" v="3"/>
          <pc:sldLayoutMkLst>
            <pc:docMk/>
            <pc:sldMasterMk cId="129732894" sldId="2147483745"/>
            <pc:sldLayoutMk cId="843985803" sldId="2147483738"/>
          </pc:sldLayoutMkLst>
        </pc:sldLayoutChg>
        <pc:sldLayoutChg chg="add del">
          <pc:chgData name="Hua Cui" userId="S::hcui10@syr.edu::2000d81e-7798-45c3-be89-a36d37079f23" providerId="AD" clId="Web-{57129ED7-E79E-4EE4-AB80-85BB4B960AFB}" dt="2020-04-23T23:58:08.782" v="3"/>
          <pc:sldLayoutMkLst>
            <pc:docMk/>
            <pc:sldMasterMk cId="129732894" sldId="2147483745"/>
            <pc:sldLayoutMk cId="3194169439" sldId="2147483739"/>
          </pc:sldLayoutMkLst>
        </pc:sldLayoutChg>
        <pc:sldLayoutChg chg="add del">
          <pc:chgData name="Hua Cui" userId="S::hcui10@syr.edu::2000d81e-7798-45c3-be89-a36d37079f23" providerId="AD" clId="Web-{57129ED7-E79E-4EE4-AB80-85BB4B960AFB}" dt="2020-04-23T23:58:08.782" v="3"/>
          <pc:sldLayoutMkLst>
            <pc:docMk/>
            <pc:sldMasterMk cId="129732894" sldId="2147483745"/>
            <pc:sldLayoutMk cId="3364698019" sldId="2147483740"/>
          </pc:sldLayoutMkLst>
        </pc:sldLayoutChg>
        <pc:sldLayoutChg chg="add del">
          <pc:chgData name="Hua Cui" userId="S::hcui10@syr.edu::2000d81e-7798-45c3-be89-a36d37079f23" providerId="AD" clId="Web-{57129ED7-E79E-4EE4-AB80-85BB4B960AFB}" dt="2020-04-23T23:58:08.782" v="3"/>
          <pc:sldLayoutMkLst>
            <pc:docMk/>
            <pc:sldMasterMk cId="129732894" sldId="2147483745"/>
            <pc:sldLayoutMk cId="3926763071" sldId="2147483741"/>
          </pc:sldLayoutMkLst>
        </pc:sldLayoutChg>
        <pc:sldLayoutChg chg="add del">
          <pc:chgData name="Hua Cui" userId="S::hcui10@syr.edu::2000d81e-7798-45c3-be89-a36d37079f23" providerId="AD" clId="Web-{57129ED7-E79E-4EE4-AB80-85BB4B960AFB}" dt="2020-04-23T23:58:08.782" v="3"/>
          <pc:sldLayoutMkLst>
            <pc:docMk/>
            <pc:sldMasterMk cId="129732894" sldId="2147483745"/>
            <pc:sldLayoutMk cId="2262084335" sldId="2147483742"/>
          </pc:sldLayoutMkLst>
        </pc:sldLayoutChg>
        <pc:sldLayoutChg chg="add del">
          <pc:chgData name="Hua Cui" userId="S::hcui10@syr.edu::2000d81e-7798-45c3-be89-a36d37079f23" providerId="AD" clId="Web-{57129ED7-E79E-4EE4-AB80-85BB4B960AFB}" dt="2020-04-23T23:58:08.782" v="3"/>
          <pc:sldLayoutMkLst>
            <pc:docMk/>
            <pc:sldMasterMk cId="129732894" sldId="2147483745"/>
            <pc:sldLayoutMk cId="3331146558" sldId="2147483743"/>
          </pc:sldLayoutMkLst>
        </pc:sldLayoutChg>
        <pc:sldLayoutChg chg="add del">
          <pc:chgData name="Hua Cui" userId="S::hcui10@syr.edu::2000d81e-7798-45c3-be89-a36d37079f23" providerId="AD" clId="Web-{57129ED7-E79E-4EE4-AB80-85BB4B960AFB}" dt="2020-04-23T23:58:08.782" v="3"/>
          <pc:sldLayoutMkLst>
            <pc:docMk/>
            <pc:sldMasterMk cId="129732894" sldId="2147483745"/>
            <pc:sldLayoutMk cId="2974231204" sldId="2147483744"/>
          </pc:sldLayoutMkLst>
        </pc:sldLayoutChg>
      </pc:sldMasterChg>
      <pc:sldMasterChg chg="add del addSldLayout delSldLayout modSldLayout">
        <pc:chgData name="Hua Cui" userId="S::hcui10@syr.edu::2000d81e-7798-45c3-be89-a36d37079f23" providerId="AD" clId="Web-{57129ED7-E79E-4EE4-AB80-85BB4B960AFB}" dt="2020-04-23T23:58:02.969" v="2"/>
        <pc:sldMasterMkLst>
          <pc:docMk/>
          <pc:sldMasterMk cId="3216977736" sldId="2147483746"/>
        </pc:sldMasterMkLst>
        <pc:sldLayoutChg chg="add del mod replId">
          <pc:chgData name="Hua Cui" userId="S::hcui10@syr.edu::2000d81e-7798-45c3-be89-a36d37079f23" providerId="AD" clId="Web-{57129ED7-E79E-4EE4-AB80-85BB4B960AFB}" dt="2020-04-23T23:58:02.969" v="2"/>
          <pc:sldLayoutMkLst>
            <pc:docMk/>
            <pc:sldMasterMk cId="3216977736" sldId="2147483746"/>
            <pc:sldLayoutMk cId="794902074" sldId="2147483747"/>
          </pc:sldLayoutMkLst>
        </pc:sldLayoutChg>
        <pc:sldLayoutChg chg="add del mod replId">
          <pc:chgData name="Hua Cui" userId="S::hcui10@syr.edu::2000d81e-7798-45c3-be89-a36d37079f23" providerId="AD" clId="Web-{57129ED7-E79E-4EE4-AB80-85BB4B960AFB}" dt="2020-04-23T23:58:02.969" v="2"/>
          <pc:sldLayoutMkLst>
            <pc:docMk/>
            <pc:sldMasterMk cId="3216977736" sldId="2147483746"/>
            <pc:sldLayoutMk cId="109547102" sldId="2147483748"/>
          </pc:sldLayoutMkLst>
        </pc:sldLayoutChg>
        <pc:sldLayoutChg chg="add del mod replId">
          <pc:chgData name="Hua Cui" userId="S::hcui10@syr.edu::2000d81e-7798-45c3-be89-a36d37079f23" providerId="AD" clId="Web-{57129ED7-E79E-4EE4-AB80-85BB4B960AFB}" dt="2020-04-23T23:58:02.969" v="2"/>
          <pc:sldLayoutMkLst>
            <pc:docMk/>
            <pc:sldMasterMk cId="3216977736" sldId="2147483746"/>
            <pc:sldLayoutMk cId="2051400153" sldId="2147483749"/>
          </pc:sldLayoutMkLst>
        </pc:sldLayoutChg>
        <pc:sldLayoutChg chg="add del mod replId">
          <pc:chgData name="Hua Cui" userId="S::hcui10@syr.edu::2000d81e-7798-45c3-be89-a36d37079f23" providerId="AD" clId="Web-{57129ED7-E79E-4EE4-AB80-85BB4B960AFB}" dt="2020-04-23T23:58:02.969" v="2"/>
          <pc:sldLayoutMkLst>
            <pc:docMk/>
            <pc:sldMasterMk cId="3216977736" sldId="2147483746"/>
            <pc:sldLayoutMk cId="3638094164" sldId="2147483750"/>
          </pc:sldLayoutMkLst>
        </pc:sldLayoutChg>
        <pc:sldLayoutChg chg="add del mod replId">
          <pc:chgData name="Hua Cui" userId="S::hcui10@syr.edu::2000d81e-7798-45c3-be89-a36d37079f23" providerId="AD" clId="Web-{57129ED7-E79E-4EE4-AB80-85BB4B960AFB}" dt="2020-04-23T23:58:02.969" v="2"/>
          <pc:sldLayoutMkLst>
            <pc:docMk/>
            <pc:sldMasterMk cId="3216977736" sldId="2147483746"/>
            <pc:sldLayoutMk cId="3764643545" sldId="2147483751"/>
          </pc:sldLayoutMkLst>
        </pc:sldLayoutChg>
        <pc:sldLayoutChg chg="add del mod replId">
          <pc:chgData name="Hua Cui" userId="S::hcui10@syr.edu::2000d81e-7798-45c3-be89-a36d37079f23" providerId="AD" clId="Web-{57129ED7-E79E-4EE4-AB80-85BB4B960AFB}" dt="2020-04-23T23:58:02.969" v="2"/>
          <pc:sldLayoutMkLst>
            <pc:docMk/>
            <pc:sldMasterMk cId="3216977736" sldId="2147483746"/>
            <pc:sldLayoutMk cId="2405537216" sldId="2147483752"/>
          </pc:sldLayoutMkLst>
        </pc:sldLayoutChg>
        <pc:sldLayoutChg chg="add del mod replId">
          <pc:chgData name="Hua Cui" userId="S::hcui10@syr.edu::2000d81e-7798-45c3-be89-a36d37079f23" providerId="AD" clId="Web-{57129ED7-E79E-4EE4-AB80-85BB4B960AFB}" dt="2020-04-23T23:58:02.969" v="2"/>
          <pc:sldLayoutMkLst>
            <pc:docMk/>
            <pc:sldMasterMk cId="3216977736" sldId="2147483746"/>
            <pc:sldLayoutMk cId="2768159573" sldId="2147483753"/>
          </pc:sldLayoutMkLst>
        </pc:sldLayoutChg>
        <pc:sldLayoutChg chg="add del mod replId">
          <pc:chgData name="Hua Cui" userId="S::hcui10@syr.edu::2000d81e-7798-45c3-be89-a36d37079f23" providerId="AD" clId="Web-{57129ED7-E79E-4EE4-AB80-85BB4B960AFB}" dt="2020-04-23T23:58:02.969" v="2"/>
          <pc:sldLayoutMkLst>
            <pc:docMk/>
            <pc:sldMasterMk cId="3216977736" sldId="2147483746"/>
            <pc:sldLayoutMk cId="1566871961" sldId="2147483754"/>
          </pc:sldLayoutMkLst>
        </pc:sldLayoutChg>
        <pc:sldLayoutChg chg="add del mod replId">
          <pc:chgData name="Hua Cui" userId="S::hcui10@syr.edu::2000d81e-7798-45c3-be89-a36d37079f23" providerId="AD" clId="Web-{57129ED7-E79E-4EE4-AB80-85BB4B960AFB}" dt="2020-04-23T23:58:02.969" v="2"/>
          <pc:sldLayoutMkLst>
            <pc:docMk/>
            <pc:sldMasterMk cId="3216977736" sldId="2147483746"/>
            <pc:sldLayoutMk cId="504581990" sldId="2147483755"/>
          </pc:sldLayoutMkLst>
        </pc:sldLayoutChg>
        <pc:sldLayoutChg chg="add del mod replId">
          <pc:chgData name="Hua Cui" userId="S::hcui10@syr.edu::2000d81e-7798-45c3-be89-a36d37079f23" providerId="AD" clId="Web-{57129ED7-E79E-4EE4-AB80-85BB4B960AFB}" dt="2020-04-23T23:58:02.969" v="2"/>
          <pc:sldLayoutMkLst>
            <pc:docMk/>
            <pc:sldMasterMk cId="3216977736" sldId="2147483746"/>
            <pc:sldLayoutMk cId="3077306099" sldId="2147483756"/>
          </pc:sldLayoutMkLst>
        </pc:sldLayoutChg>
        <pc:sldLayoutChg chg="add del mod replId">
          <pc:chgData name="Hua Cui" userId="S::hcui10@syr.edu::2000d81e-7798-45c3-be89-a36d37079f23" providerId="AD" clId="Web-{57129ED7-E79E-4EE4-AB80-85BB4B960AFB}" dt="2020-04-23T23:58:02.969" v="2"/>
          <pc:sldLayoutMkLst>
            <pc:docMk/>
            <pc:sldMasterMk cId="3216977736" sldId="2147483746"/>
            <pc:sldLayoutMk cId="3671070463" sldId="2147483757"/>
          </pc:sldLayoutMkLst>
        </pc:sldLayoutChg>
        <pc:sldLayoutChg chg="add del mod replId">
          <pc:chgData name="Hua Cui" userId="S::hcui10@syr.edu::2000d81e-7798-45c3-be89-a36d37079f23" providerId="AD" clId="Web-{57129ED7-E79E-4EE4-AB80-85BB4B960AFB}" dt="2020-04-23T23:58:02.969" v="2"/>
          <pc:sldLayoutMkLst>
            <pc:docMk/>
            <pc:sldMasterMk cId="3216977736" sldId="2147483746"/>
            <pc:sldLayoutMk cId="3698193987" sldId="2147483758"/>
          </pc:sldLayoutMkLst>
        </pc:sldLayoutChg>
        <pc:sldLayoutChg chg="add del mod replId">
          <pc:chgData name="Hua Cui" userId="S::hcui10@syr.edu::2000d81e-7798-45c3-be89-a36d37079f23" providerId="AD" clId="Web-{57129ED7-E79E-4EE4-AB80-85BB4B960AFB}" dt="2020-04-23T23:58:02.969" v="2"/>
          <pc:sldLayoutMkLst>
            <pc:docMk/>
            <pc:sldMasterMk cId="3216977736" sldId="2147483746"/>
            <pc:sldLayoutMk cId="213055780" sldId="2147483759"/>
          </pc:sldLayoutMkLst>
        </pc:sldLayoutChg>
        <pc:sldLayoutChg chg="add del mod replId">
          <pc:chgData name="Hua Cui" userId="S::hcui10@syr.edu::2000d81e-7798-45c3-be89-a36d37079f23" providerId="AD" clId="Web-{57129ED7-E79E-4EE4-AB80-85BB4B960AFB}" dt="2020-04-23T23:58:02.969" v="2"/>
          <pc:sldLayoutMkLst>
            <pc:docMk/>
            <pc:sldMasterMk cId="3216977736" sldId="2147483746"/>
            <pc:sldLayoutMk cId="2564143619" sldId="2147483760"/>
          </pc:sldLayoutMkLst>
        </pc:sldLayoutChg>
      </pc:sldMasterChg>
    </pc:docChg>
  </pc:docChgLst>
  <pc:docChgLst>
    <pc:chgData name="Naga Litin Kumar Behata" userId="S::nbehata@syr.edu::3f663dd5-3c10-4d54-8032-6914e9e4e02f" providerId="AD" clId="Web-{AED51DE1-9DB0-471E-A671-9B2ECD6BE5F1}"/>
    <pc:docChg chg="modSld">
      <pc:chgData name="Naga Litin Kumar Behata" userId="S::nbehata@syr.edu::3f663dd5-3c10-4d54-8032-6914e9e4e02f" providerId="AD" clId="Web-{AED51DE1-9DB0-471E-A671-9B2ECD6BE5F1}" dt="2020-04-24T17:35:45.485" v="41" actId="20577"/>
      <pc:docMkLst>
        <pc:docMk/>
      </pc:docMkLst>
      <pc:sldChg chg="modSp">
        <pc:chgData name="Naga Litin Kumar Behata" userId="S::nbehata@syr.edu::3f663dd5-3c10-4d54-8032-6914e9e4e02f" providerId="AD" clId="Web-{AED51DE1-9DB0-471E-A671-9B2ECD6BE5F1}" dt="2020-04-24T17:35:45.485" v="41" actId="20577"/>
        <pc:sldMkLst>
          <pc:docMk/>
          <pc:sldMk cId="1804828286" sldId="264"/>
        </pc:sldMkLst>
        <pc:graphicFrameChg chg="mod modGraphic">
          <ac:chgData name="Naga Litin Kumar Behata" userId="S::nbehata@syr.edu::3f663dd5-3c10-4d54-8032-6914e9e4e02f" providerId="AD" clId="Web-{AED51DE1-9DB0-471E-A671-9B2ECD6BE5F1}" dt="2020-04-24T17:35:45.485" v="41" actId="20577"/>
          <ac:graphicFrameMkLst>
            <pc:docMk/>
            <pc:sldMk cId="1804828286" sldId="264"/>
            <ac:graphicFrameMk id="30" creationId="{A6BFB547-CEDA-4BEE-B133-C39E6052FBEE}"/>
          </ac:graphicFrameMkLst>
        </pc:graphicFrameChg>
      </pc:sldChg>
    </pc:docChg>
  </pc:docChgLst>
  <pc:docChgLst>
    <pc:chgData name="Hua Cui" userId="S::hcui10@syr.edu::2000d81e-7798-45c3-be89-a36d37079f23" providerId="AD" clId="Web-{9CB6994C-4617-4E37-8FBD-BFCBB0CDD7C0}"/>
    <pc:docChg chg="addSld delSld modSld">
      <pc:chgData name="Hua Cui" userId="S::hcui10@syr.edu::2000d81e-7798-45c3-be89-a36d37079f23" providerId="AD" clId="Web-{9CB6994C-4617-4E37-8FBD-BFCBB0CDD7C0}" dt="2020-04-24T18:15:12.786" v="718"/>
      <pc:docMkLst>
        <pc:docMk/>
      </pc:docMkLst>
      <pc:sldChg chg="addSp modSp mod setBg">
        <pc:chgData name="Hua Cui" userId="S::hcui10@syr.edu::2000d81e-7798-45c3-be89-a36d37079f23" providerId="AD" clId="Web-{9CB6994C-4617-4E37-8FBD-BFCBB0CDD7C0}" dt="2020-04-24T15:47:06.564" v="367"/>
        <pc:sldMkLst>
          <pc:docMk/>
          <pc:sldMk cId="703088496" sldId="256"/>
        </pc:sldMkLst>
        <pc:spChg chg="mod">
          <ac:chgData name="Hua Cui" userId="S::hcui10@syr.edu::2000d81e-7798-45c3-be89-a36d37079f23" providerId="AD" clId="Web-{9CB6994C-4617-4E37-8FBD-BFCBB0CDD7C0}" dt="2020-04-24T15:47:06.564" v="367"/>
          <ac:spMkLst>
            <pc:docMk/>
            <pc:sldMk cId="703088496" sldId="256"/>
            <ac:spMk id="2" creationId="{00000000-0000-0000-0000-000000000000}"/>
          </ac:spMkLst>
        </pc:spChg>
        <pc:spChg chg="mod">
          <ac:chgData name="Hua Cui" userId="S::hcui10@syr.edu::2000d81e-7798-45c3-be89-a36d37079f23" providerId="AD" clId="Web-{9CB6994C-4617-4E37-8FBD-BFCBB0CDD7C0}" dt="2020-04-24T15:47:06.564" v="367"/>
          <ac:spMkLst>
            <pc:docMk/>
            <pc:sldMk cId="703088496" sldId="256"/>
            <ac:spMk id="3" creationId="{00000000-0000-0000-0000-000000000000}"/>
          </ac:spMkLst>
        </pc:spChg>
        <pc:spChg chg="add">
          <ac:chgData name="Hua Cui" userId="S::hcui10@syr.edu::2000d81e-7798-45c3-be89-a36d37079f23" providerId="AD" clId="Web-{9CB6994C-4617-4E37-8FBD-BFCBB0CDD7C0}" dt="2020-04-24T15:47:06.564" v="367"/>
          <ac:spMkLst>
            <pc:docMk/>
            <pc:sldMk cId="703088496" sldId="256"/>
            <ac:spMk id="8" creationId="{48FDEBDB-5859-4B9E-8810-2C5CFED093F3}"/>
          </ac:spMkLst>
        </pc:spChg>
        <pc:cxnChg chg="add">
          <ac:chgData name="Hua Cui" userId="S::hcui10@syr.edu::2000d81e-7798-45c3-be89-a36d37079f23" providerId="AD" clId="Web-{9CB6994C-4617-4E37-8FBD-BFCBB0CDD7C0}" dt="2020-04-24T15:47:06.564" v="367"/>
          <ac:cxnSpMkLst>
            <pc:docMk/>
            <pc:sldMk cId="703088496" sldId="256"/>
            <ac:cxnSpMk id="10" creationId="{B1D1A340-723B-4014-B5FE-204F06273136}"/>
          </ac:cxnSpMkLst>
        </pc:cxnChg>
      </pc:sldChg>
      <pc:sldChg chg="addSp delSp modSp">
        <pc:chgData name="Hua Cui" userId="S::hcui10@syr.edu::2000d81e-7798-45c3-be89-a36d37079f23" providerId="AD" clId="Web-{9CB6994C-4617-4E37-8FBD-BFCBB0CDD7C0}" dt="2020-04-24T15:41:51.899" v="338" actId="20577"/>
        <pc:sldMkLst>
          <pc:docMk/>
          <pc:sldMk cId="861500199" sldId="257"/>
        </pc:sldMkLst>
        <pc:spChg chg="mod">
          <ac:chgData name="Hua Cui" userId="S::hcui10@syr.edu::2000d81e-7798-45c3-be89-a36d37079f23" providerId="AD" clId="Web-{9CB6994C-4617-4E37-8FBD-BFCBB0CDD7C0}" dt="2020-04-24T15:41:21.460" v="332" actId="20577"/>
          <ac:spMkLst>
            <pc:docMk/>
            <pc:sldMk cId="861500199" sldId="257"/>
            <ac:spMk id="2" creationId="{D5E79182-4284-40B8-8BEF-BC43F990713A}"/>
          </ac:spMkLst>
        </pc:spChg>
        <pc:spChg chg="add del">
          <ac:chgData name="Hua Cui" userId="S::hcui10@syr.edu::2000d81e-7798-45c3-be89-a36d37079f23" providerId="AD" clId="Web-{9CB6994C-4617-4E37-8FBD-BFCBB0CDD7C0}" dt="2020-04-24T15:37:32.641" v="286"/>
          <ac:spMkLst>
            <pc:docMk/>
            <pc:sldMk cId="861500199" sldId="257"/>
            <ac:spMk id="8" creationId="{3FD711E9-7F79-40A9-8D9E-4AE293C154A5}"/>
          </ac:spMkLst>
        </pc:spChg>
        <pc:spChg chg="add del">
          <ac:chgData name="Hua Cui" userId="S::hcui10@syr.edu::2000d81e-7798-45c3-be89-a36d37079f23" providerId="AD" clId="Web-{9CB6994C-4617-4E37-8FBD-BFCBB0CDD7C0}" dt="2020-04-24T15:36:58.139" v="275"/>
          <ac:spMkLst>
            <pc:docMk/>
            <pc:sldMk cId="861500199" sldId="257"/>
            <ac:spMk id="11" creationId="{5FB4329C-BF98-421E-8A0D-43A2CF95E1DC}"/>
          </ac:spMkLst>
        </pc:spChg>
        <pc:spChg chg="add del">
          <ac:chgData name="Hua Cui" userId="S::hcui10@syr.edu::2000d81e-7798-45c3-be89-a36d37079f23" providerId="AD" clId="Web-{9CB6994C-4617-4E37-8FBD-BFCBB0CDD7C0}" dt="2020-04-24T15:36:58.139" v="275"/>
          <ac:spMkLst>
            <pc:docMk/>
            <pc:sldMk cId="861500199" sldId="257"/>
            <ac:spMk id="13" creationId="{F3CDC6B8-20F2-4C8D-8599-EC572C0BFF59}"/>
          </ac:spMkLst>
        </pc:spChg>
        <pc:spChg chg="add del">
          <ac:chgData name="Hua Cui" userId="S::hcui10@syr.edu::2000d81e-7798-45c3-be89-a36d37079f23" providerId="AD" clId="Web-{9CB6994C-4617-4E37-8FBD-BFCBB0CDD7C0}" dt="2020-04-24T15:37:07.405" v="277"/>
          <ac:spMkLst>
            <pc:docMk/>
            <pc:sldMk cId="861500199" sldId="257"/>
            <ac:spMk id="15" creationId="{5118BA95-03E7-41B7-B442-0AF8C0A7FF68}"/>
          </ac:spMkLst>
        </pc:spChg>
        <pc:spChg chg="add del">
          <ac:chgData name="Hua Cui" userId="S::hcui10@syr.edu::2000d81e-7798-45c3-be89-a36d37079f23" providerId="AD" clId="Web-{9CB6994C-4617-4E37-8FBD-BFCBB0CDD7C0}" dt="2020-04-24T15:37:07.405" v="277"/>
          <ac:spMkLst>
            <pc:docMk/>
            <pc:sldMk cId="861500199" sldId="257"/>
            <ac:spMk id="17" creationId="{059D8741-EAD6-41B1-A882-70D70FC35821}"/>
          </ac:spMkLst>
        </pc:spChg>
        <pc:spChg chg="add del">
          <ac:chgData name="Hua Cui" userId="S::hcui10@syr.edu::2000d81e-7798-45c3-be89-a36d37079f23" providerId="AD" clId="Web-{9CB6994C-4617-4E37-8FBD-BFCBB0CDD7C0}" dt="2020-04-24T15:37:07.405" v="277"/>
          <ac:spMkLst>
            <pc:docMk/>
            <pc:sldMk cId="861500199" sldId="257"/>
            <ac:spMk id="19" creationId="{45444F36-3103-4D11-A25F-C054D4606DA4}"/>
          </ac:spMkLst>
        </pc:spChg>
        <pc:spChg chg="add del">
          <ac:chgData name="Hua Cui" userId="S::hcui10@syr.edu::2000d81e-7798-45c3-be89-a36d37079f23" providerId="AD" clId="Web-{9CB6994C-4617-4E37-8FBD-BFCBB0CDD7C0}" dt="2020-04-24T15:37:07.405" v="277"/>
          <ac:spMkLst>
            <pc:docMk/>
            <pc:sldMk cId="861500199" sldId="257"/>
            <ac:spMk id="20" creationId="{AD9B3EAD-A2B3-42C4-927C-3455E3E69EE6}"/>
          </ac:spMkLst>
        </pc:spChg>
        <pc:spChg chg="add del">
          <ac:chgData name="Hua Cui" userId="S::hcui10@syr.edu::2000d81e-7798-45c3-be89-a36d37079f23" providerId="AD" clId="Web-{9CB6994C-4617-4E37-8FBD-BFCBB0CDD7C0}" dt="2020-04-24T15:37:12.187" v="279"/>
          <ac:spMkLst>
            <pc:docMk/>
            <pc:sldMk cId="861500199" sldId="257"/>
            <ac:spMk id="21" creationId="{3FD711E9-7F79-40A9-8D9E-4AE293C154A5}"/>
          </ac:spMkLst>
        </pc:spChg>
        <pc:spChg chg="add del">
          <ac:chgData name="Hua Cui" userId="S::hcui10@syr.edu::2000d81e-7798-45c3-be89-a36d37079f23" providerId="AD" clId="Web-{9CB6994C-4617-4E37-8FBD-BFCBB0CDD7C0}" dt="2020-04-24T15:37:15.937" v="281"/>
          <ac:spMkLst>
            <pc:docMk/>
            <pc:sldMk cId="861500199" sldId="257"/>
            <ac:spMk id="22" creationId="{5118BA95-03E7-41B7-B442-0AF8C0A7FF68}"/>
          </ac:spMkLst>
        </pc:spChg>
        <pc:spChg chg="add del">
          <ac:chgData name="Hua Cui" userId="S::hcui10@syr.edu::2000d81e-7798-45c3-be89-a36d37079f23" providerId="AD" clId="Web-{9CB6994C-4617-4E37-8FBD-BFCBB0CDD7C0}" dt="2020-04-24T15:37:15.937" v="281"/>
          <ac:spMkLst>
            <pc:docMk/>
            <pc:sldMk cId="861500199" sldId="257"/>
            <ac:spMk id="23" creationId="{059D8741-EAD6-41B1-A882-70D70FC35821}"/>
          </ac:spMkLst>
        </pc:spChg>
        <pc:spChg chg="add del">
          <ac:chgData name="Hua Cui" userId="S::hcui10@syr.edu::2000d81e-7798-45c3-be89-a36d37079f23" providerId="AD" clId="Web-{9CB6994C-4617-4E37-8FBD-BFCBB0CDD7C0}" dt="2020-04-24T15:37:15.937" v="281"/>
          <ac:spMkLst>
            <pc:docMk/>
            <pc:sldMk cId="861500199" sldId="257"/>
            <ac:spMk id="24" creationId="{45444F36-3103-4D11-A25F-C054D4606DA4}"/>
          </ac:spMkLst>
        </pc:spChg>
        <pc:spChg chg="add del">
          <ac:chgData name="Hua Cui" userId="S::hcui10@syr.edu::2000d81e-7798-45c3-be89-a36d37079f23" providerId="AD" clId="Web-{9CB6994C-4617-4E37-8FBD-BFCBB0CDD7C0}" dt="2020-04-24T15:37:15.937" v="281"/>
          <ac:spMkLst>
            <pc:docMk/>
            <pc:sldMk cId="861500199" sldId="257"/>
            <ac:spMk id="25" creationId="{AD9B3EAD-A2B3-42C4-927C-3455E3E69EE6}"/>
          </ac:spMkLst>
        </pc:spChg>
        <pc:spChg chg="add del">
          <ac:chgData name="Hua Cui" userId="S::hcui10@syr.edu::2000d81e-7798-45c3-be89-a36d37079f23" providerId="AD" clId="Web-{9CB6994C-4617-4E37-8FBD-BFCBB0CDD7C0}" dt="2020-04-24T15:37:23.094" v="283"/>
          <ac:spMkLst>
            <pc:docMk/>
            <pc:sldMk cId="861500199" sldId="257"/>
            <ac:spMk id="26" creationId="{7F436110-A18F-4051-A35C-BC7FA676BE66}"/>
          </ac:spMkLst>
        </pc:spChg>
        <pc:spChg chg="add del">
          <ac:chgData name="Hua Cui" userId="S::hcui10@syr.edu::2000d81e-7798-45c3-be89-a36d37079f23" providerId="AD" clId="Web-{9CB6994C-4617-4E37-8FBD-BFCBB0CDD7C0}" dt="2020-04-24T15:37:32.625" v="285"/>
          <ac:spMkLst>
            <pc:docMk/>
            <pc:sldMk cId="861500199" sldId="257"/>
            <ac:spMk id="27" creationId="{5FB4329C-BF98-421E-8A0D-43A2CF95E1DC}"/>
          </ac:spMkLst>
        </pc:spChg>
        <pc:spChg chg="add del">
          <ac:chgData name="Hua Cui" userId="S::hcui10@syr.edu::2000d81e-7798-45c3-be89-a36d37079f23" providerId="AD" clId="Web-{9CB6994C-4617-4E37-8FBD-BFCBB0CDD7C0}" dt="2020-04-24T15:37:32.625" v="285"/>
          <ac:spMkLst>
            <pc:docMk/>
            <pc:sldMk cId="861500199" sldId="257"/>
            <ac:spMk id="28" creationId="{F3CDC6B8-20F2-4C8D-8599-EC572C0BFF59}"/>
          </ac:spMkLst>
        </pc:spChg>
        <pc:spChg chg="add">
          <ac:chgData name="Hua Cui" userId="S::hcui10@syr.edu::2000d81e-7798-45c3-be89-a36d37079f23" providerId="AD" clId="Web-{9CB6994C-4617-4E37-8FBD-BFCBB0CDD7C0}" dt="2020-04-24T15:37:32.641" v="286"/>
          <ac:spMkLst>
            <pc:docMk/>
            <pc:sldMk cId="861500199" sldId="257"/>
            <ac:spMk id="30" creationId="{3FD711E9-7F79-40A9-8D9E-4AE293C154A5}"/>
          </ac:spMkLst>
        </pc:spChg>
        <pc:grpChg chg="add del">
          <ac:chgData name="Hua Cui" userId="S::hcui10@syr.edu::2000d81e-7798-45c3-be89-a36d37079f23" providerId="AD" clId="Web-{9CB6994C-4617-4E37-8FBD-BFCBB0CDD7C0}" dt="2020-04-24T15:36:58.139" v="275"/>
          <ac:grpSpMkLst>
            <pc:docMk/>
            <pc:sldMk cId="861500199" sldId="257"/>
            <ac:grpSpMk id="18" creationId="{B4342043-9755-451A-9341-6461ADE858EA}"/>
          </ac:grpSpMkLst>
        </pc:grpChg>
        <pc:grpChg chg="add del">
          <ac:chgData name="Hua Cui" userId="S::hcui10@syr.edu::2000d81e-7798-45c3-be89-a36d37079f23" providerId="AD" clId="Web-{9CB6994C-4617-4E37-8FBD-BFCBB0CDD7C0}" dt="2020-04-24T15:37:32.625" v="285"/>
          <ac:grpSpMkLst>
            <pc:docMk/>
            <pc:sldMk cId="861500199" sldId="257"/>
            <ac:grpSpMk id="29" creationId="{B4342043-9755-451A-9341-6461ADE858EA}"/>
          </ac:grpSpMkLst>
        </pc:grpChg>
        <pc:graphicFrameChg chg="mod modGraphic">
          <ac:chgData name="Hua Cui" userId="S::hcui10@syr.edu::2000d81e-7798-45c3-be89-a36d37079f23" providerId="AD" clId="Web-{9CB6994C-4617-4E37-8FBD-BFCBB0CDD7C0}" dt="2020-04-24T15:41:51.899" v="338" actId="20577"/>
          <ac:graphicFrameMkLst>
            <pc:docMk/>
            <pc:sldMk cId="861500199" sldId="257"/>
            <ac:graphicFrameMk id="9" creationId="{0EC9A688-C0E9-46D4-8105-19A8002C97AA}"/>
          </ac:graphicFrameMkLst>
        </pc:graphicFrameChg>
      </pc:sldChg>
      <pc:sldChg chg="addSp delSp modSp">
        <pc:chgData name="Hua Cui" userId="S::hcui10@syr.edu::2000d81e-7798-45c3-be89-a36d37079f23" providerId="AD" clId="Web-{9CB6994C-4617-4E37-8FBD-BFCBB0CDD7C0}" dt="2020-04-24T17:41:52.081" v="658" actId="1076"/>
        <pc:sldMkLst>
          <pc:docMk/>
          <pc:sldMk cId="1720814453" sldId="258"/>
        </pc:sldMkLst>
        <pc:spChg chg="mod">
          <ac:chgData name="Hua Cui" userId="S::hcui10@syr.edu::2000d81e-7798-45c3-be89-a36d37079f23" providerId="AD" clId="Web-{9CB6994C-4617-4E37-8FBD-BFCBB0CDD7C0}" dt="2020-04-24T15:44:34.653" v="366"/>
          <ac:spMkLst>
            <pc:docMk/>
            <pc:sldMk cId="1720814453" sldId="258"/>
            <ac:spMk id="2" creationId="{7DA8F1F4-606E-46EC-ABCF-5EF56D53A4EE}"/>
          </ac:spMkLst>
        </pc:spChg>
        <pc:spChg chg="del">
          <ac:chgData name="Hua Cui" userId="S::hcui10@syr.edu::2000d81e-7798-45c3-be89-a36d37079f23" providerId="AD" clId="Web-{9CB6994C-4617-4E37-8FBD-BFCBB0CDD7C0}" dt="2020-04-24T15:44:34.653" v="366"/>
          <ac:spMkLst>
            <pc:docMk/>
            <pc:sldMk cId="1720814453" sldId="258"/>
            <ac:spMk id="21" creationId="{BCFFB95F-D901-4937-8084-8A7BAA84FAFB}"/>
          </ac:spMkLst>
        </pc:spChg>
        <pc:spChg chg="add">
          <ac:chgData name="Hua Cui" userId="S::hcui10@syr.edu::2000d81e-7798-45c3-be89-a36d37079f23" providerId="AD" clId="Web-{9CB6994C-4617-4E37-8FBD-BFCBB0CDD7C0}" dt="2020-04-24T15:44:34.653" v="366"/>
          <ac:spMkLst>
            <pc:docMk/>
            <pc:sldMk cId="1720814453" sldId="258"/>
            <ac:spMk id="30" creationId="{5FB4329C-BF98-421E-8A0D-43A2CF95E1DC}"/>
          </ac:spMkLst>
        </pc:spChg>
        <pc:spChg chg="add">
          <ac:chgData name="Hua Cui" userId="S::hcui10@syr.edu::2000d81e-7798-45c3-be89-a36d37079f23" providerId="AD" clId="Web-{9CB6994C-4617-4E37-8FBD-BFCBB0CDD7C0}" dt="2020-04-24T15:44:34.653" v="366"/>
          <ac:spMkLst>
            <pc:docMk/>
            <pc:sldMk cId="1720814453" sldId="258"/>
            <ac:spMk id="32" creationId="{F3CDC6B8-20F2-4C8D-8599-EC572C0BFF59}"/>
          </ac:spMkLst>
        </pc:spChg>
        <pc:grpChg chg="del">
          <ac:chgData name="Hua Cui" userId="S::hcui10@syr.edu::2000d81e-7798-45c3-be89-a36d37079f23" providerId="AD" clId="Web-{9CB6994C-4617-4E37-8FBD-BFCBB0CDD7C0}" dt="2020-04-24T15:44:34.653" v="366"/>
          <ac:grpSpMkLst>
            <pc:docMk/>
            <pc:sldMk cId="1720814453" sldId="258"/>
            <ac:grpSpMk id="23" creationId="{60F473BD-3FD3-4548-A8F5-11D3C9CB88BC}"/>
          </ac:grpSpMkLst>
        </pc:grpChg>
        <pc:grpChg chg="add">
          <ac:chgData name="Hua Cui" userId="S::hcui10@syr.edu::2000d81e-7798-45c3-be89-a36d37079f23" providerId="AD" clId="Web-{9CB6994C-4617-4E37-8FBD-BFCBB0CDD7C0}" dt="2020-04-24T15:44:34.653" v="366"/>
          <ac:grpSpMkLst>
            <pc:docMk/>
            <pc:sldMk cId="1720814453" sldId="258"/>
            <ac:grpSpMk id="34" creationId="{B4342043-9755-451A-9341-6461ADE858EA}"/>
          </ac:grpSpMkLst>
        </pc:grpChg>
        <pc:graphicFrameChg chg="mod modGraphic">
          <ac:chgData name="Hua Cui" userId="S::hcui10@syr.edu::2000d81e-7798-45c3-be89-a36d37079f23" providerId="AD" clId="Web-{9CB6994C-4617-4E37-8FBD-BFCBB0CDD7C0}" dt="2020-04-24T17:41:52.081" v="658" actId="1076"/>
          <ac:graphicFrameMkLst>
            <pc:docMk/>
            <pc:sldMk cId="1720814453" sldId="258"/>
            <ac:graphicFrameMk id="16" creationId="{79E54BF9-952B-4981-8140-CC8C1F8B708A}"/>
          </ac:graphicFrameMkLst>
        </pc:graphicFrameChg>
      </pc:sldChg>
      <pc:sldChg chg="addSp delSp modSp">
        <pc:chgData name="Hua Cui" userId="S::hcui10@syr.edu::2000d81e-7798-45c3-be89-a36d37079f23" providerId="AD" clId="Web-{9CB6994C-4617-4E37-8FBD-BFCBB0CDD7C0}" dt="2020-04-24T16:26:22.108" v="418" actId="1076"/>
        <pc:sldMkLst>
          <pc:docMk/>
          <pc:sldMk cId="1971134577" sldId="259"/>
        </pc:sldMkLst>
        <pc:spChg chg="mod">
          <ac:chgData name="Hua Cui" userId="S::hcui10@syr.edu::2000d81e-7798-45c3-be89-a36d37079f23" providerId="AD" clId="Web-{9CB6994C-4617-4E37-8FBD-BFCBB0CDD7C0}" dt="2020-04-24T14:43:19.350" v="5"/>
          <ac:spMkLst>
            <pc:docMk/>
            <pc:sldMk cId="1971134577" sldId="259"/>
            <ac:spMk id="2" creationId="{3EFF2975-7396-4DB1-9D9F-C1140785D368}"/>
          </ac:spMkLst>
        </pc:spChg>
        <pc:spChg chg="add del">
          <ac:chgData name="Hua Cui" userId="S::hcui10@syr.edu::2000d81e-7798-45c3-be89-a36d37079f23" providerId="AD" clId="Web-{9CB6994C-4617-4E37-8FBD-BFCBB0CDD7C0}" dt="2020-04-24T14:43:19.585" v="6"/>
          <ac:spMkLst>
            <pc:docMk/>
            <pc:sldMk cId="1971134577" sldId="259"/>
            <ac:spMk id="44" creationId="{5FB4329C-BF98-421E-8A0D-43A2CF95E1DC}"/>
          </ac:spMkLst>
        </pc:spChg>
        <pc:spChg chg="add del">
          <ac:chgData name="Hua Cui" userId="S::hcui10@syr.edu::2000d81e-7798-45c3-be89-a36d37079f23" providerId="AD" clId="Web-{9CB6994C-4617-4E37-8FBD-BFCBB0CDD7C0}" dt="2020-04-24T14:43:19.585" v="6"/>
          <ac:spMkLst>
            <pc:docMk/>
            <pc:sldMk cId="1971134577" sldId="259"/>
            <ac:spMk id="45" creationId="{F3CDC6B8-20F2-4C8D-8599-EC572C0BFF59}"/>
          </ac:spMkLst>
        </pc:spChg>
        <pc:spChg chg="add del">
          <ac:chgData name="Hua Cui" userId="S::hcui10@syr.edu::2000d81e-7798-45c3-be89-a36d37079f23" providerId="AD" clId="Web-{9CB6994C-4617-4E37-8FBD-BFCBB0CDD7C0}" dt="2020-04-24T14:43:08.428" v="3"/>
          <ac:spMkLst>
            <pc:docMk/>
            <pc:sldMk cId="1971134577" sldId="259"/>
            <ac:spMk id="49" creationId="{5118BA95-03E7-41B7-B442-0AF8C0A7FF68}"/>
          </ac:spMkLst>
        </pc:spChg>
        <pc:spChg chg="add del">
          <ac:chgData name="Hua Cui" userId="S::hcui10@syr.edu::2000d81e-7798-45c3-be89-a36d37079f23" providerId="AD" clId="Web-{9CB6994C-4617-4E37-8FBD-BFCBB0CDD7C0}" dt="2020-04-24T14:43:08.428" v="3"/>
          <ac:spMkLst>
            <pc:docMk/>
            <pc:sldMk cId="1971134577" sldId="259"/>
            <ac:spMk id="50" creationId="{059D8741-EAD6-41B1-A882-70D70FC35821}"/>
          </ac:spMkLst>
        </pc:spChg>
        <pc:spChg chg="add del">
          <ac:chgData name="Hua Cui" userId="S::hcui10@syr.edu::2000d81e-7798-45c3-be89-a36d37079f23" providerId="AD" clId="Web-{9CB6994C-4617-4E37-8FBD-BFCBB0CDD7C0}" dt="2020-04-24T14:43:19.350" v="5"/>
          <ac:spMkLst>
            <pc:docMk/>
            <pc:sldMk cId="1971134577" sldId="259"/>
            <ac:spMk id="51" creationId="{5118BA95-03E7-41B7-B442-0AF8C0A7FF68}"/>
          </ac:spMkLst>
        </pc:spChg>
        <pc:spChg chg="add del">
          <ac:chgData name="Hua Cui" userId="S::hcui10@syr.edu::2000d81e-7798-45c3-be89-a36d37079f23" providerId="AD" clId="Web-{9CB6994C-4617-4E37-8FBD-BFCBB0CDD7C0}" dt="2020-04-24T14:43:02.850" v="1"/>
          <ac:spMkLst>
            <pc:docMk/>
            <pc:sldMk cId="1971134577" sldId="259"/>
            <ac:spMk id="52" creationId="{BCFFB95F-D901-4937-8084-8A7BAA84FAFB}"/>
          </ac:spMkLst>
        </pc:spChg>
        <pc:spChg chg="add del">
          <ac:chgData name="Hua Cui" userId="S::hcui10@syr.edu::2000d81e-7798-45c3-be89-a36d37079f23" providerId="AD" clId="Web-{9CB6994C-4617-4E37-8FBD-BFCBB0CDD7C0}" dt="2020-04-24T14:43:19.350" v="5"/>
          <ac:spMkLst>
            <pc:docMk/>
            <pc:sldMk cId="1971134577" sldId="259"/>
            <ac:spMk id="53" creationId="{059D8741-EAD6-41B1-A882-70D70FC35821}"/>
          </ac:spMkLst>
        </pc:spChg>
        <pc:spChg chg="add del">
          <ac:chgData name="Hua Cui" userId="S::hcui10@syr.edu::2000d81e-7798-45c3-be89-a36d37079f23" providerId="AD" clId="Web-{9CB6994C-4617-4E37-8FBD-BFCBB0CDD7C0}" dt="2020-04-24T14:43:19.350" v="5"/>
          <ac:spMkLst>
            <pc:docMk/>
            <pc:sldMk cId="1971134577" sldId="259"/>
            <ac:spMk id="55" creationId="{45444F36-3103-4D11-A25F-C054D4606DA4}"/>
          </ac:spMkLst>
        </pc:spChg>
        <pc:spChg chg="add del">
          <ac:chgData name="Hua Cui" userId="S::hcui10@syr.edu::2000d81e-7798-45c3-be89-a36d37079f23" providerId="AD" clId="Web-{9CB6994C-4617-4E37-8FBD-BFCBB0CDD7C0}" dt="2020-04-24T14:43:08.428" v="3"/>
          <ac:spMkLst>
            <pc:docMk/>
            <pc:sldMk cId="1971134577" sldId="259"/>
            <ac:spMk id="56" creationId="{45444F36-3103-4D11-A25F-C054D4606DA4}"/>
          </ac:spMkLst>
        </pc:spChg>
        <pc:spChg chg="add del">
          <ac:chgData name="Hua Cui" userId="S::hcui10@syr.edu::2000d81e-7798-45c3-be89-a36d37079f23" providerId="AD" clId="Web-{9CB6994C-4617-4E37-8FBD-BFCBB0CDD7C0}" dt="2020-04-24T14:43:19.350" v="5"/>
          <ac:spMkLst>
            <pc:docMk/>
            <pc:sldMk cId="1971134577" sldId="259"/>
            <ac:spMk id="57" creationId="{AD9B3EAD-A2B3-42C4-927C-3455E3E69EE6}"/>
          </ac:spMkLst>
        </pc:spChg>
        <pc:spChg chg="add del">
          <ac:chgData name="Hua Cui" userId="S::hcui10@syr.edu::2000d81e-7798-45c3-be89-a36d37079f23" providerId="AD" clId="Web-{9CB6994C-4617-4E37-8FBD-BFCBB0CDD7C0}" dt="2020-04-24T14:43:08.428" v="3"/>
          <ac:spMkLst>
            <pc:docMk/>
            <pc:sldMk cId="1971134577" sldId="259"/>
            <ac:spMk id="58" creationId="{AD9B3EAD-A2B3-42C4-927C-3455E3E69EE6}"/>
          </ac:spMkLst>
        </pc:spChg>
        <pc:spChg chg="add">
          <ac:chgData name="Hua Cui" userId="S::hcui10@syr.edu::2000d81e-7798-45c3-be89-a36d37079f23" providerId="AD" clId="Web-{9CB6994C-4617-4E37-8FBD-BFCBB0CDD7C0}" dt="2020-04-24T14:43:19.585" v="6"/>
          <ac:spMkLst>
            <pc:docMk/>
            <pc:sldMk cId="1971134577" sldId="259"/>
            <ac:spMk id="59" creationId="{5FB4329C-BF98-421E-8A0D-43A2CF95E1DC}"/>
          </ac:spMkLst>
        </pc:spChg>
        <pc:spChg chg="add">
          <ac:chgData name="Hua Cui" userId="S::hcui10@syr.edu::2000d81e-7798-45c3-be89-a36d37079f23" providerId="AD" clId="Web-{9CB6994C-4617-4E37-8FBD-BFCBB0CDD7C0}" dt="2020-04-24T14:43:19.585" v="6"/>
          <ac:spMkLst>
            <pc:docMk/>
            <pc:sldMk cId="1971134577" sldId="259"/>
            <ac:spMk id="60" creationId="{F3CDC6B8-20F2-4C8D-8599-EC572C0BFF59}"/>
          </ac:spMkLst>
        </pc:spChg>
        <pc:grpChg chg="add del">
          <ac:chgData name="Hua Cui" userId="S::hcui10@syr.edu::2000d81e-7798-45c3-be89-a36d37079f23" providerId="AD" clId="Web-{9CB6994C-4617-4E37-8FBD-BFCBB0CDD7C0}" dt="2020-04-24T14:43:19.585" v="6"/>
          <ac:grpSpMkLst>
            <pc:docMk/>
            <pc:sldMk cId="1971134577" sldId="259"/>
            <ac:grpSpMk id="46" creationId="{B4342043-9755-451A-9341-6461ADE858EA}"/>
          </ac:grpSpMkLst>
        </pc:grpChg>
        <pc:grpChg chg="add del">
          <ac:chgData name="Hua Cui" userId="S::hcui10@syr.edu::2000d81e-7798-45c3-be89-a36d37079f23" providerId="AD" clId="Web-{9CB6994C-4617-4E37-8FBD-BFCBB0CDD7C0}" dt="2020-04-24T14:43:02.850" v="1"/>
          <ac:grpSpMkLst>
            <pc:docMk/>
            <pc:sldMk cId="1971134577" sldId="259"/>
            <ac:grpSpMk id="54" creationId="{60F473BD-3FD3-4548-A8F5-11D3C9CB88BC}"/>
          </ac:grpSpMkLst>
        </pc:grpChg>
        <pc:grpChg chg="add">
          <ac:chgData name="Hua Cui" userId="S::hcui10@syr.edu::2000d81e-7798-45c3-be89-a36d37079f23" providerId="AD" clId="Web-{9CB6994C-4617-4E37-8FBD-BFCBB0CDD7C0}" dt="2020-04-24T14:43:19.585" v="6"/>
          <ac:grpSpMkLst>
            <pc:docMk/>
            <pc:sldMk cId="1971134577" sldId="259"/>
            <ac:grpSpMk id="61" creationId="{B4342043-9755-451A-9341-6461ADE858EA}"/>
          </ac:grpSpMkLst>
        </pc:grpChg>
        <pc:graphicFrameChg chg="mod modGraphic">
          <ac:chgData name="Hua Cui" userId="S::hcui10@syr.edu::2000d81e-7798-45c3-be89-a36d37079f23" providerId="AD" clId="Web-{9CB6994C-4617-4E37-8FBD-BFCBB0CDD7C0}" dt="2020-04-24T16:26:22.108" v="418" actId="1076"/>
          <ac:graphicFrameMkLst>
            <pc:docMk/>
            <pc:sldMk cId="1971134577" sldId="259"/>
            <ac:graphicFrameMk id="7" creationId="{3B673D23-43B0-421C-95D0-9117E1916724}"/>
          </ac:graphicFrameMkLst>
        </pc:graphicFrameChg>
      </pc:sldChg>
      <pc:sldChg chg="modSp">
        <pc:chgData name="Hua Cui" userId="S::hcui10@syr.edu::2000d81e-7798-45c3-be89-a36d37079f23" providerId="AD" clId="Web-{9CB6994C-4617-4E37-8FBD-BFCBB0CDD7C0}" dt="2020-04-24T16:02:08.171" v="414" actId="20577"/>
        <pc:sldMkLst>
          <pc:docMk/>
          <pc:sldMk cId="1298270723" sldId="260"/>
        </pc:sldMkLst>
        <pc:spChg chg="mod">
          <ac:chgData name="Hua Cui" userId="S::hcui10@syr.edu::2000d81e-7798-45c3-be89-a36d37079f23" providerId="AD" clId="Web-{9CB6994C-4617-4E37-8FBD-BFCBB0CDD7C0}" dt="2020-04-24T16:02:08.171" v="414" actId="20577"/>
          <ac:spMkLst>
            <pc:docMk/>
            <pc:sldMk cId="1298270723" sldId="260"/>
            <ac:spMk id="3" creationId="{2BA0E643-40C3-406A-99F2-60D06FF1DDA0}"/>
          </ac:spMkLst>
        </pc:spChg>
      </pc:sldChg>
      <pc:sldChg chg="modSp">
        <pc:chgData name="Hua Cui" userId="S::hcui10@syr.edu::2000d81e-7798-45c3-be89-a36d37079f23" providerId="AD" clId="Web-{9CB6994C-4617-4E37-8FBD-BFCBB0CDD7C0}" dt="2020-04-24T17:54:21.449" v="697" actId="20577"/>
        <pc:sldMkLst>
          <pc:docMk/>
          <pc:sldMk cId="1460218740" sldId="261"/>
        </pc:sldMkLst>
        <pc:spChg chg="mod">
          <ac:chgData name="Hua Cui" userId="S::hcui10@syr.edu::2000d81e-7798-45c3-be89-a36d37079f23" providerId="AD" clId="Web-{9CB6994C-4617-4E37-8FBD-BFCBB0CDD7C0}" dt="2020-04-24T17:54:21.449" v="697" actId="20577"/>
          <ac:spMkLst>
            <pc:docMk/>
            <pc:sldMk cId="1460218740" sldId="261"/>
            <ac:spMk id="18" creationId="{C148DBF5-E51C-496E-B5DE-5451D114FCED}"/>
          </ac:spMkLst>
        </pc:spChg>
      </pc:sldChg>
      <pc:sldChg chg="addSp delSp modSp">
        <pc:chgData name="Hua Cui" userId="S::hcui10@syr.edu::2000d81e-7798-45c3-be89-a36d37079f23" providerId="AD" clId="Web-{9CB6994C-4617-4E37-8FBD-BFCBB0CDD7C0}" dt="2020-04-24T15:13:59.643" v="257"/>
        <pc:sldMkLst>
          <pc:docMk/>
          <pc:sldMk cId="1341753141" sldId="262"/>
        </pc:sldMkLst>
        <pc:spChg chg="mod">
          <ac:chgData name="Hua Cui" userId="S::hcui10@syr.edu::2000d81e-7798-45c3-be89-a36d37079f23" providerId="AD" clId="Web-{9CB6994C-4617-4E37-8FBD-BFCBB0CDD7C0}" dt="2020-04-24T14:54:11.014" v="45" actId="14100"/>
          <ac:spMkLst>
            <pc:docMk/>
            <pc:sldMk cId="1341753141" sldId="262"/>
            <ac:spMk id="3" creationId="{9EA5F174-2E9D-41A5-895B-1D46E887747B}"/>
          </ac:spMkLst>
        </pc:spChg>
        <pc:spChg chg="add del mod">
          <ac:chgData name="Hua Cui" userId="S::hcui10@syr.edu::2000d81e-7798-45c3-be89-a36d37079f23" providerId="AD" clId="Web-{9CB6994C-4617-4E37-8FBD-BFCBB0CDD7C0}" dt="2020-04-24T15:09:00.399" v="155"/>
          <ac:spMkLst>
            <pc:docMk/>
            <pc:sldMk cId="1341753141" sldId="262"/>
            <ac:spMk id="13" creationId="{E1676BC3-5B1C-4A8C-B8DC-BE65D97E4FE6}"/>
          </ac:spMkLst>
        </pc:spChg>
        <pc:spChg chg="add mod">
          <ac:chgData name="Hua Cui" userId="S::hcui10@syr.edu::2000d81e-7798-45c3-be89-a36d37079f23" providerId="AD" clId="Web-{9CB6994C-4617-4E37-8FBD-BFCBB0CDD7C0}" dt="2020-04-24T15:10:31.434" v="194" actId="14100"/>
          <ac:spMkLst>
            <pc:docMk/>
            <pc:sldMk cId="1341753141" sldId="262"/>
            <ac:spMk id="15" creationId="{FEEC766A-9063-49BA-B4B3-425629BFBB9B}"/>
          </ac:spMkLst>
        </pc:spChg>
        <pc:spChg chg="add mod">
          <ac:chgData name="Hua Cui" userId="S::hcui10@syr.edu::2000d81e-7798-45c3-be89-a36d37079f23" providerId="AD" clId="Web-{9CB6994C-4617-4E37-8FBD-BFCBB0CDD7C0}" dt="2020-04-24T15:13:59.643" v="257"/>
          <ac:spMkLst>
            <pc:docMk/>
            <pc:sldMk cId="1341753141" sldId="262"/>
            <ac:spMk id="18" creationId="{DB959B29-721D-4D8F-9D12-BF96BF337285}"/>
          </ac:spMkLst>
        </pc:spChg>
        <pc:picChg chg="add mod">
          <ac:chgData name="Hua Cui" userId="S::hcui10@syr.edu::2000d81e-7798-45c3-be89-a36d37079f23" providerId="AD" clId="Web-{9CB6994C-4617-4E37-8FBD-BFCBB0CDD7C0}" dt="2020-04-24T14:52:29.151" v="42" actId="1076"/>
          <ac:picMkLst>
            <pc:docMk/>
            <pc:sldMk cId="1341753141" sldId="262"/>
            <ac:picMk id="4" creationId="{11855D9E-EF9F-4BD0-B009-C3BE42CBA6C8}"/>
          </ac:picMkLst>
        </pc:picChg>
        <pc:picChg chg="add del mod">
          <ac:chgData name="Hua Cui" userId="S::hcui10@syr.edu::2000d81e-7798-45c3-be89-a36d37079f23" providerId="AD" clId="Web-{9CB6994C-4617-4E37-8FBD-BFCBB0CDD7C0}" dt="2020-04-24T14:52:09.383" v="39"/>
          <ac:picMkLst>
            <pc:docMk/>
            <pc:sldMk cId="1341753141" sldId="262"/>
            <ac:picMk id="6" creationId="{5B225139-42DC-4B3D-8133-033A53B976C7}"/>
          </ac:picMkLst>
        </pc:picChg>
        <pc:picChg chg="add del mod">
          <ac:chgData name="Hua Cui" userId="S::hcui10@syr.edu::2000d81e-7798-45c3-be89-a36d37079f23" providerId="AD" clId="Web-{9CB6994C-4617-4E37-8FBD-BFCBB0CDD7C0}" dt="2020-04-24T14:57:41.565" v="102"/>
          <ac:picMkLst>
            <pc:docMk/>
            <pc:sldMk cId="1341753141" sldId="262"/>
            <ac:picMk id="8" creationId="{238127E9-4DC9-45D9-AC36-E05A6DE8242F}"/>
          </ac:picMkLst>
        </pc:picChg>
        <pc:picChg chg="add mod">
          <ac:chgData name="Hua Cui" userId="S::hcui10@syr.edu::2000d81e-7798-45c3-be89-a36d37079f23" providerId="AD" clId="Web-{9CB6994C-4617-4E37-8FBD-BFCBB0CDD7C0}" dt="2020-04-24T15:11:36.264" v="200" actId="1076"/>
          <ac:picMkLst>
            <pc:docMk/>
            <pc:sldMk cId="1341753141" sldId="262"/>
            <ac:picMk id="10" creationId="{48A18017-7AC7-41F2-931F-B80DA5696C0F}"/>
          </ac:picMkLst>
        </pc:picChg>
        <pc:picChg chg="add mod">
          <ac:chgData name="Hua Cui" userId="S::hcui10@syr.edu::2000d81e-7798-45c3-be89-a36d37079f23" providerId="AD" clId="Web-{9CB6994C-4617-4E37-8FBD-BFCBB0CDD7C0}" dt="2020-04-24T15:11:02.388" v="198" actId="1076"/>
          <ac:picMkLst>
            <pc:docMk/>
            <pc:sldMk cId="1341753141" sldId="262"/>
            <ac:picMk id="16" creationId="{BAAB1747-5B8B-4E1D-A7FA-28784514C781}"/>
          </ac:picMkLst>
        </pc:picChg>
      </pc:sldChg>
      <pc:sldChg chg="addSp delSp modSp new">
        <pc:chgData name="Hua Cui" userId="S::hcui10@syr.edu::2000d81e-7798-45c3-be89-a36d37079f23" providerId="AD" clId="Web-{9CB6994C-4617-4E37-8FBD-BFCBB0CDD7C0}" dt="2020-04-24T15:06:23.035" v="130" actId="1076"/>
        <pc:sldMkLst>
          <pc:docMk/>
          <pc:sldMk cId="1804828286" sldId="264"/>
        </pc:sldMkLst>
        <pc:spChg chg="del">
          <ac:chgData name="Hua Cui" userId="S::hcui10@syr.edu::2000d81e-7798-45c3-be89-a36d37079f23" providerId="AD" clId="Web-{9CB6994C-4617-4E37-8FBD-BFCBB0CDD7C0}" dt="2020-04-24T15:05:22.314" v="119"/>
          <ac:spMkLst>
            <pc:docMk/>
            <pc:sldMk cId="1804828286" sldId="264"/>
            <ac:spMk id="3" creationId="{277FE83C-D6AC-44A1-97F4-B74F9BAAD24A}"/>
          </ac:spMkLst>
        </pc:spChg>
        <pc:picChg chg="add mod ord">
          <ac:chgData name="Hua Cui" userId="S::hcui10@syr.edu::2000d81e-7798-45c3-be89-a36d37079f23" providerId="AD" clId="Web-{9CB6994C-4617-4E37-8FBD-BFCBB0CDD7C0}" dt="2020-04-24T15:05:28.986" v="121" actId="1076"/>
          <ac:picMkLst>
            <pc:docMk/>
            <pc:sldMk cId="1804828286" sldId="264"/>
            <ac:picMk id="4" creationId="{8A7EB109-863D-49D6-A701-6156972B9EEA}"/>
          </ac:picMkLst>
        </pc:picChg>
        <pc:picChg chg="add mod">
          <ac:chgData name="Hua Cui" userId="S::hcui10@syr.edu::2000d81e-7798-45c3-be89-a36d37079f23" providerId="AD" clId="Web-{9CB6994C-4617-4E37-8FBD-BFCBB0CDD7C0}" dt="2020-04-24T15:06:23.035" v="130" actId="1076"/>
          <ac:picMkLst>
            <pc:docMk/>
            <pc:sldMk cId="1804828286" sldId="264"/>
            <ac:picMk id="6" creationId="{62D42CB4-DDF5-4C8B-A377-5BB2B1453E8C}"/>
          </ac:picMkLst>
        </pc:picChg>
      </pc:sldChg>
      <pc:sldChg chg="addSp delSp modSp new">
        <pc:chgData name="Hua Cui" userId="S::hcui10@syr.edu::2000d81e-7798-45c3-be89-a36d37079f23" providerId="AD" clId="Web-{9CB6994C-4617-4E37-8FBD-BFCBB0CDD7C0}" dt="2020-04-24T17:36:42.618" v="655" actId="20577"/>
        <pc:sldMkLst>
          <pc:docMk/>
          <pc:sldMk cId="656228432" sldId="265"/>
        </pc:sldMkLst>
        <pc:spChg chg="mod">
          <ac:chgData name="Hua Cui" userId="S::hcui10@syr.edu::2000d81e-7798-45c3-be89-a36d37079f23" providerId="AD" clId="Web-{9CB6994C-4617-4E37-8FBD-BFCBB0CDD7C0}" dt="2020-04-24T15:08:09.960" v="139" actId="20577"/>
          <ac:spMkLst>
            <pc:docMk/>
            <pc:sldMk cId="656228432" sldId="265"/>
            <ac:spMk id="2" creationId="{2AF63678-5ADF-471E-B632-0A8055380102}"/>
          </ac:spMkLst>
        </pc:spChg>
        <pc:spChg chg="add del mod">
          <ac:chgData name="Hua Cui" userId="S::hcui10@syr.edu::2000d81e-7798-45c3-be89-a36d37079f23" providerId="AD" clId="Web-{9CB6994C-4617-4E37-8FBD-BFCBB0CDD7C0}" dt="2020-04-24T17:36:42.618" v="655" actId="20577"/>
          <ac:spMkLst>
            <pc:docMk/>
            <pc:sldMk cId="656228432" sldId="265"/>
            <ac:spMk id="3" creationId="{E61D5A63-B8CC-4A86-867A-402F45C0773A}"/>
          </ac:spMkLst>
        </pc:spChg>
        <pc:spChg chg="add del mod">
          <ac:chgData name="Hua Cui" userId="S::hcui10@syr.edu::2000d81e-7798-45c3-be89-a36d37079f23" providerId="AD" clId="Web-{9CB6994C-4617-4E37-8FBD-BFCBB0CDD7C0}" dt="2020-04-24T15:07:53.163" v="136"/>
          <ac:spMkLst>
            <pc:docMk/>
            <pc:sldMk cId="656228432" sldId="265"/>
            <ac:spMk id="5" creationId="{B9AB6827-8864-46BC-B9C0-96BF223A7185}"/>
          </ac:spMkLst>
        </pc:spChg>
        <pc:spChg chg="add del mod">
          <ac:chgData name="Hua Cui" userId="S::hcui10@syr.edu::2000d81e-7798-45c3-be89-a36d37079f23" providerId="AD" clId="Web-{9CB6994C-4617-4E37-8FBD-BFCBB0CDD7C0}" dt="2020-04-24T15:08:36.367" v="146"/>
          <ac:spMkLst>
            <pc:docMk/>
            <pc:sldMk cId="656228432" sldId="265"/>
            <ac:spMk id="6" creationId="{EB5366BD-C807-4EA0-83D6-A982294D548C}"/>
          </ac:spMkLst>
        </pc:spChg>
        <pc:picChg chg="add mod">
          <ac:chgData name="Hua Cui" userId="S::hcui10@syr.edu::2000d81e-7798-45c3-be89-a36d37079f23" providerId="AD" clId="Web-{9CB6994C-4617-4E37-8FBD-BFCBB0CDD7C0}" dt="2020-04-24T15:09:39.512" v="163" actId="14100"/>
          <ac:picMkLst>
            <pc:docMk/>
            <pc:sldMk cId="656228432" sldId="265"/>
            <ac:picMk id="7" creationId="{25E7B30D-1980-42BC-9493-EB78BA1AA1D4}"/>
          </ac:picMkLst>
        </pc:picChg>
      </pc:sldChg>
      <pc:sldChg chg="addSp delSp modSp new mod setBg">
        <pc:chgData name="Hua Cui" userId="S::hcui10@syr.edu::2000d81e-7798-45c3-be89-a36d37079f23" providerId="AD" clId="Web-{9CB6994C-4617-4E37-8FBD-BFCBB0CDD7C0}" dt="2020-04-24T18:15:12.786" v="718"/>
        <pc:sldMkLst>
          <pc:docMk/>
          <pc:sldMk cId="819832332" sldId="269"/>
        </pc:sldMkLst>
        <pc:spChg chg="mod">
          <ac:chgData name="Hua Cui" userId="S::hcui10@syr.edu::2000d81e-7798-45c3-be89-a36d37079f23" providerId="AD" clId="Web-{9CB6994C-4617-4E37-8FBD-BFCBB0CDD7C0}" dt="2020-04-24T18:15:12.786" v="718"/>
          <ac:spMkLst>
            <pc:docMk/>
            <pc:sldMk cId="819832332" sldId="269"/>
            <ac:spMk id="2" creationId="{5543165A-0D63-4977-8E13-6A0FDB951FEF}"/>
          </ac:spMkLst>
        </pc:spChg>
        <pc:spChg chg="mod">
          <ac:chgData name="Hua Cui" userId="S::hcui10@syr.edu::2000d81e-7798-45c3-be89-a36d37079f23" providerId="AD" clId="Web-{9CB6994C-4617-4E37-8FBD-BFCBB0CDD7C0}" dt="2020-04-24T18:14:40.925" v="715"/>
          <ac:spMkLst>
            <pc:docMk/>
            <pc:sldMk cId="819832332" sldId="269"/>
            <ac:spMk id="3" creationId="{C2B30829-7BD4-4713-A0BB-E1EB3F9F1B73}"/>
          </ac:spMkLst>
        </pc:spChg>
        <pc:spChg chg="add del mod">
          <ac:chgData name="Hua Cui" userId="S::hcui10@syr.edu::2000d81e-7798-45c3-be89-a36d37079f23" providerId="AD" clId="Web-{9CB6994C-4617-4E37-8FBD-BFCBB0CDD7C0}" dt="2020-04-24T17:21:06.635" v="648"/>
          <ac:spMkLst>
            <pc:docMk/>
            <pc:sldMk cId="819832332" sldId="269"/>
            <ac:spMk id="5" creationId="{7967CB63-E5E3-4A05-B2CA-AA3DDCD8382E}"/>
          </ac:spMkLst>
        </pc:spChg>
        <pc:spChg chg="mod">
          <ac:chgData name="Hua Cui" userId="S::hcui10@syr.edu::2000d81e-7798-45c3-be89-a36d37079f23" providerId="AD" clId="Web-{9CB6994C-4617-4E37-8FBD-BFCBB0CDD7C0}" dt="2020-04-24T18:14:50.394" v="716" actId="1076"/>
          <ac:spMkLst>
            <pc:docMk/>
            <pc:sldMk cId="819832332" sldId="269"/>
            <ac:spMk id="5" creationId="{99818B54-CDF4-8A4F-8001-73E1C981F4C0}"/>
          </ac:spMkLst>
        </pc:spChg>
        <pc:spChg chg="add">
          <ac:chgData name="Hua Cui" userId="S::hcui10@syr.edu::2000d81e-7798-45c3-be89-a36d37079f23" providerId="AD" clId="Web-{9CB6994C-4617-4E37-8FBD-BFCBB0CDD7C0}" dt="2020-04-24T17:21:06.635" v="648"/>
          <ac:spMkLst>
            <pc:docMk/>
            <pc:sldMk cId="819832332" sldId="269"/>
            <ac:spMk id="8" creationId="{2550AE69-AC86-4188-83E5-A856C4F1DCFF}"/>
          </ac:spMkLst>
        </pc:spChg>
        <pc:spChg chg="add">
          <ac:chgData name="Hua Cui" userId="S::hcui10@syr.edu::2000d81e-7798-45c3-be89-a36d37079f23" providerId="AD" clId="Web-{9CB6994C-4617-4E37-8FBD-BFCBB0CDD7C0}" dt="2020-04-24T17:21:06.635" v="648"/>
          <ac:spMkLst>
            <pc:docMk/>
            <pc:sldMk cId="819832332" sldId="269"/>
            <ac:spMk id="9" creationId="{EC4CA156-2C9D-4F0C-B229-88D8B5E17BCF}"/>
          </ac:spMkLst>
        </pc:spChg>
        <pc:spChg chg="add">
          <ac:chgData name="Hua Cui" userId="S::hcui10@syr.edu::2000d81e-7798-45c3-be89-a36d37079f23" providerId="AD" clId="Web-{9CB6994C-4617-4E37-8FBD-BFCBB0CDD7C0}" dt="2020-04-24T17:21:06.635" v="648"/>
          <ac:spMkLst>
            <pc:docMk/>
            <pc:sldMk cId="819832332" sldId="269"/>
            <ac:spMk id="10" creationId="{D7361ED3-EBE5-4EFC-8DA3-D0CE4BF2F4B1}"/>
          </ac:spMkLst>
        </pc:spChg>
        <pc:spChg chg="add del">
          <ac:chgData name="Hua Cui" userId="S::hcui10@syr.edu::2000d81e-7798-45c3-be89-a36d37079f23" providerId="AD" clId="Web-{9CB6994C-4617-4E37-8FBD-BFCBB0CDD7C0}" dt="2020-04-24T17:21:06.572" v="647"/>
          <ac:spMkLst>
            <pc:docMk/>
            <pc:sldMk cId="819832332" sldId="269"/>
            <ac:spMk id="11" creationId="{2550AE69-AC86-4188-83E5-A856C4F1DCFF}"/>
          </ac:spMkLst>
        </pc:spChg>
        <pc:spChg chg="add del">
          <ac:chgData name="Hua Cui" userId="S::hcui10@syr.edu::2000d81e-7798-45c3-be89-a36d37079f23" providerId="AD" clId="Web-{9CB6994C-4617-4E37-8FBD-BFCBB0CDD7C0}" dt="2020-04-24T17:21:06.572" v="647"/>
          <ac:spMkLst>
            <pc:docMk/>
            <pc:sldMk cId="819832332" sldId="269"/>
            <ac:spMk id="13" creationId="{EC4CA156-2C9D-4F0C-B229-88D8B5E17BCF}"/>
          </ac:spMkLst>
        </pc:spChg>
        <pc:spChg chg="add">
          <ac:chgData name="Hua Cui" userId="S::hcui10@syr.edu::2000d81e-7798-45c3-be89-a36d37079f23" providerId="AD" clId="Web-{9CB6994C-4617-4E37-8FBD-BFCBB0CDD7C0}" dt="2020-04-24T17:21:06.635" v="648"/>
          <ac:spMkLst>
            <pc:docMk/>
            <pc:sldMk cId="819832332" sldId="269"/>
            <ac:spMk id="14" creationId="{5C28659E-412C-4600-B45E-BAE370BC24B9}"/>
          </ac:spMkLst>
        </pc:spChg>
        <pc:spChg chg="add del">
          <ac:chgData name="Hua Cui" userId="S::hcui10@syr.edu::2000d81e-7798-45c3-be89-a36d37079f23" providerId="AD" clId="Web-{9CB6994C-4617-4E37-8FBD-BFCBB0CDD7C0}" dt="2020-04-24T17:21:06.572" v="647"/>
          <ac:spMkLst>
            <pc:docMk/>
            <pc:sldMk cId="819832332" sldId="269"/>
            <ac:spMk id="15" creationId="{D7361ED3-EBE5-4EFC-8DA3-D0CE4BF2F4B1}"/>
          </ac:spMkLst>
        </pc:spChg>
        <pc:spChg chg="add">
          <ac:chgData name="Hua Cui" userId="S::hcui10@syr.edu::2000d81e-7798-45c3-be89-a36d37079f23" providerId="AD" clId="Web-{9CB6994C-4617-4E37-8FBD-BFCBB0CDD7C0}" dt="2020-04-24T17:21:06.635" v="648"/>
          <ac:spMkLst>
            <pc:docMk/>
            <pc:sldMk cId="819832332" sldId="269"/>
            <ac:spMk id="20" creationId="{AE95896B-6905-4618-A7DF-DED8A61FBC83}"/>
          </ac:spMkLst>
        </pc:spChg>
        <pc:spChg chg="add del">
          <ac:chgData name="Hua Cui" userId="S::hcui10@syr.edu::2000d81e-7798-45c3-be89-a36d37079f23" providerId="AD" clId="Web-{9CB6994C-4617-4E37-8FBD-BFCBB0CDD7C0}" dt="2020-04-24T17:21:06.572" v="647"/>
          <ac:spMkLst>
            <pc:docMk/>
            <pc:sldMk cId="819832332" sldId="269"/>
            <ac:spMk id="21" creationId="{5C28659E-412C-4600-B45E-BAE370BC24B9}"/>
          </ac:spMkLst>
        </pc:spChg>
        <pc:spChg chg="add">
          <ac:chgData name="Hua Cui" userId="S::hcui10@syr.edu::2000d81e-7798-45c3-be89-a36d37079f23" providerId="AD" clId="Web-{9CB6994C-4617-4E37-8FBD-BFCBB0CDD7C0}" dt="2020-04-24T17:21:06.635" v="648"/>
          <ac:spMkLst>
            <pc:docMk/>
            <pc:sldMk cId="819832332" sldId="269"/>
            <ac:spMk id="22" creationId="{7748BD8C-4984-4138-94CA-2DC5F39DC379}"/>
          </ac:spMkLst>
        </pc:spChg>
        <pc:spChg chg="add del">
          <ac:chgData name="Hua Cui" userId="S::hcui10@syr.edu::2000d81e-7798-45c3-be89-a36d37079f23" providerId="AD" clId="Web-{9CB6994C-4617-4E37-8FBD-BFCBB0CDD7C0}" dt="2020-04-24T17:21:06.572" v="647"/>
          <ac:spMkLst>
            <pc:docMk/>
            <pc:sldMk cId="819832332" sldId="269"/>
            <ac:spMk id="23" creationId="{AE95896B-6905-4618-A7DF-DED8A61FBC83}"/>
          </ac:spMkLst>
        </pc:spChg>
        <pc:spChg chg="add del">
          <ac:chgData name="Hua Cui" userId="S::hcui10@syr.edu::2000d81e-7798-45c3-be89-a36d37079f23" providerId="AD" clId="Web-{9CB6994C-4617-4E37-8FBD-BFCBB0CDD7C0}" dt="2020-04-24T17:21:06.572" v="647"/>
          <ac:spMkLst>
            <pc:docMk/>
            <pc:sldMk cId="819832332" sldId="269"/>
            <ac:spMk id="25" creationId="{7748BD8C-4984-4138-94CA-2DC5F39DC379}"/>
          </ac:spMkLst>
        </pc:spChg>
        <pc:grpChg chg="add">
          <ac:chgData name="Hua Cui" userId="S::hcui10@syr.edu::2000d81e-7798-45c3-be89-a36d37079f23" providerId="AD" clId="Web-{9CB6994C-4617-4E37-8FBD-BFCBB0CDD7C0}" dt="2020-04-24T17:21:06.635" v="648"/>
          <ac:grpSpMkLst>
            <pc:docMk/>
            <pc:sldMk cId="819832332" sldId="269"/>
            <ac:grpSpMk id="12" creationId="{85105087-7F16-4C94-837C-C45445116665}"/>
          </ac:grpSpMkLst>
        </pc:grpChg>
        <pc:grpChg chg="add del">
          <ac:chgData name="Hua Cui" userId="S::hcui10@syr.edu::2000d81e-7798-45c3-be89-a36d37079f23" providerId="AD" clId="Web-{9CB6994C-4617-4E37-8FBD-BFCBB0CDD7C0}" dt="2020-04-24T17:21:06.572" v="647"/>
          <ac:grpSpMkLst>
            <pc:docMk/>
            <pc:sldMk cId="819832332" sldId="269"/>
            <ac:grpSpMk id="17" creationId="{85105087-7F16-4C94-837C-C45445116665}"/>
          </ac:grpSpMkLst>
        </pc:grpChg>
        <pc:picChg chg="add del">
          <ac:chgData name="Hua Cui" userId="S::hcui10@syr.edu::2000d81e-7798-45c3-be89-a36d37079f23" providerId="AD" clId="Web-{9CB6994C-4617-4E37-8FBD-BFCBB0CDD7C0}" dt="2020-04-24T17:21:06.572" v="647"/>
          <ac:picMkLst>
            <pc:docMk/>
            <pc:sldMk cId="819832332" sldId="269"/>
            <ac:picMk id="7" creationId="{892AF7CA-9C71-45F6-8BD4-C8961D5BFACD}"/>
          </ac:picMkLst>
        </pc:picChg>
        <pc:picChg chg="add">
          <ac:chgData name="Hua Cui" userId="S::hcui10@syr.edu::2000d81e-7798-45c3-be89-a36d37079f23" providerId="AD" clId="Web-{9CB6994C-4617-4E37-8FBD-BFCBB0CDD7C0}" dt="2020-04-24T17:21:06.635" v="648"/>
          <ac:picMkLst>
            <pc:docMk/>
            <pc:sldMk cId="819832332" sldId="269"/>
            <ac:picMk id="16" creationId="{DC8B9AD3-F775-4857-894E-AFF5B2032D8E}"/>
          </ac:picMkLst>
        </pc:picChg>
      </pc:sldChg>
      <pc:sldChg chg="addSp delSp modSp new add del mod setBg setClrOvrMap">
        <pc:chgData name="Hua Cui" userId="S::hcui10@syr.edu::2000d81e-7798-45c3-be89-a36d37079f23" providerId="AD" clId="Web-{9CB6994C-4617-4E37-8FBD-BFCBB0CDD7C0}" dt="2020-04-24T17:18:15.942" v="633" actId="1076"/>
        <pc:sldMkLst>
          <pc:docMk/>
          <pc:sldMk cId="2018608316" sldId="270"/>
        </pc:sldMkLst>
        <pc:spChg chg="mod">
          <ac:chgData name="Hua Cui" userId="S::hcui10@syr.edu::2000d81e-7798-45c3-be89-a36d37079f23" providerId="AD" clId="Web-{9CB6994C-4617-4E37-8FBD-BFCBB0CDD7C0}" dt="2020-04-24T17:18:07.863" v="632"/>
          <ac:spMkLst>
            <pc:docMk/>
            <pc:sldMk cId="2018608316" sldId="270"/>
            <ac:spMk id="2" creationId="{6A2996F6-36BE-4739-9A6F-BCF414457BDC}"/>
          </ac:spMkLst>
        </pc:spChg>
        <pc:spChg chg="add mod">
          <ac:chgData name="Hua Cui" userId="S::hcui10@syr.edu::2000d81e-7798-45c3-be89-a36d37079f23" providerId="AD" clId="Web-{9CB6994C-4617-4E37-8FBD-BFCBB0CDD7C0}" dt="2020-04-24T17:18:15.942" v="633" actId="1076"/>
          <ac:spMkLst>
            <pc:docMk/>
            <pc:sldMk cId="2018608316" sldId="270"/>
            <ac:spMk id="3" creationId="{DC7634CF-6F8A-4BA0-B747-480DC5DFE6C4}"/>
          </ac:spMkLst>
        </pc:spChg>
        <pc:spChg chg="add del">
          <ac:chgData name="Hua Cui" userId="S::hcui10@syr.edu::2000d81e-7798-45c3-be89-a36d37079f23" providerId="AD" clId="Web-{9CB6994C-4617-4E37-8FBD-BFCBB0CDD7C0}" dt="2020-04-24T17:18:07.863" v="632"/>
          <ac:spMkLst>
            <pc:docMk/>
            <pc:sldMk cId="2018608316" sldId="270"/>
            <ac:spMk id="8" creationId="{9A3D0CE2-91FF-49B3-A5D8-181E900D7501}"/>
          </ac:spMkLst>
        </pc:spChg>
        <pc:spChg chg="add del">
          <ac:chgData name="Hua Cui" userId="S::hcui10@syr.edu::2000d81e-7798-45c3-be89-a36d37079f23" providerId="AD" clId="Web-{9CB6994C-4617-4E37-8FBD-BFCBB0CDD7C0}" dt="2020-04-24T17:18:07.863" v="632"/>
          <ac:spMkLst>
            <pc:docMk/>
            <pc:sldMk cId="2018608316" sldId="270"/>
            <ac:spMk id="10" creationId="{58AEBD96-C315-4F53-9D9E-0E20E993EBFA}"/>
          </ac:spMkLst>
        </pc:spChg>
        <pc:spChg chg="add del">
          <ac:chgData name="Hua Cui" userId="S::hcui10@syr.edu::2000d81e-7798-45c3-be89-a36d37079f23" providerId="AD" clId="Web-{9CB6994C-4617-4E37-8FBD-BFCBB0CDD7C0}" dt="2020-04-24T17:18:07.863" v="632"/>
          <ac:spMkLst>
            <pc:docMk/>
            <pc:sldMk cId="2018608316" sldId="270"/>
            <ac:spMk id="12" creationId="{78916AAA-66F6-4DFA-88ED-7E27CF6B8DAD}"/>
          </ac:spMkLst>
        </pc:spChg>
        <pc:spChg chg="add del">
          <ac:chgData name="Hua Cui" userId="S::hcui10@syr.edu::2000d81e-7798-45c3-be89-a36d37079f23" providerId="AD" clId="Web-{9CB6994C-4617-4E37-8FBD-BFCBB0CDD7C0}" dt="2020-04-24T17:18:07.863" v="632"/>
          <ac:spMkLst>
            <pc:docMk/>
            <pc:sldMk cId="2018608316" sldId="270"/>
            <ac:spMk id="18" creationId="{4BC66A0E-E5D5-4E7D-9B93-33945A88C2A2}"/>
          </ac:spMkLst>
        </pc:spChg>
        <pc:spChg chg="add del">
          <ac:chgData name="Hua Cui" userId="S::hcui10@syr.edu::2000d81e-7798-45c3-be89-a36d37079f23" providerId="AD" clId="Web-{9CB6994C-4617-4E37-8FBD-BFCBB0CDD7C0}" dt="2020-04-24T17:18:07.863" v="632"/>
          <ac:spMkLst>
            <pc:docMk/>
            <pc:sldMk cId="2018608316" sldId="270"/>
            <ac:spMk id="20" creationId="{5F90B9E6-5D91-4146-881E-1C680D9C758F}"/>
          </ac:spMkLst>
        </pc:spChg>
        <pc:spChg chg="add del">
          <ac:chgData name="Hua Cui" userId="S::hcui10@syr.edu::2000d81e-7798-45c3-be89-a36d37079f23" providerId="AD" clId="Web-{9CB6994C-4617-4E37-8FBD-BFCBB0CDD7C0}" dt="2020-04-24T17:18:07.863" v="632"/>
          <ac:spMkLst>
            <pc:docMk/>
            <pc:sldMk cId="2018608316" sldId="270"/>
            <ac:spMk id="22" creationId="{A24B8EE7-D55B-4678-8F34-54296AEC75E4}"/>
          </ac:spMkLst>
        </pc:spChg>
        <pc:spChg chg="add">
          <ac:chgData name="Hua Cui" userId="S::hcui10@syr.edu::2000d81e-7798-45c3-be89-a36d37079f23" providerId="AD" clId="Web-{9CB6994C-4617-4E37-8FBD-BFCBB0CDD7C0}" dt="2020-04-24T17:18:07.863" v="632"/>
          <ac:spMkLst>
            <pc:docMk/>
            <pc:sldMk cId="2018608316" sldId="270"/>
            <ac:spMk id="29" creationId="{7049A7D3-684C-4C59-A4B6-7B308A6AD34D}"/>
          </ac:spMkLst>
        </pc:spChg>
        <pc:spChg chg="add">
          <ac:chgData name="Hua Cui" userId="S::hcui10@syr.edu::2000d81e-7798-45c3-be89-a36d37079f23" providerId="AD" clId="Web-{9CB6994C-4617-4E37-8FBD-BFCBB0CDD7C0}" dt="2020-04-24T17:18:07.863" v="632"/>
          <ac:spMkLst>
            <pc:docMk/>
            <pc:sldMk cId="2018608316" sldId="270"/>
            <ac:spMk id="31" creationId="{D7B1087B-C592-40E7-B532-60B453A2FE6A}"/>
          </ac:spMkLst>
        </pc:spChg>
        <pc:spChg chg="add">
          <ac:chgData name="Hua Cui" userId="S::hcui10@syr.edu::2000d81e-7798-45c3-be89-a36d37079f23" providerId="AD" clId="Web-{9CB6994C-4617-4E37-8FBD-BFCBB0CDD7C0}" dt="2020-04-24T17:18:07.863" v="632"/>
          <ac:spMkLst>
            <pc:docMk/>
            <pc:sldMk cId="2018608316" sldId="270"/>
            <ac:spMk id="33" creationId="{14AE7447-E8F8-4A0F-9E3D-94842BFF886E}"/>
          </ac:spMkLst>
        </pc:spChg>
        <pc:spChg chg="add">
          <ac:chgData name="Hua Cui" userId="S::hcui10@syr.edu::2000d81e-7798-45c3-be89-a36d37079f23" providerId="AD" clId="Web-{9CB6994C-4617-4E37-8FBD-BFCBB0CDD7C0}" dt="2020-04-24T17:18:07.863" v="632"/>
          <ac:spMkLst>
            <pc:docMk/>
            <pc:sldMk cId="2018608316" sldId="270"/>
            <ac:spMk id="39" creationId="{2A0E4E09-FC02-4ADC-951A-3FFA90B6FE39}"/>
          </ac:spMkLst>
        </pc:spChg>
        <pc:spChg chg="add">
          <ac:chgData name="Hua Cui" userId="S::hcui10@syr.edu::2000d81e-7798-45c3-be89-a36d37079f23" providerId="AD" clId="Web-{9CB6994C-4617-4E37-8FBD-BFCBB0CDD7C0}" dt="2020-04-24T17:18:07.863" v="632"/>
          <ac:spMkLst>
            <pc:docMk/>
            <pc:sldMk cId="2018608316" sldId="270"/>
            <ac:spMk id="41" creationId="{14A1598B-1957-47CF-AAF4-F7A36DA0E7CB}"/>
          </ac:spMkLst>
        </pc:spChg>
        <pc:grpChg chg="add del">
          <ac:chgData name="Hua Cui" userId="S::hcui10@syr.edu::2000d81e-7798-45c3-be89-a36d37079f23" providerId="AD" clId="Web-{9CB6994C-4617-4E37-8FBD-BFCBB0CDD7C0}" dt="2020-04-24T17:18:07.863" v="632"/>
          <ac:grpSpMkLst>
            <pc:docMk/>
            <pc:sldMk cId="2018608316" sldId="270"/>
            <ac:grpSpMk id="14" creationId="{A137D43F-BAD6-47F1-AA65-AEEA38A2FF30}"/>
          </ac:grpSpMkLst>
        </pc:grpChg>
        <pc:grpChg chg="add">
          <ac:chgData name="Hua Cui" userId="S::hcui10@syr.edu::2000d81e-7798-45c3-be89-a36d37079f23" providerId="AD" clId="Web-{9CB6994C-4617-4E37-8FBD-BFCBB0CDD7C0}" dt="2020-04-24T17:18:07.863" v="632"/>
          <ac:grpSpMkLst>
            <pc:docMk/>
            <pc:sldMk cId="2018608316" sldId="270"/>
            <ac:grpSpMk id="35" creationId="{85981F80-69EE-4E2B-82A8-47FDFD7720AC}"/>
          </ac:grpSpMkLst>
        </pc:grpChg>
        <pc:picChg chg="add">
          <ac:chgData name="Hua Cui" userId="S::hcui10@syr.edu::2000d81e-7798-45c3-be89-a36d37079f23" providerId="AD" clId="Web-{9CB6994C-4617-4E37-8FBD-BFCBB0CDD7C0}" dt="2020-04-24T17:18:07.863" v="632"/>
          <ac:picMkLst>
            <pc:docMk/>
            <pc:sldMk cId="2018608316" sldId="270"/>
            <ac:picMk id="26" creationId="{4C56D75D-D3DE-461E-A2CE-BD73F635EAD9}"/>
          </ac:picMkLst>
        </pc:picChg>
      </pc:sldChg>
    </pc:docChg>
  </pc:docChgLst>
  <pc:docChgLst>
    <pc:chgData name="Nikita Rao Sira" userId="S::nisira@syr.edu::7c6a7286-bd80-4cb2-b563-917dbe3ae07c" providerId="AD" clId="Web-{3C9C155F-4B47-45CF-A724-7E842FE9E4DF}"/>
    <pc:docChg chg="modSld">
      <pc:chgData name="Nikita Rao Sira" userId="S::nisira@syr.edu::7c6a7286-bd80-4cb2-b563-917dbe3ae07c" providerId="AD" clId="Web-{3C9C155F-4B47-45CF-A724-7E842FE9E4DF}" dt="2020-04-24T05:30:11.970" v="1046" actId="20577"/>
      <pc:docMkLst>
        <pc:docMk/>
      </pc:docMkLst>
      <pc:sldChg chg="addSp modSp mod setBg">
        <pc:chgData name="Nikita Rao Sira" userId="S::nisira@syr.edu::7c6a7286-bd80-4cb2-b563-917dbe3ae07c" providerId="AD" clId="Web-{3C9C155F-4B47-45CF-A724-7E842FE9E4DF}" dt="2020-04-24T05:10:47.978" v="628" actId="20577"/>
        <pc:sldMkLst>
          <pc:docMk/>
          <pc:sldMk cId="1720814453" sldId="258"/>
        </pc:sldMkLst>
        <pc:spChg chg="mod">
          <ac:chgData name="Nikita Rao Sira" userId="S::nisira@syr.edu::7c6a7286-bd80-4cb2-b563-917dbe3ae07c" providerId="AD" clId="Web-{3C9C155F-4B47-45CF-A724-7E842FE9E4DF}" dt="2020-04-24T05:09:23.040" v="615"/>
          <ac:spMkLst>
            <pc:docMk/>
            <pc:sldMk cId="1720814453" sldId="258"/>
            <ac:spMk id="2" creationId="{7DA8F1F4-606E-46EC-ABCF-5EF56D53A4EE}"/>
          </ac:spMkLst>
        </pc:spChg>
        <pc:spChg chg="mod">
          <ac:chgData name="Nikita Rao Sira" userId="S::nisira@syr.edu::7c6a7286-bd80-4cb2-b563-917dbe3ae07c" providerId="AD" clId="Web-{3C9C155F-4B47-45CF-A724-7E842FE9E4DF}" dt="2020-04-24T05:10:47.978" v="628" actId="20577"/>
          <ac:spMkLst>
            <pc:docMk/>
            <pc:sldMk cId="1720814453" sldId="258"/>
            <ac:spMk id="3" creationId="{26C3838E-8839-4599-AE65-76F76A29939B}"/>
          </ac:spMkLst>
        </pc:spChg>
        <pc:spChg chg="add">
          <ac:chgData name="Nikita Rao Sira" userId="S::nisira@syr.edu::7c6a7286-bd80-4cb2-b563-917dbe3ae07c" providerId="AD" clId="Web-{3C9C155F-4B47-45CF-A724-7E842FE9E4DF}" dt="2020-04-24T05:09:23.040" v="615"/>
          <ac:spMkLst>
            <pc:docMk/>
            <pc:sldMk cId="1720814453" sldId="258"/>
            <ac:spMk id="8" creationId="{5118BA95-03E7-41B7-B442-0AF8C0A7FF68}"/>
          </ac:spMkLst>
        </pc:spChg>
        <pc:spChg chg="add">
          <ac:chgData name="Nikita Rao Sira" userId="S::nisira@syr.edu::7c6a7286-bd80-4cb2-b563-917dbe3ae07c" providerId="AD" clId="Web-{3C9C155F-4B47-45CF-A724-7E842FE9E4DF}" dt="2020-04-24T05:09:23.040" v="615"/>
          <ac:spMkLst>
            <pc:docMk/>
            <pc:sldMk cId="1720814453" sldId="258"/>
            <ac:spMk id="14" creationId="{AD9B3EAD-A2B3-42C4-927C-3455E3E69EE6}"/>
          </ac:spMkLst>
        </pc:spChg>
        <pc:grpChg chg="add">
          <ac:chgData name="Nikita Rao Sira" userId="S::nisira@syr.edu::7c6a7286-bd80-4cb2-b563-917dbe3ae07c" providerId="AD" clId="Web-{3C9C155F-4B47-45CF-A724-7E842FE9E4DF}" dt="2020-04-24T05:09:23.040" v="615"/>
          <ac:grpSpMkLst>
            <pc:docMk/>
            <pc:sldMk cId="1720814453" sldId="258"/>
            <ac:grpSpMk id="10" creationId="{E799C3D5-7D55-4046-808C-F290F456D6EF}"/>
          </ac:grpSpMkLst>
        </pc:grpChg>
      </pc:sldChg>
      <pc:sldChg chg="addSp delSp modSp mod setBg">
        <pc:chgData name="Nikita Rao Sira" userId="S::nisira@syr.edu::7c6a7286-bd80-4cb2-b563-917dbe3ae07c" providerId="AD" clId="Web-{3C9C155F-4B47-45CF-A724-7E842FE9E4DF}" dt="2020-04-24T05:30:11.970" v="1046" actId="20577"/>
        <pc:sldMkLst>
          <pc:docMk/>
          <pc:sldMk cId="1971134577" sldId="259"/>
        </pc:sldMkLst>
        <pc:spChg chg="mod">
          <ac:chgData name="Nikita Rao Sira" userId="S::nisira@syr.edu::7c6a7286-bd80-4cb2-b563-917dbe3ae07c" providerId="AD" clId="Web-{3C9C155F-4B47-45CF-A724-7E842FE9E4DF}" dt="2020-04-24T05:22:08.154" v="921"/>
          <ac:spMkLst>
            <pc:docMk/>
            <pc:sldMk cId="1971134577" sldId="259"/>
            <ac:spMk id="2" creationId="{3EFF2975-7396-4DB1-9D9F-C1140785D368}"/>
          </ac:spMkLst>
        </pc:spChg>
        <pc:spChg chg="add del mod">
          <ac:chgData name="Nikita Rao Sira" userId="S::nisira@syr.edu::7c6a7286-bd80-4cb2-b563-917dbe3ae07c" providerId="AD" clId="Web-{3C9C155F-4B47-45CF-A724-7E842FE9E4DF}" dt="2020-04-24T05:22:08.154" v="921"/>
          <ac:spMkLst>
            <pc:docMk/>
            <pc:sldMk cId="1971134577" sldId="259"/>
            <ac:spMk id="3" creationId="{D7760FE3-57F5-4647-B177-F43342224F3A}"/>
          </ac:spMkLst>
        </pc:spChg>
        <pc:spChg chg="add">
          <ac:chgData name="Nikita Rao Sira" userId="S::nisira@syr.edu::7c6a7286-bd80-4cb2-b563-917dbe3ae07c" providerId="AD" clId="Web-{3C9C155F-4B47-45CF-A724-7E842FE9E4DF}" dt="2020-04-24T05:22:08.154" v="921"/>
          <ac:spMkLst>
            <pc:docMk/>
            <pc:sldMk cId="1971134577" sldId="259"/>
            <ac:spMk id="6" creationId="{3FD711E9-7F79-40A9-8D9E-4AE293C154A5}"/>
          </ac:spMkLst>
        </pc:spChg>
        <pc:spChg chg="add del">
          <ac:chgData name="Nikita Rao Sira" userId="S::nisira@syr.edu::7c6a7286-bd80-4cb2-b563-917dbe3ae07c" providerId="AD" clId="Web-{3C9C155F-4B47-45CF-A724-7E842FE9E4DF}" dt="2020-04-24T05:22:08.076" v="920"/>
          <ac:spMkLst>
            <pc:docMk/>
            <pc:sldMk cId="1971134577" sldId="259"/>
            <ac:spMk id="10" creationId="{5118BA95-03E7-41B7-B442-0AF8C0A7FF68}"/>
          </ac:spMkLst>
        </pc:spChg>
        <pc:spChg chg="add del">
          <ac:chgData name="Nikita Rao Sira" userId="S::nisira@syr.edu::7c6a7286-bd80-4cb2-b563-917dbe3ae07c" providerId="AD" clId="Web-{3C9C155F-4B47-45CF-A724-7E842FE9E4DF}" dt="2020-04-24T05:22:08.076" v="920"/>
          <ac:spMkLst>
            <pc:docMk/>
            <pc:sldMk cId="1971134577" sldId="259"/>
            <ac:spMk id="12" creationId="{059D8741-EAD6-41B1-A882-70D70FC35821}"/>
          </ac:spMkLst>
        </pc:spChg>
        <pc:spChg chg="add del">
          <ac:chgData name="Nikita Rao Sira" userId="S::nisira@syr.edu::7c6a7286-bd80-4cb2-b563-917dbe3ae07c" providerId="AD" clId="Web-{3C9C155F-4B47-45CF-A724-7E842FE9E4DF}" dt="2020-04-24T05:22:08.076" v="920"/>
          <ac:spMkLst>
            <pc:docMk/>
            <pc:sldMk cId="1971134577" sldId="259"/>
            <ac:spMk id="14" creationId="{45444F36-3103-4D11-A25F-C054D4606DA4}"/>
          </ac:spMkLst>
        </pc:spChg>
        <pc:spChg chg="add del">
          <ac:chgData name="Nikita Rao Sira" userId="S::nisira@syr.edu::7c6a7286-bd80-4cb2-b563-917dbe3ae07c" providerId="AD" clId="Web-{3C9C155F-4B47-45CF-A724-7E842FE9E4DF}" dt="2020-04-24T05:22:08.076" v="920"/>
          <ac:spMkLst>
            <pc:docMk/>
            <pc:sldMk cId="1971134577" sldId="259"/>
            <ac:spMk id="16" creationId="{AD9B3EAD-A2B3-42C4-927C-3455E3E69EE6}"/>
          </ac:spMkLst>
        </pc:spChg>
        <pc:graphicFrameChg chg="add del">
          <ac:chgData name="Nikita Rao Sira" userId="S::nisira@syr.edu::7c6a7286-bd80-4cb2-b563-917dbe3ae07c" providerId="AD" clId="Web-{3C9C155F-4B47-45CF-A724-7E842FE9E4DF}" dt="2020-04-24T05:22:08.076" v="920"/>
          <ac:graphicFrameMkLst>
            <pc:docMk/>
            <pc:sldMk cId="1971134577" sldId="259"/>
            <ac:graphicFrameMk id="5" creationId="{70EE8B03-5239-40EA-BB52-62719AED8404}"/>
          </ac:graphicFrameMkLst>
        </pc:graphicFrameChg>
        <pc:graphicFrameChg chg="add mod modGraphic">
          <ac:chgData name="Nikita Rao Sira" userId="S::nisira@syr.edu::7c6a7286-bd80-4cb2-b563-917dbe3ae07c" providerId="AD" clId="Web-{3C9C155F-4B47-45CF-A724-7E842FE9E4DF}" dt="2020-04-24T05:30:11.970" v="1046" actId="20577"/>
          <ac:graphicFrameMkLst>
            <pc:docMk/>
            <pc:sldMk cId="1971134577" sldId="259"/>
            <ac:graphicFrameMk id="7" creationId="{3B673D23-43B0-421C-95D0-9117E1916724}"/>
          </ac:graphicFrameMkLst>
        </pc:graphicFrameChg>
      </pc:sldChg>
      <pc:sldChg chg="modSp">
        <pc:chgData name="Nikita Rao Sira" userId="S::nisira@syr.edu::7c6a7286-bd80-4cb2-b563-917dbe3ae07c" providerId="AD" clId="Web-{3C9C155F-4B47-45CF-A724-7E842FE9E4DF}" dt="2020-04-24T05:08:19.196" v="612" actId="20577"/>
        <pc:sldMkLst>
          <pc:docMk/>
          <pc:sldMk cId="1298270723" sldId="260"/>
        </pc:sldMkLst>
        <pc:spChg chg="mod">
          <ac:chgData name="Nikita Rao Sira" userId="S::nisira@syr.edu::7c6a7286-bd80-4cb2-b563-917dbe3ae07c" providerId="AD" clId="Web-{3C9C155F-4B47-45CF-A724-7E842FE9E4DF}" dt="2020-04-24T05:08:19.196" v="612" actId="20577"/>
          <ac:spMkLst>
            <pc:docMk/>
            <pc:sldMk cId="1298270723" sldId="260"/>
            <ac:spMk id="3" creationId="{2BA0E643-40C3-406A-99F2-60D06FF1DDA0}"/>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tex.stackexchange.com/questions/254074/how-to-draw-a-bunch-of-documents-icon-with-tikz" TargetMode="External"/><Relationship Id="rId1" Type="http://schemas.openxmlformats.org/officeDocument/2006/relationships/image" Target="../media/image5.png"/><Relationship Id="rId4" Type="http://schemas.openxmlformats.org/officeDocument/2006/relationships/hyperlink" Target="http://pngimg.com/download/27475" TargetMode="External"/></Relationships>
</file>

<file path=ppt/diagrams/_rels/data4.xml.rels><?xml version="1.0" encoding="UTF-8" standalone="yes"?>
<Relationships xmlns="http://schemas.openxmlformats.org/package/2006/relationships"><Relationship Id="rId8" Type="http://schemas.openxmlformats.org/officeDocument/2006/relationships/hyperlink" Target="https://pixabay.com/en/risk-characters-security-warning-468289/" TargetMode="External"/><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hyperlink" Target="https://pixabay.com/illustrations/the-syringe-vaccine-treatment-4319227/" TargetMode="External"/><Relationship Id="rId1" Type="http://schemas.openxmlformats.org/officeDocument/2006/relationships/image" Target="../media/image20.png"/><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6.svg"/><Relationship Id="rId4" Type="http://schemas.openxmlformats.org/officeDocument/2006/relationships/hyperlink" Target="http://pngimg.com/download/92543" TargetMode="External"/><Relationship Id="rId9" Type="http://schemas.openxmlformats.org/officeDocument/2006/relationships/image" Target="../media/image25.pn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tex.stackexchange.com/questions/254074/how-to-draw-a-bunch-of-documents-icon-with-tikz" TargetMode="External"/><Relationship Id="rId1" Type="http://schemas.openxmlformats.org/officeDocument/2006/relationships/image" Target="../media/image5.png"/><Relationship Id="rId4" Type="http://schemas.openxmlformats.org/officeDocument/2006/relationships/hyperlink" Target="http://pngimg.com/download/27475" TargetMode="External"/></Relationships>
</file>

<file path=ppt/diagrams/_rels/drawing4.xml.rels><?xml version="1.0" encoding="UTF-8" standalone="yes"?>
<Relationships xmlns="http://schemas.openxmlformats.org/package/2006/relationships"><Relationship Id="rId8" Type="http://schemas.openxmlformats.org/officeDocument/2006/relationships/hyperlink" Target="https://pixabay.com/en/risk-characters-security-warning-468289/" TargetMode="External"/><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hyperlink" Target="https://pixabay.com/illustrations/the-syringe-vaccine-treatment-4319227/" TargetMode="External"/><Relationship Id="rId1" Type="http://schemas.openxmlformats.org/officeDocument/2006/relationships/image" Target="../media/image20.png"/><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6.svg"/><Relationship Id="rId4" Type="http://schemas.openxmlformats.org/officeDocument/2006/relationships/hyperlink" Target="http://pngimg.com/download/92543" TargetMode="External"/><Relationship Id="rId9" Type="http://schemas.openxmlformats.org/officeDocument/2006/relationships/image" Target="../media/image2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579650-CD22-4100-A1D4-04AD5048503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C9E11AE-08B1-48C6-A317-39DDE2C16111}">
      <dgm:prSet/>
      <dgm:spPr/>
      <dgm:t>
        <a:bodyPr/>
        <a:lstStyle/>
        <a:p>
          <a:r>
            <a:rPr lang="zh-CN" b="1"/>
            <a:t>Dataset</a:t>
          </a:r>
          <a:r>
            <a:rPr lang="zh-CN"/>
            <a:t>: COVID-19 Open Research Dataset Challenge (CORD-19)</a:t>
          </a:r>
          <a:endParaRPr lang="en-US"/>
        </a:p>
      </dgm:t>
    </dgm:pt>
    <dgm:pt modelId="{A4D02F92-CD7C-4651-B1FC-9BA91ECBB1CF}" type="parTrans" cxnId="{A6878D69-BC57-46C0-8DA5-9E04B3770CA8}">
      <dgm:prSet/>
      <dgm:spPr/>
      <dgm:t>
        <a:bodyPr/>
        <a:lstStyle/>
        <a:p>
          <a:endParaRPr lang="en-US"/>
        </a:p>
      </dgm:t>
    </dgm:pt>
    <dgm:pt modelId="{6E933122-3E40-49CA-95DB-0A7FEBF9C767}" type="sibTrans" cxnId="{A6878D69-BC57-46C0-8DA5-9E04B3770CA8}">
      <dgm:prSet/>
      <dgm:spPr/>
      <dgm:t>
        <a:bodyPr/>
        <a:lstStyle/>
        <a:p>
          <a:endParaRPr lang="en-US"/>
        </a:p>
      </dgm:t>
    </dgm:pt>
    <dgm:pt modelId="{5D28C855-F034-4464-9417-ECD871DA7BBC}">
      <dgm:prSet/>
      <dgm:spPr/>
      <dgm:t>
        <a:bodyPr/>
        <a:lstStyle/>
        <a:p>
          <a:r>
            <a:rPr lang="en-US"/>
            <a:t>CORD-19</a:t>
          </a:r>
          <a:r>
            <a:rPr lang="zh-CN"/>
            <a:t> </a:t>
          </a:r>
          <a:r>
            <a:rPr lang="en-US"/>
            <a:t>is</a:t>
          </a:r>
          <a:r>
            <a:rPr lang="zh-CN"/>
            <a:t> </a:t>
          </a:r>
          <a:r>
            <a:rPr lang="en-US"/>
            <a:t>a</a:t>
          </a:r>
          <a:r>
            <a:rPr lang="zh-CN"/>
            <a:t> </a:t>
          </a:r>
          <a:r>
            <a:rPr lang="en-US"/>
            <a:t>resource</a:t>
          </a:r>
          <a:r>
            <a:rPr lang="zh-CN"/>
            <a:t> </a:t>
          </a:r>
          <a:r>
            <a:rPr lang="en-US"/>
            <a:t>of</a:t>
          </a:r>
          <a:r>
            <a:rPr lang="zh-CN"/>
            <a:t> </a:t>
          </a:r>
          <a:r>
            <a:rPr lang="en-US"/>
            <a:t>over</a:t>
          </a:r>
          <a:r>
            <a:rPr lang="zh-CN"/>
            <a:t> </a:t>
          </a:r>
          <a:r>
            <a:rPr lang="en-US" altLang="zh-CN"/>
            <a:t>60</a:t>
          </a:r>
          <a:r>
            <a:rPr lang="en-US"/>
            <a:t>,000</a:t>
          </a:r>
          <a:r>
            <a:rPr lang="zh-CN"/>
            <a:t> </a:t>
          </a:r>
          <a:r>
            <a:rPr lang="en-US"/>
            <a:t>scholarly</a:t>
          </a:r>
          <a:r>
            <a:rPr lang="zh-CN"/>
            <a:t> </a:t>
          </a:r>
          <a:r>
            <a:rPr lang="en-US"/>
            <a:t>articles,</a:t>
          </a:r>
          <a:r>
            <a:rPr lang="zh-CN"/>
            <a:t> </a:t>
          </a:r>
          <a:r>
            <a:rPr lang="en-US"/>
            <a:t>including</a:t>
          </a:r>
          <a:r>
            <a:rPr lang="zh-CN"/>
            <a:t> </a:t>
          </a:r>
          <a:r>
            <a:rPr lang="en-US"/>
            <a:t>over</a:t>
          </a:r>
          <a:r>
            <a:rPr lang="zh-CN"/>
            <a:t> </a:t>
          </a:r>
          <a:r>
            <a:rPr lang="en-IN" altLang="zh-CN"/>
            <a:t>4</a:t>
          </a:r>
          <a:r>
            <a:rPr lang="en-US"/>
            <a:t>0,000</a:t>
          </a:r>
          <a:r>
            <a:rPr lang="zh-CN"/>
            <a:t> </a:t>
          </a:r>
          <a:r>
            <a:rPr lang="en-US"/>
            <a:t>with</a:t>
          </a:r>
          <a:r>
            <a:rPr lang="zh-CN"/>
            <a:t> </a:t>
          </a:r>
          <a:r>
            <a:rPr lang="en-US"/>
            <a:t>full</a:t>
          </a:r>
          <a:r>
            <a:rPr lang="zh-CN"/>
            <a:t> </a:t>
          </a:r>
          <a:r>
            <a:rPr lang="en-US"/>
            <a:t>text,</a:t>
          </a:r>
          <a:r>
            <a:rPr lang="zh-CN"/>
            <a:t> </a:t>
          </a:r>
          <a:r>
            <a:rPr lang="en-US"/>
            <a:t>about</a:t>
          </a:r>
          <a:r>
            <a:rPr lang="zh-CN"/>
            <a:t> </a:t>
          </a:r>
          <a:r>
            <a:rPr lang="en-US"/>
            <a:t>COVID-19,</a:t>
          </a:r>
          <a:r>
            <a:rPr lang="zh-CN"/>
            <a:t> </a:t>
          </a:r>
          <a:r>
            <a:rPr lang="en-US"/>
            <a:t>SARS-CoV-2,</a:t>
          </a:r>
          <a:r>
            <a:rPr lang="zh-CN"/>
            <a:t> </a:t>
          </a:r>
          <a:r>
            <a:rPr lang="en-US"/>
            <a:t>and</a:t>
          </a:r>
          <a:r>
            <a:rPr lang="zh-CN"/>
            <a:t> </a:t>
          </a:r>
          <a:r>
            <a:rPr lang="en-US"/>
            <a:t>related</a:t>
          </a:r>
          <a:r>
            <a:rPr lang="zh-CN"/>
            <a:t> </a:t>
          </a:r>
          <a:r>
            <a:rPr lang="en-US"/>
            <a:t>coronaviruses.</a:t>
          </a:r>
        </a:p>
      </dgm:t>
    </dgm:pt>
    <dgm:pt modelId="{3ECE7DDA-917B-4CAE-AAED-E030A24EAA1A}" type="parTrans" cxnId="{B10A7FCD-D2AF-4BFE-AC29-C5F7CBCE50F1}">
      <dgm:prSet/>
      <dgm:spPr/>
      <dgm:t>
        <a:bodyPr/>
        <a:lstStyle/>
        <a:p>
          <a:endParaRPr lang="en-US"/>
        </a:p>
      </dgm:t>
    </dgm:pt>
    <dgm:pt modelId="{572F8C0E-0052-4A7B-A850-F062FD3E1CF8}" type="sibTrans" cxnId="{B10A7FCD-D2AF-4BFE-AC29-C5F7CBCE50F1}">
      <dgm:prSet/>
      <dgm:spPr/>
      <dgm:t>
        <a:bodyPr/>
        <a:lstStyle/>
        <a:p>
          <a:endParaRPr lang="en-US"/>
        </a:p>
      </dgm:t>
    </dgm:pt>
    <dgm:pt modelId="{58E8F783-15A1-4D94-9476-664A7CA0595C}">
      <dgm:prSet/>
      <dgm:spPr/>
      <dgm:t>
        <a:bodyPr/>
        <a:lstStyle/>
        <a:p>
          <a:pPr rtl="0"/>
          <a:r>
            <a:rPr lang="en-US" b="1"/>
            <a:t>Project</a:t>
          </a:r>
          <a:r>
            <a:rPr lang="en-US"/>
            <a:t>:</a:t>
          </a:r>
          <a:r>
            <a:rPr lang="en-US">
              <a:latin typeface="Rockwell Condensed"/>
            </a:rPr>
            <a:t> </a:t>
          </a:r>
          <a:r>
            <a:rPr lang="en-US">
              <a:latin typeface="Rockwell"/>
            </a:rPr>
            <a:t>Literature Clustering</a:t>
          </a:r>
        </a:p>
      </dgm:t>
    </dgm:pt>
    <dgm:pt modelId="{A3233A05-E71E-4286-8173-8236CFFFBDA8}" type="parTrans" cxnId="{04C3FFAB-D73E-4399-87A2-49308AE4BB08}">
      <dgm:prSet/>
      <dgm:spPr/>
      <dgm:t>
        <a:bodyPr/>
        <a:lstStyle/>
        <a:p>
          <a:endParaRPr lang="en-US"/>
        </a:p>
      </dgm:t>
    </dgm:pt>
    <dgm:pt modelId="{97646482-8822-4411-A369-4AB523BB0546}" type="sibTrans" cxnId="{04C3FFAB-D73E-4399-87A2-49308AE4BB08}">
      <dgm:prSet/>
      <dgm:spPr/>
      <dgm:t>
        <a:bodyPr/>
        <a:lstStyle/>
        <a:p>
          <a:endParaRPr lang="en-US"/>
        </a:p>
      </dgm:t>
    </dgm:pt>
    <dgm:pt modelId="{ACF86FEA-1EE6-40B0-BB37-EA1C67CA67C0}">
      <dgm:prSet/>
      <dgm:spPr/>
      <dgm:t>
        <a:bodyPr/>
        <a:lstStyle/>
        <a:p>
          <a:r>
            <a:rPr lang="zh-CN"/>
            <a:t>Given the large number of literature and the rapid spread of COVID-19, it is difficult for health professionals to keep up with new information on the virus. Can clustering similar research articles together simplify the search for related publications? How can the content of the clusters be qualified?</a:t>
          </a:r>
          <a:endParaRPr lang="en-US"/>
        </a:p>
      </dgm:t>
    </dgm:pt>
    <dgm:pt modelId="{F145596A-FF99-490C-B687-024A96581C17}" type="parTrans" cxnId="{46291184-68A3-4BE9-B29E-3A9EB55DCE5B}">
      <dgm:prSet/>
      <dgm:spPr/>
      <dgm:t>
        <a:bodyPr/>
        <a:lstStyle/>
        <a:p>
          <a:endParaRPr lang="en-US"/>
        </a:p>
      </dgm:t>
    </dgm:pt>
    <dgm:pt modelId="{E7D1AB1F-2E98-4ABA-9DBA-F67247AE4327}" type="sibTrans" cxnId="{46291184-68A3-4BE9-B29E-3A9EB55DCE5B}">
      <dgm:prSet/>
      <dgm:spPr/>
      <dgm:t>
        <a:bodyPr/>
        <a:lstStyle/>
        <a:p>
          <a:endParaRPr lang="en-US"/>
        </a:p>
      </dgm:t>
    </dgm:pt>
    <dgm:pt modelId="{726F2B97-6C2B-4645-A25F-9C0DAC51F4D6}" type="pres">
      <dgm:prSet presAssocID="{01579650-CD22-4100-A1D4-04AD50485037}" presName="linear" presStyleCnt="0">
        <dgm:presLayoutVars>
          <dgm:dir/>
          <dgm:animLvl val="lvl"/>
          <dgm:resizeHandles val="exact"/>
        </dgm:presLayoutVars>
      </dgm:prSet>
      <dgm:spPr/>
    </dgm:pt>
    <dgm:pt modelId="{DA503734-34F4-4ED8-B1AD-E1BF6E48BC51}" type="pres">
      <dgm:prSet presAssocID="{6C9E11AE-08B1-48C6-A317-39DDE2C16111}" presName="parentLin" presStyleCnt="0"/>
      <dgm:spPr/>
    </dgm:pt>
    <dgm:pt modelId="{C0258610-FF1E-4DF6-92EE-0A88D2905788}" type="pres">
      <dgm:prSet presAssocID="{6C9E11AE-08B1-48C6-A317-39DDE2C16111}" presName="parentLeftMargin" presStyleLbl="node1" presStyleIdx="0" presStyleCnt="2"/>
      <dgm:spPr/>
    </dgm:pt>
    <dgm:pt modelId="{9002CAD4-CDF1-4ADF-A313-23BAA3CBFDDA}" type="pres">
      <dgm:prSet presAssocID="{6C9E11AE-08B1-48C6-A317-39DDE2C16111}" presName="parentText" presStyleLbl="node1" presStyleIdx="0" presStyleCnt="2">
        <dgm:presLayoutVars>
          <dgm:chMax val="0"/>
          <dgm:bulletEnabled val="1"/>
        </dgm:presLayoutVars>
      </dgm:prSet>
      <dgm:spPr/>
    </dgm:pt>
    <dgm:pt modelId="{99C68645-107D-42DB-90A9-E02B59A965C9}" type="pres">
      <dgm:prSet presAssocID="{6C9E11AE-08B1-48C6-A317-39DDE2C16111}" presName="negativeSpace" presStyleCnt="0"/>
      <dgm:spPr/>
    </dgm:pt>
    <dgm:pt modelId="{A456D361-D9C7-4482-BBB4-170C93820282}" type="pres">
      <dgm:prSet presAssocID="{6C9E11AE-08B1-48C6-A317-39DDE2C16111}" presName="childText" presStyleLbl="conFgAcc1" presStyleIdx="0" presStyleCnt="2">
        <dgm:presLayoutVars>
          <dgm:bulletEnabled val="1"/>
        </dgm:presLayoutVars>
      </dgm:prSet>
      <dgm:spPr/>
    </dgm:pt>
    <dgm:pt modelId="{F51B651A-78C4-42E9-B4C9-7903100A3DA4}" type="pres">
      <dgm:prSet presAssocID="{6E933122-3E40-49CA-95DB-0A7FEBF9C767}" presName="spaceBetweenRectangles" presStyleCnt="0"/>
      <dgm:spPr/>
    </dgm:pt>
    <dgm:pt modelId="{835C3F92-98B1-4274-8135-BACAF243CE01}" type="pres">
      <dgm:prSet presAssocID="{58E8F783-15A1-4D94-9476-664A7CA0595C}" presName="parentLin" presStyleCnt="0"/>
      <dgm:spPr/>
    </dgm:pt>
    <dgm:pt modelId="{CB2B9776-DBBA-4539-B7A3-FD7437A162BC}" type="pres">
      <dgm:prSet presAssocID="{58E8F783-15A1-4D94-9476-664A7CA0595C}" presName="parentLeftMargin" presStyleLbl="node1" presStyleIdx="0" presStyleCnt="2"/>
      <dgm:spPr/>
    </dgm:pt>
    <dgm:pt modelId="{D571AC43-D137-4BDC-9EC4-E95960EE570D}" type="pres">
      <dgm:prSet presAssocID="{58E8F783-15A1-4D94-9476-664A7CA0595C}" presName="parentText" presStyleLbl="node1" presStyleIdx="1" presStyleCnt="2">
        <dgm:presLayoutVars>
          <dgm:chMax val="0"/>
          <dgm:bulletEnabled val="1"/>
        </dgm:presLayoutVars>
      </dgm:prSet>
      <dgm:spPr/>
    </dgm:pt>
    <dgm:pt modelId="{AF4B165B-3B7E-48BC-8EAD-566453CA1566}" type="pres">
      <dgm:prSet presAssocID="{58E8F783-15A1-4D94-9476-664A7CA0595C}" presName="negativeSpace" presStyleCnt="0"/>
      <dgm:spPr/>
    </dgm:pt>
    <dgm:pt modelId="{A3F66EAC-AC35-4FE9-A509-7EA9D490A6F4}" type="pres">
      <dgm:prSet presAssocID="{58E8F783-15A1-4D94-9476-664A7CA0595C}" presName="childText" presStyleLbl="conFgAcc1" presStyleIdx="1" presStyleCnt="2">
        <dgm:presLayoutVars>
          <dgm:bulletEnabled val="1"/>
        </dgm:presLayoutVars>
      </dgm:prSet>
      <dgm:spPr/>
    </dgm:pt>
  </dgm:ptLst>
  <dgm:cxnLst>
    <dgm:cxn modelId="{1B8FA000-6127-4034-9717-9096A3C8E429}" type="presOf" srcId="{58E8F783-15A1-4D94-9476-664A7CA0595C}" destId="{CB2B9776-DBBA-4539-B7A3-FD7437A162BC}" srcOrd="0" destOrd="0" presId="urn:microsoft.com/office/officeart/2005/8/layout/list1"/>
    <dgm:cxn modelId="{BF0CCC38-387B-4848-84C6-672E03A7C595}" type="presOf" srcId="{6C9E11AE-08B1-48C6-A317-39DDE2C16111}" destId="{9002CAD4-CDF1-4ADF-A313-23BAA3CBFDDA}" srcOrd="1" destOrd="0" presId="urn:microsoft.com/office/officeart/2005/8/layout/list1"/>
    <dgm:cxn modelId="{4192275D-FBD1-4B73-A94F-DC88A0CE701E}" type="presOf" srcId="{01579650-CD22-4100-A1D4-04AD50485037}" destId="{726F2B97-6C2B-4645-A25F-9C0DAC51F4D6}" srcOrd="0" destOrd="0" presId="urn:microsoft.com/office/officeart/2005/8/layout/list1"/>
    <dgm:cxn modelId="{5F99885F-AEE1-4642-AA27-88857B1876CF}" type="presOf" srcId="{58E8F783-15A1-4D94-9476-664A7CA0595C}" destId="{D571AC43-D137-4BDC-9EC4-E95960EE570D}" srcOrd="1" destOrd="0" presId="urn:microsoft.com/office/officeart/2005/8/layout/list1"/>
    <dgm:cxn modelId="{6C664562-0650-4743-A581-5C746764B0E7}" type="presOf" srcId="{6C9E11AE-08B1-48C6-A317-39DDE2C16111}" destId="{C0258610-FF1E-4DF6-92EE-0A88D2905788}" srcOrd="0" destOrd="0" presId="urn:microsoft.com/office/officeart/2005/8/layout/list1"/>
    <dgm:cxn modelId="{A6878D69-BC57-46C0-8DA5-9E04B3770CA8}" srcId="{01579650-CD22-4100-A1D4-04AD50485037}" destId="{6C9E11AE-08B1-48C6-A317-39DDE2C16111}" srcOrd="0" destOrd="0" parTransId="{A4D02F92-CD7C-4651-B1FC-9BA91ECBB1CF}" sibTransId="{6E933122-3E40-49CA-95DB-0A7FEBF9C767}"/>
    <dgm:cxn modelId="{46291184-68A3-4BE9-B29E-3A9EB55DCE5B}" srcId="{58E8F783-15A1-4D94-9476-664A7CA0595C}" destId="{ACF86FEA-1EE6-40B0-BB37-EA1C67CA67C0}" srcOrd="0" destOrd="0" parTransId="{F145596A-FF99-490C-B687-024A96581C17}" sibTransId="{E7D1AB1F-2E98-4ABA-9DBA-F67247AE4327}"/>
    <dgm:cxn modelId="{04C3FFAB-D73E-4399-87A2-49308AE4BB08}" srcId="{01579650-CD22-4100-A1D4-04AD50485037}" destId="{58E8F783-15A1-4D94-9476-664A7CA0595C}" srcOrd="1" destOrd="0" parTransId="{A3233A05-E71E-4286-8173-8236CFFFBDA8}" sibTransId="{97646482-8822-4411-A369-4AB523BB0546}"/>
    <dgm:cxn modelId="{B10A7FCD-D2AF-4BFE-AC29-C5F7CBCE50F1}" srcId="{6C9E11AE-08B1-48C6-A317-39DDE2C16111}" destId="{5D28C855-F034-4464-9417-ECD871DA7BBC}" srcOrd="0" destOrd="0" parTransId="{3ECE7DDA-917B-4CAE-AAED-E030A24EAA1A}" sibTransId="{572F8C0E-0052-4A7B-A850-F062FD3E1CF8}"/>
    <dgm:cxn modelId="{5256BADB-CFF3-46F0-B907-A97DFCF6E35D}" type="presOf" srcId="{ACF86FEA-1EE6-40B0-BB37-EA1C67CA67C0}" destId="{A3F66EAC-AC35-4FE9-A509-7EA9D490A6F4}" srcOrd="0" destOrd="0" presId="urn:microsoft.com/office/officeart/2005/8/layout/list1"/>
    <dgm:cxn modelId="{8FE2D8DE-CE0B-4FAE-AC9A-4CF784F05270}" type="presOf" srcId="{5D28C855-F034-4464-9417-ECD871DA7BBC}" destId="{A456D361-D9C7-4482-BBB4-170C93820282}" srcOrd="0" destOrd="0" presId="urn:microsoft.com/office/officeart/2005/8/layout/list1"/>
    <dgm:cxn modelId="{27D86072-0810-4EB2-B7CB-F0C30C89CA30}" type="presParOf" srcId="{726F2B97-6C2B-4645-A25F-9C0DAC51F4D6}" destId="{DA503734-34F4-4ED8-B1AD-E1BF6E48BC51}" srcOrd="0" destOrd="0" presId="urn:microsoft.com/office/officeart/2005/8/layout/list1"/>
    <dgm:cxn modelId="{F844FFF8-066C-4A86-8894-171176F79DC4}" type="presParOf" srcId="{DA503734-34F4-4ED8-B1AD-E1BF6E48BC51}" destId="{C0258610-FF1E-4DF6-92EE-0A88D2905788}" srcOrd="0" destOrd="0" presId="urn:microsoft.com/office/officeart/2005/8/layout/list1"/>
    <dgm:cxn modelId="{336348AD-5900-46B2-B1DA-70811126209F}" type="presParOf" srcId="{DA503734-34F4-4ED8-B1AD-E1BF6E48BC51}" destId="{9002CAD4-CDF1-4ADF-A313-23BAA3CBFDDA}" srcOrd="1" destOrd="0" presId="urn:microsoft.com/office/officeart/2005/8/layout/list1"/>
    <dgm:cxn modelId="{33D63861-7F8F-4A67-8762-1004F4218117}" type="presParOf" srcId="{726F2B97-6C2B-4645-A25F-9C0DAC51F4D6}" destId="{99C68645-107D-42DB-90A9-E02B59A965C9}" srcOrd="1" destOrd="0" presId="urn:microsoft.com/office/officeart/2005/8/layout/list1"/>
    <dgm:cxn modelId="{BA8BBECC-7829-414D-99CA-17DA46AE887C}" type="presParOf" srcId="{726F2B97-6C2B-4645-A25F-9C0DAC51F4D6}" destId="{A456D361-D9C7-4482-BBB4-170C93820282}" srcOrd="2" destOrd="0" presId="urn:microsoft.com/office/officeart/2005/8/layout/list1"/>
    <dgm:cxn modelId="{0A33CA88-883C-4460-BC0E-4DFE409B6A5C}" type="presParOf" srcId="{726F2B97-6C2B-4645-A25F-9C0DAC51F4D6}" destId="{F51B651A-78C4-42E9-B4C9-7903100A3DA4}" srcOrd="3" destOrd="0" presId="urn:microsoft.com/office/officeart/2005/8/layout/list1"/>
    <dgm:cxn modelId="{23AD3D4A-69E0-4E63-86D3-57AFAB9AF06B}" type="presParOf" srcId="{726F2B97-6C2B-4645-A25F-9C0DAC51F4D6}" destId="{835C3F92-98B1-4274-8135-BACAF243CE01}" srcOrd="4" destOrd="0" presId="urn:microsoft.com/office/officeart/2005/8/layout/list1"/>
    <dgm:cxn modelId="{1A4E11F6-7C60-4FC4-A6F6-B97DFA920245}" type="presParOf" srcId="{835C3F92-98B1-4274-8135-BACAF243CE01}" destId="{CB2B9776-DBBA-4539-B7A3-FD7437A162BC}" srcOrd="0" destOrd="0" presId="urn:microsoft.com/office/officeart/2005/8/layout/list1"/>
    <dgm:cxn modelId="{A82227E8-4B5A-4F38-AD5C-5D51147628EF}" type="presParOf" srcId="{835C3F92-98B1-4274-8135-BACAF243CE01}" destId="{D571AC43-D137-4BDC-9EC4-E95960EE570D}" srcOrd="1" destOrd="0" presId="urn:microsoft.com/office/officeart/2005/8/layout/list1"/>
    <dgm:cxn modelId="{16880306-DBC1-4E79-9FA8-C8B560E53951}" type="presParOf" srcId="{726F2B97-6C2B-4645-A25F-9C0DAC51F4D6}" destId="{AF4B165B-3B7E-48BC-8EAD-566453CA1566}" srcOrd="5" destOrd="0" presId="urn:microsoft.com/office/officeart/2005/8/layout/list1"/>
    <dgm:cxn modelId="{8BC52687-B8AA-4D88-86ED-616316568E3C}" type="presParOf" srcId="{726F2B97-6C2B-4645-A25F-9C0DAC51F4D6}" destId="{A3F66EAC-AC35-4FE9-A509-7EA9D490A6F4}"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C1B2DF-6333-4CA5-A5AA-4645E2F2E56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CB8BB9B-EDA6-4596-A718-F3CBE5528AC3}">
      <dgm:prSet/>
      <dgm:spPr/>
      <dgm:t>
        <a:bodyPr/>
        <a:lstStyle/>
        <a:p>
          <a:pPr>
            <a:lnSpc>
              <a:spcPct val="100000"/>
            </a:lnSpc>
          </a:pPr>
          <a:r>
            <a:rPr lang="en-US" altLang="zh-CN">
              <a:latin typeface="+mn-lt"/>
            </a:rPr>
            <a:t>Our goal is to </a:t>
          </a:r>
          <a:r>
            <a:rPr lang="en-US">
              <a:latin typeface="+mn-lt"/>
            </a:rPr>
            <a:t>b</a:t>
          </a:r>
          <a:r>
            <a:rPr lang="en-US" altLang="zh-CN">
              <a:latin typeface="+mn-lt"/>
            </a:rPr>
            <a:t>uild a topic model using LDA (Latent Dirichlet Allocation</a:t>
          </a:r>
          <a:r>
            <a:rPr lang="en-US">
              <a:latin typeface="+mn-lt"/>
            </a:rPr>
            <a:t>)</a:t>
          </a:r>
          <a:r>
            <a:rPr lang="zh-CN" altLang="en-US">
              <a:latin typeface="+mn-lt"/>
            </a:rPr>
            <a:t> </a:t>
          </a:r>
          <a:r>
            <a:rPr lang="en-US">
              <a:latin typeface="+mn-lt"/>
            </a:rPr>
            <a:t>to</a:t>
          </a:r>
          <a:r>
            <a:rPr lang="zh-CN" altLang="en-US">
              <a:latin typeface="+mn-lt"/>
            </a:rPr>
            <a:t> </a:t>
          </a:r>
          <a:r>
            <a:rPr lang="en-US">
              <a:latin typeface="+mn-lt"/>
            </a:rPr>
            <a:t>help</a:t>
          </a:r>
          <a:r>
            <a:rPr lang="zh-CN" altLang="en-US">
              <a:latin typeface="+mn-lt"/>
            </a:rPr>
            <a:t> </a:t>
          </a:r>
          <a:r>
            <a:rPr lang="en-US" altLang="zh-CN">
              <a:latin typeface="+mn-lt"/>
            </a:rPr>
            <a:t>find</a:t>
          </a:r>
          <a:r>
            <a:rPr lang="en-US">
              <a:latin typeface="+mn-lt"/>
            </a:rPr>
            <a:t> other literatures regarding the virus</a:t>
          </a:r>
          <a:r>
            <a:rPr lang="en-US" b="0" i="0" u="none" strike="noStrike" cap="none" baseline="0" noProof="0">
              <a:latin typeface="+mn-lt"/>
            </a:rPr>
            <a:t> under similar topics easily</a:t>
          </a:r>
          <a:endParaRPr lang="en-US">
            <a:latin typeface="+mn-lt"/>
          </a:endParaRPr>
        </a:p>
      </dgm:t>
    </dgm:pt>
    <dgm:pt modelId="{91C0DC7F-65AF-49A2-A060-AA2726D75E2E}" type="parTrans" cxnId="{2E595973-A55B-4D0B-B029-9ECAAC0C0340}">
      <dgm:prSet/>
      <dgm:spPr/>
      <dgm:t>
        <a:bodyPr/>
        <a:lstStyle/>
        <a:p>
          <a:endParaRPr lang="en-US"/>
        </a:p>
      </dgm:t>
    </dgm:pt>
    <dgm:pt modelId="{956C7496-D0EA-4F60-8227-4DBE339727B5}" type="sibTrans" cxnId="{2E595973-A55B-4D0B-B029-9ECAAC0C0340}">
      <dgm:prSet/>
      <dgm:spPr/>
      <dgm:t>
        <a:bodyPr/>
        <a:lstStyle/>
        <a:p>
          <a:endParaRPr lang="en-US"/>
        </a:p>
      </dgm:t>
    </dgm:pt>
    <dgm:pt modelId="{1D1D161E-0E68-4E48-9F30-A14B2D89BC0E}">
      <dgm:prSet/>
      <dgm:spPr/>
      <dgm:t>
        <a:bodyPr/>
        <a:lstStyle/>
        <a:p>
          <a:pPr>
            <a:lnSpc>
              <a:spcPct val="100000"/>
            </a:lnSpc>
          </a:pPr>
          <a:r>
            <a:rPr lang="en-US"/>
            <a:t>Given the large number of literature it would be hard for healthcare workers to keep up with new information on the virus</a:t>
          </a:r>
          <a:endParaRPr lang="en-US" altLang="zh-CN">
            <a:latin typeface="Rockwell Condensed" panose="02060603050405020104"/>
          </a:endParaRPr>
        </a:p>
      </dgm:t>
    </dgm:pt>
    <dgm:pt modelId="{688ADCB4-5D5A-42F4-B9D3-1B5DCCFFAF73}" type="parTrans" cxnId="{6EA3C1B2-EFEB-4A06-953D-BFB436EC31E7}">
      <dgm:prSet/>
      <dgm:spPr/>
      <dgm:t>
        <a:bodyPr/>
        <a:lstStyle/>
        <a:p>
          <a:endParaRPr lang="en-IN"/>
        </a:p>
      </dgm:t>
    </dgm:pt>
    <dgm:pt modelId="{96E23650-8E03-4A14-91EF-270C0267CB7B}" type="sibTrans" cxnId="{6EA3C1B2-EFEB-4A06-953D-BFB436EC31E7}">
      <dgm:prSet/>
      <dgm:spPr/>
      <dgm:t>
        <a:bodyPr/>
        <a:lstStyle/>
        <a:p>
          <a:endParaRPr lang="en-IN"/>
        </a:p>
      </dgm:t>
    </dgm:pt>
    <dgm:pt modelId="{D84ABC6D-DF06-44F4-BE4A-697E1AE776F9}" type="pres">
      <dgm:prSet presAssocID="{0AC1B2DF-6333-4CA5-A5AA-4645E2F2E562}" presName="root" presStyleCnt="0">
        <dgm:presLayoutVars>
          <dgm:dir/>
          <dgm:resizeHandles val="exact"/>
        </dgm:presLayoutVars>
      </dgm:prSet>
      <dgm:spPr/>
    </dgm:pt>
    <dgm:pt modelId="{B5196382-1C85-443B-B67C-C52B38E257E7}" type="pres">
      <dgm:prSet presAssocID="{1D1D161E-0E68-4E48-9F30-A14B2D89BC0E}" presName="compNode" presStyleCnt="0"/>
      <dgm:spPr/>
    </dgm:pt>
    <dgm:pt modelId="{C92B819B-4AF4-4452-B911-DD25DDBF8F3B}" type="pres">
      <dgm:prSet presAssocID="{1D1D161E-0E68-4E48-9F30-A14B2D89BC0E}" presName="bgRect" presStyleLbl="bgShp" presStyleIdx="0" presStyleCnt="2"/>
      <dgm:spPr>
        <a:solidFill>
          <a:schemeClr val="accent6">
            <a:lumMod val="40000"/>
            <a:lumOff val="60000"/>
          </a:schemeClr>
        </a:solidFill>
      </dgm:spPr>
    </dgm:pt>
    <dgm:pt modelId="{47EA1951-8AE5-48B8-B43D-FAEBE3BCA60D}" type="pres">
      <dgm:prSet presAssocID="{1D1D161E-0E68-4E48-9F30-A14B2D89BC0E}" presName="iconRect" presStyleLbl="node1" presStyleIdx="0" presStyleCnt="2"/>
      <dgm:spPr>
        <a:blipFill>
          <a:blip xmlns:r="http://schemas.openxmlformats.org/officeDocument/2006/relationships" r:embed="rId1">
            <a:extLst>
              <a:ext uri="{837473B0-CC2E-450A-ABE3-18F120FF3D39}">
                <a1611:picAttrSrcUrl xmlns:a1611="http://schemas.microsoft.com/office/drawing/2016/11/main" r:id="rId2"/>
              </a:ext>
            </a:extLst>
          </a:blip>
          <a:srcRect/>
          <a:stretch>
            <a:fillRect/>
          </a:stretch>
        </a:blipFill>
        <a:ln>
          <a:noFill/>
        </a:ln>
      </dgm:spPr>
    </dgm:pt>
    <dgm:pt modelId="{7CCF1919-0F81-4BB8-8DC3-E1AAE23D3577}" type="pres">
      <dgm:prSet presAssocID="{1D1D161E-0E68-4E48-9F30-A14B2D89BC0E}" presName="spaceRect" presStyleCnt="0"/>
      <dgm:spPr/>
    </dgm:pt>
    <dgm:pt modelId="{7C24314D-FE54-4CE3-B1E0-15259DBE85EE}" type="pres">
      <dgm:prSet presAssocID="{1D1D161E-0E68-4E48-9F30-A14B2D89BC0E}" presName="parTx" presStyleLbl="revTx" presStyleIdx="0" presStyleCnt="2">
        <dgm:presLayoutVars>
          <dgm:chMax val="0"/>
          <dgm:chPref val="0"/>
        </dgm:presLayoutVars>
      </dgm:prSet>
      <dgm:spPr/>
    </dgm:pt>
    <dgm:pt modelId="{780B91D2-BA03-47B9-B6E2-41C50ECD1C67}" type="pres">
      <dgm:prSet presAssocID="{96E23650-8E03-4A14-91EF-270C0267CB7B}" presName="sibTrans" presStyleCnt="0"/>
      <dgm:spPr/>
    </dgm:pt>
    <dgm:pt modelId="{CE10B3A8-DC11-4F31-A767-21FDE87C79F6}" type="pres">
      <dgm:prSet presAssocID="{3CB8BB9B-EDA6-4596-A718-F3CBE5528AC3}" presName="compNode" presStyleCnt="0"/>
      <dgm:spPr/>
    </dgm:pt>
    <dgm:pt modelId="{30B91336-9BB4-42C2-BC74-D8128B846D6E}" type="pres">
      <dgm:prSet presAssocID="{3CB8BB9B-EDA6-4596-A718-F3CBE5528AC3}" presName="bgRect" presStyleLbl="bgShp" presStyleIdx="1" presStyleCnt="2" custLinFactNeighborX="0" custLinFactNeighborY="39578"/>
      <dgm:spPr>
        <a:solidFill>
          <a:schemeClr val="accent1">
            <a:lumMod val="60000"/>
            <a:lumOff val="40000"/>
          </a:schemeClr>
        </a:solidFill>
      </dgm:spPr>
    </dgm:pt>
    <dgm:pt modelId="{09E0065B-01BE-40DD-8446-65380CCB5AD1}" type="pres">
      <dgm:prSet presAssocID="{3CB8BB9B-EDA6-4596-A718-F3CBE5528AC3}" presName="iconRect" presStyleLbl="node1" presStyleIdx="1" presStyleCnt="2" custLinFactNeighborX="-1022" custLinFactNeighborY="69524"/>
      <dgm:spPr>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ln>
          <a:noFill/>
        </a:ln>
      </dgm:spPr>
    </dgm:pt>
    <dgm:pt modelId="{0E205864-5CEF-42C8-B53C-5B9F264ADB2D}" type="pres">
      <dgm:prSet presAssocID="{3CB8BB9B-EDA6-4596-A718-F3CBE5528AC3}" presName="spaceRect" presStyleCnt="0"/>
      <dgm:spPr/>
    </dgm:pt>
    <dgm:pt modelId="{88A15914-6057-4E8E-A44E-4990718B2279}" type="pres">
      <dgm:prSet presAssocID="{3CB8BB9B-EDA6-4596-A718-F3CBE5528AC3}" presName="parTx" presStyleLbl="revTx" presStyleIdx="1" presStyleCnt="2" custLinFactNeighborX="-526" custLinFactNeighborY="39363">
        <dgm:presLayoutVars>
          <dgm:chMax val="0"/>
          <dgm:chPref val="0"/>
        </dgm:presLayoutVars>
      </dgm:prSet>
      <dgm:spPr/>
    </dgm:pt>
  </dgm:ptLst>
  <dgm:cxnLst>
    <dgm:cxn modelId="{82E4603D-E2D4-4D7E-B663-DFFF163FA232}" type="presOf" srcId="{1D1D161E-0E68-4E48-9F30-A14B2D89BC0E}" destId="{7C24314D-FE54-4CE3-B1E0-15259DBE85EE}" srcOrd="0" destOrd="0" presId="urn:microsoft.com/office/officeart/2018/2/layout/IconVerticalSolidList"/>
    <dgm:cxn modelId="{6BE49367-B444-4FCF-B103-09DBCF952A49}" type="presOf" srcId="{3CB8BB9B-EDA6-4596-A718-F3CBE5528AC3}" destId="{88A15914-6057-4E8E-A44E-4990718B2279}" srcOrd="0" destOrd="0" presId="urn:microsoft.com/office/officeart/2018/2/layout/IconVerticalSolidList"/>
    <dgm:cxn modelId="{2E595973-A55B-4D0B-B029-9ECAAC0C0340}" srcId="{0AC1B2DF-6333-4CA5-A5AA-4645E2F2E562}" destId="{3CB8BB9B-EDA6-4596-A718-F3CBE5528AC3}" srcOrd="1" destOrd="0" parTransId="{91C0DC7F-65AF-49A2-A060-AA2726D75E2E}" sibTransId="{956C7496-D0EA-4F60-8227-4DBE339727B5}"/>
    <dgm:cxn modelId="{8C8A37AF-8DE6-4ACA-A50C-176F603870FD}" type="presOf" srcId="{0AC1B2DF-6333-4CA5-A5AA-4645E2F2E562}" destId="{D84ABC6D-DF06-44F4-BE4A-697E1AE776F9}" srcOrd="0" destOrd="0" presId="urn:microsoft.com/office/officeart/2018/2/layout/IconVerticalSolidList"/>
    <dgm:cxn modelId="{6EA3C1B2-EFEB-4A06-953D-BFB436EC31E7}" srcId="{0AC1B2DF-6333-4CA5-A5AA-4645E2F2E562}" destId="{1D1D161E-0E68-4E48-9F30-A14B2D89BC0E}" srcOrd="0" destOrd="0" parTransId="{688ADCB4-5D5A-42F4-B9D3-1B5DCCFFAF73}" sibTransId="{96E23650-8E03-4A14-91EF-270C0267CB7B}"/>
    <dgm:cxn modelId="{B93AFEAA-30CC-480F-9BE5-66B82297CE24}" type="presParOf" srcId="{D84ABC6D-DF06-44F4-BE4A-697E1AE776F9}" destId="{B5196382-1C85-443B-B67C-C52B38E257E7}" srcOrd="0" destOrd="0" presId="urn:microsoft.com/office/officeart/2018/2/layout/IconVerticalSolidList"/>
    <dgm:cxn modelId="{FA4512E0-0630-4350-9967-D929C14777BD}" type="presParOf" srcId="{B5196382-1C85-443B-B67C-C52B38E257E7}" destId="{C92B819B-4AF4-4452-B911-DD25DDBF8F3B}" srcOrd="0" destOrd="0" presId="urn:microsoft.com/office/officeart/2018/2/layout/IconVerticalSolidList"/>
    <dgm:cxn modelId="{FD091434-7F6A-4A08-BD68-BDF193669F93}" type="presParOf" srcId="{B5196382-1C85-443B-B67C-C52B38E257E7}" destId="{47EA1951-8AE5-48B8-B43D-FAEBE3BCA60D}" srcOrd="1" destOrd="0" presId="urn:microsoft.com/office/officeart/2018/2/layout/IconVerticalSolidList"/>
    <dgm:cxn modelId="{CFB95782-A1B3-4C1B-B00B-AC2901F4FEF5}" type="presParOf" srcId="{B5196382-1C85-443B-B67C-C52B38E257E7}" destId="{7CCF1919-0F81-4BB8-8DC3-E1AAE23D3577}" srcOrd="2" destOrd="0" presId="urn:microsoft.com/office/officeart/2018/2/layout/IconVerticalSolidList"/>
    <dgm:cxn modelId="{D2E085EA-C4AC-4CA5-9816-486EDD1D8C71}" type="presParOf" srcId="{B5196382-1C85-443B-B67C-C52B38E257E7}" destId="{7C24314D-FE54-4CE3-B1E0-15259DBE85EE}" srcOrd="3" destOrd="0" presId="urn:microsoft.com/office/officeart/2018/2/layout/IconVerticalSolidList"/>
    <dgm:cxn modelId="{3EE35CEA-EE3E-4462-B3D4-4F5AC28FA0AB}" type="presParOf" srcId="{D84ABC6D-DF06-44F4-BE4A-697E1AE776F9}" destId="{780B91D2-BA03-47B9-B6E2-41C50ECD1C67}" srcOrd="1" destOrd="0" presId="urn:microsoft.com/office/officeart/2018/2/layout/IconVerticalSolidList"/>
    <dgm:cxn modelId="{B932BBBD-EEA6-45D2-8FCD-03BD0F6E8177}" type="presParOf" srcId="{D84ABC6D-DF06-44F4-BE4A-697E1AE776F9}" destId="{CE10B3A8-DC11-4F31-A767-21FDE87C79F6}" srcOrd="2" destOrd="0" presId="urn:microsoft.com/office/officeart/2018/2/layout/IconVerticalSolidList"/>
    <dgm:cxn modelId="{622DD97E-74B9-429E-9519-2DD7D4A4C3FE}" type="presParOf" srcId="{CE10B3A8-DC11-4F31-A767-21FDE87C79F6}" destId="{30B91336-9BB4-42C2-BC74-D8128B846D6E}" srcOrd="0" destOrd="0" presId="urn:microsoft.com/office/officeart/2018/2/layout/IconVerticalSolidList"/>
    <dgm:cxn modelId="{12AD3BC0-B906-4B61-B243-34DECA2DC75E}" type="presParOf" srcId="{CE10B3A8-DC11-4F31-A767-21FDE87C79F6}" destId="{09E0065B-01BE-40DD-8446-65380CCB5AD1}" srcOrd="1" destOrd="0" presId="urn:microsoft.com/office/officeart/2018/2/layout/IconVerticalSolidList"/>
    <dgm:cxn modelId="{1298B4B1-7A32-4095-AD31-F57FBEE8D0CB}" type="presParOf" srcId="{CE10B3A8-DC11-4F31-A767-21FDE87C79F6}" destId="{0E205864-5CEF-42C8-B53C-5B9F264ADB2D}" srcOrd="2" destOrd="0" presId="urn:microsoft.com/office/officeart/2018/2/layout/IconVerticalSolidList"/>
    <dgm:cxn modelId="{57096851-DFCA-4479-8B2F-1EFBC538EBE2}" type="presParOf" srcId="{CE10B3A8-DC11-4F31-A767-21FDE87C79F6}" destId="{88A15914-6057-4E8E-A44E-4990718B2279}"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72342B-68AF-4725-9498-598BFAE46FE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43340906-B75F-4337-ADBC-728B99E49C8B}">
      <dgm:prSet/>
      <dgm:spPr/>
      <dgm:t>
        <a:bodyPr/>
        <a:lstStyle/>
        <a:p>
          <a:r>
            <a:rPr lang="en-US" b="1" u="sng"/>
            <a:t>Data</a:t>
          </a:r>
          <a:r>
            <a:rPr lang="zh-CN" b="1" u="sng"/>
            <a:t> </a:t>
          </a:r>
          <a:r>
            <a:rPr lang="en-US" b="1" u="sng"/>
            <a:t>pre-processing :</a:t>
          </a:r>
        </a:p>
        <a:p>
          <a:r>
            <a:rPr lang="en-US"/>
            <a:t>This is done to get a clean dataset by treating NAs, duplicates etc</a:t>
          </a:r>
          <a:endParaRPr lang="en-US" b="0" i="0" u="none" strike="noStrike" cap="none" baseline="0" noProof="0">
            <a:latin typeface="Rockwell Condensed"/>
          </a:endParaRPr>
        </a:p>
      </dgm:t>
    </dgm:pt>
    <dgm:pt modelId="{B6A0D691-4FA4-43FA-9EFA-6AD035CBEE07}" type="parTrans" cxnId="{962F3000-D156-48DD-BF45-32CA4FB5F0B9}">
      <dgm:prSet/>
      <dgm:spPr/>
      <dgm:t>
        <a:bodyPr/>
        <a:lstStyle/>
        <a:p>
          <a:endParaRPr lang="en-US"/>
        </a:p>
      </dgm:t>
    </dgm:pt>
    <dgm:pt modelId="{B4829E10-083E-4ADE-98E0-0CC212B11721}" type="sibTrans" cxnId="{962F3000-D156-48DD-BF45-32CA4FB5F0B9}">
      <dgm:prSet/>
      <dgm:spPr/>
      <dgm:t>
        <a:bodyPr/>
        <a:lstStyle/>
        <a:p>
          <a:endParaRPr lang="en-US"/>
        </a:p>
      </dgm:t>
    </dgm:pt>
    <dgm:pt modelId="{40FB4E55-4E23-4785-949A-27F51C3C3996}">
      <dgm:prSet/>
      <dgm:spPr/>
      <dgm:t>
        <a:bodyPr/>
        <a:lstStyle/>
        <a:p>
          <a:r>
            <a:rPr lang="en-US" b="1" u="sng"/>
            <a:t>Text</a:t>
          </a:r>
          <a:r>
            <a:rPr lang="zh-CN" b="1" u="sng"/>
            <a:t> </a:t>
          </a:r>
          <a:r>
            <a:rPr lang="en-US" b="1" u="sng"/>
            <a:t>Preprocessing : </a:t>
          </a:r>
        </a:p>
        <a:p>
          <a:r>
            <a:rPr lang="en-US"/>
            <a:t>The preprocessing step usually consists of the tasks such as tokenization and filtering out stop words and vectorization</a:t>
          </a:r>
        </a:p>
      </dgm:t>
    </dgm:pt>
    <dgm:pt modelId="{B84DCA33-5E23-49F6-B6DA-64A54134572B}" type="parTrans" cxnId="{DBBB32C8-3B7C-4E85-8891-570991DC3793}">
      <dgm:prSet/>
      <dgm:spPr/>
      <dgm:t>
        <a:bodyPr/>
        <a:lstStyle/>
        <a:p>
          <a:endParaRPr lang="en-US"/>
        </a:p>
      </dgm:t>
    </dgm:pt>
    <dgm:pt modelId="{EDD1789C-0030-4748-9F9B-AB0F4541630E}" type="sibTrans" cxnId="{DBBB32C8-3B7C-4E85-8891-570991DC3793}">
      <dgm:prSet/>
      <dgm:spPr/>
      <dgm:t>
        <a:bodyPr/>
        <a:lstStyle/>
        <a:p>
          <a:endParaRPr lang="en-US"/>
        </a:p>
      </dgm:t>
    </dgm:pt>
    <dgm:pt modelId="{7C84B0A6-D4CB-45F6-BB71-F1311FACB251}">
      <dgm:prSet/>
      <dgm:spPr/>
      <dgm:t>
        <a:bodyPr/>
        <a:lstStyle/>
        <a:p>
          <a:r>
            <a:rPr lang="en-US" b="1" u="sng"/>
            <a:t>TF-IDF : </a:t>
          </a:r>
        </a:p>
        <a:p>
          <a:r>
            <a:rPr lang="en-US"/>
            <a:t>By using the TF-IDF weight, the document search can deliver results that are most relevant to what is searched for</a:t>
          </a:r>
        </a:p>
      </dgm:t>
    </dgm:pt>
    <dgm:pt modelId="{C8B6879A-9C75-48E7-9D43-BFAF39A987C5}" type="parTrans" cxnId="{1EB018D3-6E8A-4CBB-9512-F3E4E7EA3E5C}">
      <dgm:prSet/>
      <dgm:spPr/>
      <dgm:t>
        <a:bodyPr/>
        <a:lstStyle/>
        <a:p>
          <a:endParaRPr lang="en-US"/>
        </a:p>
      </dgm:t>
    </dgm:pt>
    <dgm:pt modelId="{42903D7B-0323-4983-A857-C0D6D9043128}" type="sibTrans" cxnId="{1EB018D3-6E8A-4CBB-9512-F3E4E7EA3E5C}">
      <dgm:prSet/>
      <dgm:spPr/>
      <dgm:t>
        <a:bodyPr/>
        <a:lstStyle/>
        <a:p>
          <a:endParaRPr lang="en-US"/>
        </a:p>
      </dgm:t>
    </dgm:pt>
    <dgm:pt modelId="{D39F7A6F-6776-46BE-9EDB-1802776E3286}">
      <dgm:prSet/>
      <dgm:spPr/>
      <dgm:t>
        <a:bodyPr/>
        <a:lstStyle/>
        <a:p>
          <a:r>
            <a:rPr lang="en-US" b="1" u="sng"/>
            <a:t>Clustering :</a:t>
          </a:r>
        </a:p>
        <a:p>
          <a:r>
            <a:rPr lang="en-US"/>
            <a:t>We</a:t>
          </a:r>
          <a:r>
            <a:rPr lang="zh-CN"/>
            <a:t> </a:t>
          </a:r>
          <a:r>
            <a:rPr lang="en-US"/>
            <a:t>use</a:t>
          </a:r>
          <a:r>
            <a:rPr lang="zh-CN"/>
            <a:t> k-means clustering </a:t>
          </a:r>
          <a:r>
            <a:rPr lang="en-US"/>
            <a:t>t</a:t>
          </a:r>
          <a:r>
            <a:rPr lang="zh-CN"/>
            <a:t>o partition n documents in the context of text data into k clusters. representative around which the clusters are built</a:t>
          </a:r>
          <a:endParaRPr lang="en-US"/>
        </a:p>
      </dgm:t>
    </dgm:pt>
    <dgm:pt modelId="{8A0901FB-F0EF-4BEB-87D6-ECC06C0A4174}" type="parTrans" cxnId="{1B1867AE-98C8-452F-9B23-023855D705FD}">
      <dgm:prSet/>
      <dgm:spPr/>
      <dgm:t>
        <a:bodyPr/>
        <a:lstStyle/>
        <a:p>
          <a:endParaRPr lang="en-US"/>
        </a:p>
      </dgm:t>
    </dgm:pt>
    <dgm:pt modelId="{9CC9C313-79AD-4FAE-8CF5-148B8095A611}" type="sibTrans" cxnId="{1B1867AE-98C8-452F-9B23-023855D705FD}">
      <dgm:prSet/>
      <dgm:spPr/>
      <dgm:t>
        <a:bodyPr/>
        <a:lstStyle/>
        <a:p>
          <a:endParaRPr lang="en-US"/>
        </a:p>
      </dgm:t>
    </dgm:pt>
    <dgm:pt modelId="{4DB938EF-A658-44D5-957D-449A4F5974DB}">
      <dgm:prSet/>
      <dgm:spPr/>
      <dgm:t>
        <a:bodyPr/>
        <a:lstStyle/>
        <a:p>
          <a:r>
            <a:rPr lang="en-IN" altLang="zh-CN" b="1" u="sng"/>
            <a:t>Topic Modeling: </a:t>
          </a:r>
        </a:p>
        <a:p>
          <a:r>
            <a:rPr lang="en-IN" altLang="zh-CN"/>
            <a:t>Using </a:t>
          </a:r>
          <a:r>
            <a:rPr lang="zh-CN"/>
            <a:t>LDA (Latent Dirichlet Allocation)</a:t>
          </a:r>
          <a:r>
            <a:rPr lang="en-IN" altLang="zh-CN"/>
            <a:t> for</a:t>
          </a:r>
          <a:r>
            <a:rPr lang="zh-CN"/>
            <a:t> mapping a specific article into the topic space, we can then find relate</a:t>
          </a:r>
          <a:r>
            <a:rPr lang="en-IN" altLang="zh-CN"/>
            <a:t>d articles</a:t>
          </a:r>
          <a:endParaRPr lang="en-US"/>
        </a:p>
      </dgm:t>
    </dgm:pt>
    <dgm:pt modelId="{04A25646-35A8-4CFB-9B82-A8332C520D66}" type="parTrans" cxnId="{B9D2A80E-B982-49C8-BE26-9C80EF2ABF3B}">
      <dgm:prSet/>
      <dgm:spPr/>
      <dgm:t>
        <a:bodyPr/>
        <a:lstStyle/>
        <a:p>
          <a:endParaRPr lang="en-US"/>
        </a:p>
      </dgm:t>
    </dgm:pt>
    <dgm:pt modelId="{6A4E1206-3E93-4F28-8BAA-36177AD44083}" type="sibTrans" cxnId="{B9D2A80E-B982-49C8-BE26-9C80EF2ABF3B}">
      <dgm:prSet/>
      <dgm:spPr/>
      <dgm:t>
        <a:bodyPr/>
        <a:lstStyle/>
        <a:p>
          <a:endParaRPr lang="en-US"/>
        </a:p>
      </dgm:t>
    </dgm:pt>
    <dgm:pt modelId="{D937A563-C6EB-4A0A-BBC4-DDFADDBF306F}">
      <dgm:prSet/>
      <dgm:spPr/>
      <dgm:t>
        <a:bodyPr/>
        <a:lstStyle/>
        <a:p>
          <a:r>
            <a:rPr lang="en-US" b="1" u="sng"/>
            <a:t>Dimensionality reduction :</a:t>
          </a:r>
        </a:p>
        <a:p>
          <a:r>
            <a:rPr lang="en-US" b="0"/>
            <a:t>This</a:t>
          </a:r>
          <a:r>
            <a:rPr lang="en-US" b="1"/>
            <a:t> </a:t>
          </a:r>
          <a:r>
            <a:rPr lang="en-US"/>
            <a:t>is done using PCA to obtain optimal number of components that capture the greatest amount of variance</a:t>
          </a:r>
        </a:p>
      </dgm:t>
    </dgm:pt>
    <dgm:pt modelId="{7019E76A-3577-42A3-A1B6-D3F7ACB80330}" type="parTrans" cxnId="{1D2ADD52-AD27-4015-BB7B-813B35A0D5F4}">
      <dgm:prSet/>
      <dgm:spPr/>
      <dgm:t>
        <a:bodyPr/>
        <a:lstStyle/>
        <a:p>
          <a:endParaRPr lang="en-IN"/>
        </a:p>
      </dgm:t>
    </dgm:pt>
    <dgm:pt modelId="{436B61CC-90F1-45FE-B6EE-03F6BF15BA39}" type="sibTrans" cxnId="{1D2ADD52-AD27-4015-BB7B-813B35A0D5F4}">
      <dgm:prSet/>
      <dgm:spPr/>
      <dgm:t>
        <a:bodyPr/>
        <a:lstStyle/>
        <a:p>
          <a:endParaRPr lang="en-IN"/>
        </a:p>
      </dgm:t>
    </dgm:pt>
    <dgm:pt modelId="{4A7FD27C-EE2D-4C73-9BA0-C9AD774A56F7}">
      <dgm:prSet/>
      <dgm:spPr/>
      <dgm:t>
        <a:bodyPr/>
        <a:lstStyle/>
        <a:p>
          <a:r>
            <a:rPr lang="en-US" b="1" u="sng"/>
            <a:t>Classification :</a:t>
          </a:r>
          <a:br>
            <a:rPr lang="en-US"/>
          </a:br>
          <a:r>
            <a:rPr lang="en-US"/>
            <a:t>Build three classification models that can be used for recommending similar literatures</a:t>
          </a:r>
        </a:p>
      </dgm:t>
    </dgm:pt>
    <dgm:pt modelId="{B5731A2F-69DA-45A7-9FC3-32F7AEC18F81}" type="parTrans" cxnId="{73A3DBFA-3244-48C0-A31B-E1461CAE7A76}">
      <dgm:prSet/>
      <dgm:spPr/>
      <dgm:t>
        <a:bodyPr/>
        <a:lstStyle/>
        <a:p>
          <a:endParaRPr lang="en-IN"/>
        </a:p>
      </dgm:t>
    </dgm:pt>
    <dgm:pt modelId="{E172D4D7-ECBA-4422-B081-293BE347C50E}" type="sibTrans" cxnId="{73A3DBFA-3244-48C0-A31B-E1461CAE7A76}">
      <dgm:prSet/>
      <dgm:spPr/>
      <dgm:t>
        <a:bodyPr/>
        <a:lstStyle/>
        <a:p>
          <a:endParaRPr lang="en-IN"/>
        </a:p>
      </dgm:t>
    </dgm:pt>
    <dgm:pt modelId="{FE77FC72-2E70-46D1-9E67-1101273B2DC8}" type="pres">
      <dgm:prSet presAssocID="{8572342B-68AF-4725-9498-598BFAE46FEE}" presName="linear" presStyleCnt="0">
        <dgm:presLayoutVars>
          <dgm:animLvl val="lvl"/>
          <dgm:resizeHandles val="exact"/>
        </dgm:presLayoutVars>
      </dgm:prSet>
      <dgm:spPr/>
    </dgm:pt>
    <dgm:pt modelId="{3832A650-F627-4129-BFD6-9F54A464403C}" type="pres">
      <dgm:prSet presAssocID="{43340906-B75F-4337-ADBC-728B99E49C8B}" presName="parentText" presStyleLbl="node1" presStyleIdx="0" presStyleCnt="7">
        <dgm:presLayoutVars>
          <dgm:chMax val="0"/>
          <dgm:bulletEnabled val="1"/>
        </dgm:presLayoutVars>
      </dgm:prSet>
      <dgm:spPr/>
    </dgm:pt>
    <dgm:pt modelId="{7310A305-03CF-48FF-921B-6EAF59E5D2F7}" type="pres">
      <dgm:prSet presAssocID="{B4829E10-083E-4ADE-98E0-0CC212B11721}" presName="spacer" presStyleCnt="0"/>
      <dgm:spPr/>
    </dgm:pt>
    <dgm:pt modelId="{FD3236B1-793B-4AFD-808F-EC11052CBA0F}" type="pres">
      <dgm:prSet presAssocID="{40FB4E55-4E23-4785-949A-27F51C3C3996}" presName="parentText" presStyleLbl="node1" presStyleIdx="1" presStyleCnt="7">
        <dgm:presLayoutVars>
          <dgm:chMax val="0"/>
          <dgm:bulletEnabled val="1"/>
        </dgm:presLayoutVars>
      </dgm:prSet>
      <dgm:spPr/>
    </dgm:pt>
    <dgm:pt modelId="{D50599BA-D893-4A57-8C37-2D92F7F23946}" type="pres">
      <dgm:prSet presAssocID="{EDD1789C-0030-4748-9F9B-AB0F4541630E}" presName="spacer" presStyleCnt="0"/>
      <dgm:spPr/>
    </dgm:pt>
    <dgm:pt modelId="{F196361E-1B76-44DE-8858-FC4950EAB6FE}" type="pres">
      <dgm:prSet presAssocID="{7C84B0A6-D4CB-45F6-BB71-F1311FACB251}" presName="parentText" presStyleLbl="node1" presStyleIdx="2" presStyleCnt="7">
        <dgm:presLayoutVars>
          <dgm:chMax val="0"/>
          <dgm:bulletEnabled val="1"/>
        </dgm:presLayoutVars>
      </dgm:prSet>
      <dgm:spPr/>
    </dgm:pt>
    <dgm:pt modelId="{108E3C4A-5523-4754-812E-77FC6A52DB0D}" type="pres">
      <dgm:prSet presAssocID="{42903D7B-0323-4983-A857-C0D6D9043128}" presName="spacer" presStyleCnt="0"/>
      <dgm:spPr/>
    </dgm:pt>
    <dgm:pt modelId="{0940553B-9907-48B0-9C9B-B99F20EB7473}" type="pres">
      <dgm:prSet presAssocID="{D39F7A6F-6776-46BE-9EDB-1802776E3286}" presName="parentText" presStyleLbl="node1" presStyleIdx="3" presStyleCnt="7">
        <dgm:presLayoutVars>
          <dgm:chMax val="0"/>
          <dgm:bulletEnabled val="1"/>
        </dgm:presLayoutVars>
      </dgm:prSet>
      <dgm:spPr/>
    </dgm:pt>
    <dgm:pt modelId="{EC3AA18A-13FF-4C53-8914-DBF3D1933827}" type="pres">
      <dgm:prSet presAssocID="{9CC9C313-79AD-4FAE-8CF5-148B8095A611}" presName="spacer" presStyleCnt="0"/>
      <dgm:spPr/>
    </dgm:pt>
    <dgm:pt modelId="{BCD29B2B-03E0-4E24-B906-46B4EDFFC07B}" type="pres">
      <dgm:prSet presAssocID="{D937A563-C6EB-4A0A-BBC4-DDFADDBF306F}" presName="parentText" presStyleLbl="node1" presStyleIdx="4" presStyleCnt="7">
        <dgm:presLayoutVars>
          <dgm:chMax val="0"/>
          <dgm:bulletEnabled val="1"/>
        </dgm:presLayoutVars>
      </dgm:prSet>
      <dgm:spPr/>
    </dgm:pt>
    <dgm:pt modelId="{BB0D45DC-13BB-4B8E-9053-F1CD16247DC2}" type="pres">
      <dgm:prSet presAssocID="{436B61CC-90F1-45FE-B6EE-03F6BF15BA39}" presName="spacer" presStyleCnt="0"/>
      <dgm:spPr/>
    </dgm:pt>
    <dgm:pt modelId="{7472A7BE-4FE5-4E7D-A827-C1707735CA90}" type="pres">
      <dgm:prSet presAssocID="{4DB938EF-A658-44D5-957D-449A4F5974DB}" presName="parentText" presStyleLbl="node1" presStyleIdx="5" presStyleCnt="7">
        <dgm:presLayoutVars>
          <dgm:chMax val="0"/>
          <dgm:bulletEnabled val="1"/>
        </dgm:presLayoutVars>
      </dgm:prSet>
      <dgm:spPr/>
    </dgm:pt>
    <dgm:pt modelId="{1EC2626B-3147-4CD0-9536-4E947C04883C}" type="pres">
      <dgm:prSet presAssocID="{6A4E1206-3E93-4F28-8BAA-36177AD44083}" presName="spacer" presStyleCnt="0"/>
      <dgm:spPr/>
    </dgm:pt>
    <dgm:pt modelId="{CBAC7B1A-6182-4DD0-81BD-815E4258BF11}" type="pres">
      <dgm:prSet presAssocID="{4A7FD27C-EE2D-4C73-9BA0-C9AD774A56F7}" presName="parentText" presStyleLbl="node1" presStyleIdx="6" presStyleCnt="7">
        <dgm:presLayoutVars>
          <dgm:chMax val="0"/>
          <dgm:bulletEnabled val="1"/>
        </dgm:presLayoutVars>
      </dgm:prSet>
      <dgm:spPr/>
    </dgm:pt>
  </dgm:ptLst>
  <dgm:cxnLst>
    <dgm:cxn modelId="{962F3000-D156-48DD-BF45-32CA4FB5F0B9}" srcId="{8572342B-68AF-4725-9498-598BFAE46FEE}" destId="{43340906-B75F-4337-ADBC-728B99E49C8B}" srcOrd="0" destOrd="0" parTransId="{B6A0D691-4FA4-43FA-9EFA-6AD035CBEE07}" sibTransId="{B4829E10-083E-4ADE-98E0-0CC212B11721}"/>
    <dgm:cxn modelId="{B9D2A80E-B982-49C8-BE26-9C80EF2ABF3B}" srcId="{8572342B-68AF-4725-9498-598BFAE46FEE}" destId="{4DB938EF-A658-44D5-957D-449A4F5974DB}" srcOrd="5" destOrd="0" parTransId="{04A25646-35A8-4CFB-9B82-A8332C520D66}" sibTransId="{6A4E1206-3E93-4F28-8BAA-36177AD44083}"/>
    <dgm:cxn modelId="{9430A316-BA46-4EEB-928C-6AE21CE32B48}" type="presOf" srcId="{D937A563-C6EB-4A0A-BBC4-DDFADDBF306F}" destId="{BCD29B2B-03E0-4E24-B906-46B4EDFFC07B}" srcOrd="0" destOrd="0" presId="urn:microsoft.com/office/officeart/2005/8/layout/vList2"/>
    <dgm:cxn modelId="{9260E121-B4E0-41EB-87CC-6772BDAEFA55}" type="presOf" srcId="{8572342B-68AF-4725-9498-598BFAE46FEE}" destId="{FE77FC72-2E70-46D1-9E67-1101273B2DC8}" srcOrd="0" destOrd="0" presId="urn:microsoft.com/office/officeart/2005/8/layout/vList2"/>
    <dgm:cxn modelId="{01642670-48D2-4663-B769-E57CDF3525AF}" type="presOf" srcId="{4DB938EF-A658-44D5-957D-449A4F5974DB}" destId="{7472A7BE-4FE5-4E7D-A827-C1707735CA90}" srcOrd="0" destOrd="0" presId="urn:microsoft.com/office/officeart/2005/8/layout/vList2"/>
    <dgm:cxn modelId="{1D2ADD52-AD27-4015-BB7B-813B35A0D5F4}" srcId="{8572342B-68AF-4725-9498-598BFAE46FEE}" destId="{D937A563-C6EB-4A0A-BBC4-DDFADDBF306F}" srcOrd="4" destOrd="0" parTransId="{7019E76A-3577-42A3-A1B6-D3F7ACB80330}" sibTransId="{436B61CC-90F1-45FE-B6EE-03F6BF15BA39}"/>
    <dgm:cxn modelId="{656E7674-1E40-485A-BE08-5CC2FC20A24C}" type="presOf" srcId="{4A7FD27C-EE2D-4C73-9BA0-C9AD774A56F7}" destId="{CBAC7B1A-6182-4DD0-81BD-815E4258BF11}" srcOrd="0" destOrd="0" presId="urn:microsoft.com/office/officeart/2005/8/layout/vList2"/>
    <dgm:cxn modelId="{9284238F-1B69-42A8-BE3F-7D79F379EE0B}" type="presOf" srcId="{D39F7A6F-6776-46BE-9EDB-1802776E3286}" destId="{0940553B-9907-48B0-9C9B-B99F20EB7473}" srcOrd="0" destOrd="0" presId="urn:microsoft.com/office/officeart/2005/8/layout/vList2"/>
    <dgm:cxn modelId="{138EAC9F-F917-431A-B4B8-8BC2173FC55F}" type="presOf" srcId="{43340906-B75F-4337-ADBC-728B99E49C8B}" destId="{3832A650-F627-4129-BFD6-9F54A464403C}" srcOrd="0" destOrd="0" presId="urn:microsoft.com/office/officeart/2005/8/layout/vList2"/>
    <dgm:cxn modelId="{74051DAD-066C-417B-A9A9-198E559E9ECA}" type="presOf" srcId="{7C84B0A6-D4CB-45F6-BB71-F1311FACB251}" destId="{F196361E-1B76-44DE-8858-FC4950EAB6FE}" srcOrd="0" destOrd="0" presId="urn:microsoft.com/office/officeart/2005/8/layout/vList2"/>
    <dgm:cxn modelId="{1B1867AE-98C8-452F-9B23-023855D705FD}" srcId="{8572342B-68AF-4725-9498-598BFAE46FEE}" destId="{D39F7A6F-6776-46BE-9EDB-1802776E3286}" srcOrd="3" destOrd="0" parTransId="{8A0901FB-F0EF-4BEB-87D6-ECC06C0A4174}" sibTransId="{9CC9C313-79AD-4FAE-8CF5-148B8095A611}"/>
    <dgm:cxn modelId="{DBBB32C8-3B7C-4E85-8891-570991DC3793}" srcId="{8572342B-68AF-4725-9498-598BFAE46FEE}" destId="{40FB4E55-4E23-4785-949A-27F51C3C3996}" srcOrd="1" destOrd="0" parTransId="{B84DCA33-5E23-49F6-B6DA-64A54134572B}" sibTransId="{EDD1789C-0030-4748-9F9B-AB0F4541630E}"/>
    <dgm:cxn modelId="{1EB018D3-6E8A-4CBB-9512-F3E4E7EA3E5C}" srcId="{8572342B-68AF-4725-9498-598BFAE46FEE}" destId="{7C84B0A6-D4CB-45F6-BB71-F1311FACB251}" srcOrd="2" destOrd="0" parTransId="{C8B6879A-9C75-48E7-9D43-BFAF39A987C5}" sibTransId="{42903D7B-0323-4983-A857-C0D6D9043128}"/>
    <dgm:cxn modelId="{915F55D6-6486-4AEC-AB0C-D295F917DB45}" type="presOf" srcId="{40FB4E55-4E23-4785-949A-27F51C3C3996}" destId="{FD3236B1-793B-4AFD-808F-EC11052CBA0F}" srcOrd="0" destOrd="0" presId="urn:microsoft.com/office/officeart/2005/8/layout/vList2"/>
    <dgm:cxn modelId="{73A3DBFA-3244-48C0-A31B-E1461CAE7A76}" srcId="{8572342B-68AF-4725-9498-598BFAE46FEE}" destId="{4A7FD27C-EE2D-4C73-9BA0-C9AD774A56F7}" srcOrd="6" destOrd="0" parTransId="{B5731A2F-69DA-45A7-9FC3-32F7AEC18F81}" sibTransId="{E172D4D7-ECBA-4422-B081-293BE347C50E}"/>
    <dgm:cxn modelId="{5CD584D0-7BB5-4BD0-9D82-B0D9B5CB123D}" type="presParOf" srcId="{FE77FC72-2E70-46D1-9E67-1101273B2DC8}" destId="{3832A650-F627-4129-BFD6-9F54A464403C}" srcOrd="0" destOrd="0" presId="urn:microsoft.com/office/officeart/2005/8/layout/vList2"/>
    <dgm:cxn modelId="{CAA65985-4504-41AB-BC4A-76B8E11F16C7}" type="presParOf" srcId="{FE77FC72-2E70-46D1-9E67-1101273B2DC8}" destId="{7310A305-03CF-48FF-921B-6EAF59E5D2F7}" srcOrd="1" destOrd="0" presId="urn:microsoft.com/office/officeart/2005/8/layout/vList2"/>
    <dgm:cxn modelId="{06FE3133-4E32-4718-9E41-EBE6A574DD87}" type="presParOf" srcId="{FE77FC72-2E70-46D1-9E67-1101273B2DC8}" destId="{FD3236B1-793B-4AFD-808F-EC11052CBA0F}" srcOrd="2" destOrd="0" presId="urn:microsoft.com/office/officeart/2005/8/layout/vList2"/>
    <dgm:cxn modelId="{35957667-F244-46AD-90B0-86371151EDC3}" type="presParOf" srcId="{FE77FC72-2E70-46D1-9E67-1101273B2DC8}" destId="{D50599BA-D893-4A57-8C37-2D92F7F23946}" srcOrd="3" destOrd="0" presId="urn:microsoft.com/office/officeart/2005/8/layout/vList2"/>
    <dgm:cxn modelId="{FBD0759A-6F60-4ABB-8F19-7509E18AC1E0}" type="presParOf" srcId="{FE77FC72-2E70-46D1-9E67-1101273B2DC8}" destId="{F196361E-1B76-44DE-8858-FC4950EAB6FE}" srcOrd="4" destOrd="0" presId="urn:microsoft.com/office/officeart/2005/8/layout/vList2"/>
    <dgm:cxn modelId="{C9576906-6DB6-4A0D-A0F2-2843DF67C5D7}" type="presParOf" srcId="{FE77FC72-2E70-46D1-9E67-1101273B2DC8}" destId="{108E3C4A-5523-4754-812E-77FC6A52DB0D}" srcOrd="5" destOrd="0" presId="urn:microsoft.com/office/officeart/2005/8/layout/vList2"/>
    <dgm:cxn modelId="{5D5ED973-1BD3-4736-9854-4C7777515C09}" type="presParOf" srcId="{FE77FC72-2E70-46D1-9E67-1101273B2DC8}" destId="{0940553B-9907-48B0-9C9B-B99F20EB7473}" srcOrd="6" destOrd="0" presId="urn:microsoft.com/office/officeart/2005/8/layout/vList2"/>
    <dgm:cxn modelId="{3121E22C-4184-48FC-B0F2-AF13677C17E8}" type="presParOf" srcId="{FE77FC72-2E70-46D1-9E67-1101273B2DC8}" destId="{EC3AA18A-13FF-4C53-8914-DBF3D1933827}" srcOrd="7" destOrd="0" presId="urn:microsoft.com/office/officeart/2005/8/layout/vList2"/>
    <dgm:cxn modelId="{E5C35E4B-F3AE-42E0-B98A-A38479D10F0F}" type="presParOf" srcId="{FE77FC72-2E70-46D1-9E67-1101273B2DC8}" destId="{BCD29B2B-03E0-4E24-B906-46B4EDFFC07B}" srcOrd="8" destOrd="0" presId="urn:microsoft.com/office/officeart/2005/8/layout/vList2"/>
    <dgm:cxn modelId="{F22A7281-D8F5-42FB-9B6B-71CB87BEBAF7}" type="presParOf" srcId="{FE77FC72-2E70-46D1-9E67-1101273B2DC8}" destId="{BB0D45DC-13BB-4B8E-9053-F1CD16247DC2}" srcOrd="9" destOrd="0" presId="urn:microsoft.com/office/officeart/2005/8/layout/vList2"/>
    <dgm:cxn modelId="{4E311C73-2FE0-4A15-A744-FCDE906F7B8B}" type="presParOf" srcId="{FE77FC72-2E70-46D1-9E67-1101273B2DC8}" destId="{7472A7BE-4FE5-4E7D-A827-C1707735CA90}" srcOrd="10" destOrd="0" presId="urn:microsoft.com/office/officeart/2005/8/layout/vList2"/>
    <dgm:cxn modelId="{4E572478-62C3-45D9-8595-146415DDBD73}" type="presParOf" srcId="{FE77FC72-2E70-46D1-9E67-1101273B2DC8}" destId="{1EC2626B-3147-4CD0-9536-4E947C04883C}" srcOrd="11" destOrd="0" presId="urn:microsoft.com/office/officeart/2005/8/layout/vList2"/>
    <dgm:cxn modelId="{53485FA6-2C80-4A13-8049-7632FC0007D2}" type="presParOf" srcId="{FE77FC72-2E70-46D1-9E67-1101273B2DC8}" destId="{CBAC7B1A-6182-4DD0-81BD-815E4258BF11}" srcOrd="12"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807AE11-8062-4C5F-8011-5ACE690104E7}" type="doc">
      <dgm:prSet loTypeId="urn:microsoft.com/office/officeart/2005/8/layout/vList3" loCatId="list" qsTypeId="urn:microsoft.com/office/officeart/2005/8/quickstyle/simple1" qsCatId="simple" csTypeId="urn:microsoft.com/office/officeart/2005/8/colors/colorful4" csCatId="colorful" phldr="1"/>
      <dgm:spPr/>
    </dgm:pt>
    <dgm:pt modelId="{C454D6F8-AEF9-47D7-9DCD-5A7659944D79}">
      <dgm:prSet phldrT="[Text]" custT="1"/>
      <dgm:spPr/>
      <dgm:t>
        <a:bodyPr/>
        <a:lstStyle/>
        <a:p>
          <a:r>
            <a:rPr lang="en-IN" sz="2000"/>
            <a:t>Vaccination &amp; Therapeutics</a:t>
          </a:r>
        </a:p>
        <a:p>
          <a:r>
            <a:rPr lang="en-IN" sz="1400"/>
            <a:t>{“</a:t>
          </a:r>
          <a:r>
            <a:rPr lang="en-IN" sz="1400" err="1"/>
            <a:t>vaccine”,”influenza”,”cases”,”sars”,”medicine</a:t>
          </a:r>
          <a:r>
            <a:rPr lang="en-IN" sz="1400"/>
            <a:t>”…}</a:t>
          </a:r>
        </a:p>
      </dgm:t>
    </dgm:pt>
    <dgm:pt modelId="{DF05AAC0-2F3B-4661-BEB2-10B945047314}" type="parTrans" cxnId="{950D2642-36FD-4D54-A9FD-3209AD7DD202}">
      <dgm:prSet/>
      <dgm:spPr/>
      <dgm:t>
        <a:bodyPr/>
        <a:lstStyle/>
        <a:p>
          <a:endParaRPr lang="en-IN" sz="1200"/>
        </a:p>
      </dgm:t>
    </dgm:pt>
    <dgm:pt modelId="{83BCC7B0-BD89-45D4-BFB6-F128148043E1}" type="sibTrans" cxnId="{950D2642-36FD-4D54-A9FD-3209AD7DD202}">
      <dgm:prSet/>
      <dgm:spPr/>
      <dgm:t>
        <a:bodyPr/>
        <a:lstStyle/>
        <a:p>
          <a:endParaRPr lang="en-IN" sz="1200"/>
        </a:p>
      </dgm:t>
    </dgm:pt>
    <dgm:pt modelId="{6421A554-4778-44D3-BD55-1162D4E8D7F6}">
      <dgm:prSet phldrT="[Text]" custT="1"/>
      <dgm:spPr/>
      <dgm:t>
        <a:bodyPr/>
        <a:lstStyle/>
        <a:p>
          <a:r>
            <a:rPr lang="en-IN" sz="2000"/>
            <a:t>Antibodies Literature</a:t>
          </a:r>
        </a:p>
        <a:p>
          <a:r>
            <a:rPr lang="en-IN" sz="1400"/>
            <a:t>{“proteins”,”cells”,”HIV”,”anti”,”antibody”…}</a:t>
          </a:r>
        </a:p>
      </dgm:t>
    </dgm:pt>
    <dgm:pt modelId="{F7405C92-54BA-46AB-A62E-276E69FE9FCA}" type="parTrans" cxnId="{EB652B7E-5A5F-4F4D-BB07-BEC9975723E7}">
      <dgm:prSet/>
      <dgm:spPr/>
      <dgm:t>
        <a:bodyPr/>
        <a:lstStyle/>
        <a:p>
          <a:endParaRPr lang="en-IN" sz="1200"/>
        </a:p>
      </dgm:t>
    </dgm:pt>
    <dgm:pt modelId="{7095FCDE-A59A-4E66-972F-5C3692DD29E2}" type="sibTrans" cxnId="{EB652B7E-5A5F-4F4D-BB07-BEC9975723E7}">
      <dgm:prSet/>
      <dgm:spPr/>
      <dgm:t>
        <a:bodyPr/>
        <a:lstStyle/>
        <a:p>
          <a:endParaRPr lang="en-IN" sz="1200"/>
        </a:p>
      </dgm:t>
    </dgm:pt>
    <dgm:pt modelId="{A5C9F27A-D828-42DF-812E-061B76A38CE0}">
      <dgm:prSet phldrT="[Text]" custT="1"/>
      <dgm:spPr/>
      <dgm:t>
        <a:bodyPr/>
        <a:lstStyle/>
        <a:p>
          <a:r>
            <a:rPr lang="en-IN" sz="2000"/>
            <a:t>Virus genetics</a:t>
          </a:r>
        </a:p>
        <a:p>
          <a:r>
            <a:rPr lang="en-IN" sz="1400"/>
            <a:t>{“genomes”,”rna”,”DNA”,”strains”,”sequences”,…}</a:t>
          </a:r>
          <a:endParaRPr lang="en-IN" sz="1100"/>
        </a:p>
      </dgm:t>
    </dgm:pt>
    <dgm:pt modelId="{FDE1123D-C38A-4CB8-849F-4326365D805C}" type="parTrans" cxnId="{9DE270A4-4AB4-4C13-8AEA-DE6C3C266522}">
      <dgm:prSet/>
      <dgm:spPr/>
      <dgm:t>
        <a:bodyPr/>
        <a:lstStyle/>
        <a:p>
          <a:endParaRPr lang="en-IN" sz="1200"/>
        </a:p>
      </dgm:t>
    </dgm:pt>
    <dgm:pt modelId="{36F92F8E-5FD2-42B1-A171-E5C8E95DC806}" type="sibTrans" cxnId="{9DE270A4-4AB4-4C13-8AEA-DE6C3C266522}">
      <dgm:prSet/>
      <dgm:spPr/>
      <dgm:t>
        <a:bodyPr/>
        <a:lstStyle/>
        <a:p>
          <a:endParaRPr lang="en-IN" sz="1200"/>
        </a:p>
      </dgm:t>
    </dgm:pt>
    <dgm:pt modelId="{C27B1133-A154-477B-9F61-9E8D4C69E726}">
      <dgm:prSet phldrT="[Text]" custT="1"/>
      <dgm:spPr/>
      <dgm:t>
        <a:bodyPr/>
        <a:lstStyle/>
        <a:p>
          <a:r>
            <a:rPr lang="en-IN" sz="2000"/>
            <a:t>Others</a:t>
          </a:r>
        </a:p>
        <a:p>
          <a:r>
            <a:rPr lang="en-IN" sz="1600"/>
            <a:t>{“t”,”n”,”m”,”h”,”d”,”q”,”r”,”</a:t>
          </a:r>
          <a:r>
            <a:rPr lang="en-IN" sz="1600" err="1"/>
            <a:t>il</a:t>
          </a:r>
          <a:r>
            <a:rPr lang="en-IN" sz="1600"/>
            <a:t>”,…}</a:t>
          </a:r>
        </a:p>
      </dgm:t>
    </dgm:pt>
    <dgm:pt modelId="{D8FA600A-CE20-44FC-81E7-8B16491E8846}" type="parTrans" cxnId="{DE19E09D-CE26-43B1-9D66-624321948C32}">
      <dgm:prSet/>
      <dgm:spPr/>
      <dgm:t>
        <a:bodyPr/>
        <a:lstStyle/>
        <a:p>
          <a:endParaRPr lang="en-IN" sz="1200"/>
        </a:p>
      </dgm:t>
    </dgm:pt>
    <dgm:pt modelId="{0526A1AE-D4E5-44BC-AD71-AF4F7390DA2A}" type="sibTrans" cxnId="{DE19E09D-CE26-43B1-9D66-624321948C32}">
      <dgm:prSet/>
      <dgm:spPr/>
      <dgm:t>
        <a:bodyPr/>
        <a:lstStyle/>
        <a:p>
          <a:endParaRPr lang="en-IN" sz="1200"/>
        </a:p>
      </dgm:t>
    </dgm:pt>
    <dgm:pt modelId="{D30C67CE-A923-4FE9-99BE-3440BA0CC02B}">
      <dgm:prSet phldrT="[Text]" custT="1"/>
      <dgm:spPr/>
      <dgm:t>
        <a:bodyPr/>
        <a:lstStyle/>
        <a:p>
          <a:r>
            <a:rPr lang="en-IN" sz="2000"/>
            <a:t>Disease Structure</a:t>
          </a:r>
        </a:p>
        <a:p>
          <a:r>
            <a:rPr lang="en-IN" sz="1600"/>
            <a:t>{“expression”,”replication”,”materials”,”</a:t>
          </a:r>
          <a:r>
            <a:rPr lang="en-IN" sz="1600" err="1"/>
            <a:t>ifn</a:t>
          </a:r>
          <a:r>
            <a:rPr lang="en-IN" sz="1600"/>
            <a:t>”,”mice”…}</a:t>
          </a:r>
        </a:p>
      </dgm:t>
    </dgm:pt>
    <dgm:pt modelId="{1D363D85-B884-44BA-8B16-8442C1B82CCD}" type="parTrans" cxnId="{3FFC8ED0-6725-435D-9983-00777C9578A0}">
      <dgm:prSet/>
      <dgm:spPr/>
      <dgm:t>
        <a:bodyPr/>
        <a:lstStyle/>
        <a:p>
          <a:endParaRPr lang="en-IN" sz="1200"/>
        </a:p>
      </dgm:t>
    </dgm:pt>
    <dgm:pt modelId="{3BE6FEBB-DE6D-422F-94C3-727F0323C5A6}" type="sibTrans" cxnId="{3FFC8ED0-6725-435D-9983-00777C9578A0}">
      <dgm:prSet/>
      <dgm:spPr/>
      <dgm:t>
        <a:bodyPr/>
        <a:lstStyle/>
        <a:p>
          <a:endParaRPr lang="en-IN" sz="1200"/>
        </a:p>
      </dgm:t>
    </dgm:pt>
    <dgm:pt modelId="{E4313817-CD77-445F-9738-15867AB36F4D}">
      <dgm:prSet phldrT="[Text]" custT="1"/>
      <dgm:spPr/>
      <dgm:t>
        <a:bodyPr/>
        <a:lstStyle/>
        <a:p>
          <a:r>
            <a:rPr lang="en-IN" sz="2000"/>
            <a:t>Public Risk Factors</a:t>
          </a:r>
        </a:p>
        <a:p>
          <a:r>
            <a:rPr lang="en-IN" sz="1600"/>
            <a:t>{“</a:t>
          </a:r>
          <a:r>
            <a:rPr lang="en-IN" sz="1600" err="1"/>
            <a:t>Risk”,”children”,”patients”,”health”,”public”,”age</a:t>
          </a:r>
          <a:r>
            <a:rPr lang="en-IN" sz="1600"/>
            <a:t>”…}</a:t>
          </a:r>
        </a:p>
      </dgm:t>
    </dgm:pt>
    <dgm:pt modelId="{56E96381-695A-411D-934E-E0EDC76D6FAB}" type="parTrans" cxnId="{3E316141-49FD-4B08-AEB2-70BA80DB55A3}">
      <dgm:prSet/>
      <dgm:spPr/>
      <dgm:t>
        <a:bodyPr/>
        <a:lstStyle/>
        <a:p>
          <a:endParaRPr lang="en-IN" sz="1200"/>
        </a:p>
      </dgm:t>
    </dgm:pt>
    <dgm:pt modelId="{3FEE008E-A21D-4EAE-B6D2-50FD943D6079}" type="sibTrans" cxnId="{3E316141-49FD-4B08-AEB2-70BA80DB55A3}">
      <dgm:prSet/>
      <dgm:spPr/>
      <dgm:t>
        <a:bodyPr/>
        <a:lstStyle/>
        <a:p>
          <a:endParaRPr lang="en-IN" sz="1200"/>
        </a:p>
      </dgm:t>
    </dgm:pt>
    <dgm:pt modelId="{6A43EB85-55E3-4301-B917-D39D40EEBFF2}" type="pres">
      <dgm:prSet presAssocID="{C807AE11-8062-4C5F-8011-5ACE690104E7}" presName="linearFlow" presStyleCnt="0">
        <dgm:presLayoutVars>
          <dgm:dir/>
          <dgm:resizeHandles val="exact"/>
        </dgm:presLayoutVars>
      </dgm:prSet>
      <dgm:spPr/>
    </dgm:pt>
    <dgm:pt modelId="{C4DAE085-EFF3-4681-9B52-F3BF1CA4ECA5}" type="pres">
      <dgm:prSet presAssocID="{C454D6F8-AEF9-47D7-9DCD-5A7659944D79}" presName="composite" presStyleCnt="0"/>
      <dgm:spPr/>
    </dgm:pt>
    <dgm:pt modelId="{2303B3A8-1374-4C30-B730-DBB4EBE90878}" type="pres">
      <dgm:prSet presAssocID="{C454D6F8-AEF9-47D7-9DCD-5A7659944D79}" presName="imgShp" presStyleLbl="fgImgPlace1" presStyleIdx="0" presStyleCnt="6"/>
      <dgm:spPr>
        <a:blipFill>
          <a:blip xmlns:r="http://schemas.openxmlformats.org/officeDocument/2006/relationships" r:embed="rId1">
            <a:extLst>
              <a:ext uri="{837473B0-CC2E-450A-ABE3-18F120FF3D39}">
                <a1611:picAttrSrcUrl xmlns:a1611="http://schemas.microsoft.com/office/drawing/2016/11/main" r:id="rId2"/>
              </a:ext>
            </a:extLst>
          </a:blip>
          <a:srcRect/>
          <a:stretch>
            <a:fillRect t="-3000" b="-3000"/>
          </a:stretch>
        </a:blipFill>
      </dgm:spPr>
    </dgm:pt>
    <dgm:pt modelId="{D32F5740-8736-4B96-AF20-133154BA2920}" type="pres">
      <dgm:prSet presAssocID="{C454D6F8-AEF9-47D7-9DCD-5A7659944D79}" presName="txShp" presStyleLbl="node1" presStyleIdx="0" presStyleCnt="6" custScaleX="110765">
        <dgm:presLayoutVars>
          <dgm:bulletEnabled val="1"/>
        </dgm:presLayoutVars>
      </dgm:prSet>
      <dgm:spPr/>
    </dgm:pt>
    <dgm:pt modelId="{AC5CA7D7-358C-47A9-B99B-9A0B619F66FB}" type="pres">
      <dgm:prSet presAssocID="{83BCC7B0-BD89-45D4-BFB6-F128148043E1}" presName="spacing" presStyleCnt="0"/>
      <dgm:spPr/>
    </dgm:pt>
    <dgm:pt modelId="{304B333A-3C7E-4BBE-B442-8E25AC1DA731}" type="pres">
      <dgm:prSet presAssocID="{6421A554-4778-44D3-BD55-1162D4E8D7F6}" presName="composite" presStyleCnt="0"/>
      <dgm:spPr/>
    </dgm:pt>
    <dgm:pt modelId="{F2573CB2-8DC3-404D-B744-259FF78EFA2D}" type="pres">
      <dgm:prSet presAssocID="{6421A554-4778-44D3-BD55-1162D4E8D7F6}" presName="imgShp" presStyleLbl="fgImgPlace1" presStyleIdx="1" presStyleCnt="6"/>
      <dgm:spPr>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dgm:spPr>
    </dgm:pt>
    <dgm:pt modelId="{078829AC-D594-40D0-9E20-D1C4AFB0FB4F}" type="pres">
      <dgm:prSet presAssocID="{6421A554-4778-44D3-BD55-1162D4E8D7F6}" presName="txShp" presStyleLbl="node1" presStyleIdx="1" presStyleCnt="6" custScaleX="110765">
        <dgm:presLayoutVars>
          <dgm:bulletEnabled val="1"/>
        </dgm:presLayoutVars>
      </dgm:prSet>
      <dgm:spPr/>
    </dgm:pt>
    <dgm:pt modelId="{42411A3F-9BAB-4782-8032-AF27CBE95565}" type="pres">
      <dgm:prSet presAssocID="{7095FCDE-A59A-4E66-972F-5C3692DD29E2}" presName="spacing" presStyleCnt="0"/>
      <dgm:spPr/>
    </dgm:pt>
    <dgm:pt modelId="{3DD11EF0-EA56-42B6-8683-432608EF4B5F}" type="pres">
      <dgm:prSet presAssocID="{A5C9F27A-D828-42DF-812E-061B76A38CE0}" presName="composite" presStyleCnt="0"/>
      <dgm:spPr/>
    </dgm:pt>
    <dgm:pt modelId="{A137C711-57D3-4778-83A1-9036CE5FDE62}" type="pres">
      <dgm:prSet presAssocID="{A5C9F27A-D828-42DF-812E-061B76A38CE0}" presName="imgShp" presStyleLbl="fgImgPlace1" presStyleIdx="2" presStyleCnt="6"/>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pt>
    <dgm:pt modelId="{DE1BE494-FC12-4D67-9426-16F92EC93DC3}" type="pres">
      <dgm:prSet presAssocID="{A5C9F27A-D828-42DF-812E-061B76A38CE0}" presName="txShp" presStyleLbl="node1" presStyleIdx="2" presStyleCnt="6" custScaleX="110765">
        <dgm:presLayoutVars>
          <dgm:bulletEnabled val="1"/>
        </dgm:presLayoutVars>
      </dgm:prSet>
      <dgm:spPr/>
    </dgm:pt>
    <dgm:pt modelId="{24C0D7FA-9C78-4C5F-A4E9-A691AFCEA006}" type="pres">
      <dgm:prSet presAssocID="{36F92F8E-5FD2-42B1-A171-E5C8E95DC806}" presName="spacing" presStyleCnt="0"/>
      <dgm:spPr/>
    </dgm:pt>
    <dgm:pt modelId="{08D89B73-6D27-41A4-A393-1ED0E0FD6923}" type="pres">
      <dgm:prSet presAssocID="{D30C67CE-A923-4FE9-99BE-3440BA0CC02B}" presName="composite" presStyleCnt="0"/>
      <dgm:spPr/>
    </dgm:pt>
    <dgm:pt modelId="{AF1907A6-238B-442C-8F07-E4E5F51D3C3C}" type="pres">
      <dgm:prSet presAssocID="{D30C67CE-A923-4FE9-99BE-3440BA0CC02B}" presName="imgShp" presStyleLbl="fgImgPlace1" presStyleIdx="3" presStyleCnt="6"/>
      <dgm:spPr>
        <a:blipFill>
          <a:blip xmlns:r="http://schemas.openxmlformats.org/officeDocument/2006/relationships" r:embed="rId6">
            <a:extLst>
              <a:ext uri="{28A0092B-C50C-407E-A947-70E740481C1C}">
                <a14:useLocalDpi xmlns:a14="http://schemas.microsoft.com/office/drawing/2010/main" val="0"/>
              </a:ext>
            </a:extLst>
          </a:blip>
          <a:srcRect/>
          <a:stretch>
            <a:fillRect l="-13000" r="-13000"/>
          </a:stretch>
        </a:blipFill>
      </dgm:spPr>
    </dgm:pt>
    <dgm:pt modelId="{30C0E4A7-2DEF-417F-98E2-7AEE3ADCDBC5}" type="pres">
      <dgm:prSet presAssocID="{D30C67CE-A923-4FE9-99BE-3440BA0CC02B}" presName="txShp" presStyleLbl="node1" presStyleIdx="3" presStyleCnt="6" custScaleX="110765">
        <dgm:presLayoutVars>
          <dgm:bulletEnabled val="1"/>
        </dgm:presLayoutVars>
      </dgm:prSet>
      <dgm:spPr/>
    </dgm:pt>
    <dgm:pt modelId="{7B4EC03A-E13D-4180-A5D9-CBB256FDA477}" type="pres">
      <dgm:prSet presAssocID="{3BE6FEBB-DE6D-422F-94C3-727F0323C5A6}" presName="spacing" presStyleCnt="0"/>
      <dgm:spPr/>
    </dgm:pt>
    <dgm:pt modelId="{0525A71F-051F-4F82-86B7-DE2AFE8F0E82}" type="pres">
      <dgm:prSet presAssocID="{E4313817-CD77-445F-9738-15867AB36F4D}" presName="composite" presStyleCnt="0"/>
      <dgm:spPr/>
    </dgm:pt>
    <dgm:pt modelId="{06B74F86-E764-421E-9419-047C69AF2471}" type="pres">
      <dgm:prSet presAssocID="{E4313817-CD77-445F-9738-15867AB36F4D}" presName="imgShp" presStyleLbl="fgImgPlace1" presStyleIdx="4" presStyleCnt="6"/>
      <dgm:spPr>
        <a:blipFill>
          <a:blip xmlns:r="http://schemas.openxmlformats.org/officeDocument/2006/relationships"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a:stretch>
            <a:fillRect l="-6000" r="-6000"/>
          </a:stretch>
        </a:blipFill>
      </dgm:spPr>
    </dgm:pt>
    <dgm:pt modelId="{71EE73C4-0697-46AE-8E7E-1E895ED40853}" type="pres">
      <dgm:prSet presAssocID="{E4313817-CD77-445F-9738-15867AB36F4D}" presName="txShp" presStyleLbl="node1" presStyleIdx="4" presStyleCnt="6" custScaleX="110765">
        <dgm:presLayoutVars>
          <dgm:bulletEnabled val="1"/>
        </dgm:presLayoutVars>
      </dgm:prSet>
      <dgm:spPr/>
    </dgm:pt>
    <dgm:pt modelId="{8F2F8B42-B51C-4147-8454-65A3BC403B81}" type="pres">
      <dgm:prSet presAssocID="{3FEE008E-A21D-4EAE-B6D2-50FD943D6079}" presName="spacing" presStyleCnt="0"/>
      <dgm:spPr/>
    </dgm:pt>
    <dgm:pt modelId="{8FEEDC8B-4332-4B2C-A934-AA6F4415217D}" type="pres">
      <dgm:prSet presAssocID="{C27B1133-A154-477B-9F61-9E8D4C69E726}" presName="composite" presStyleCnt="0"/>
      <dgm:spPr/>
    </dgm:pt>
    <dgm:pt modelId="{4138B755-B68D-451B-BC45-FC5317850A14}" type="pres">
      <dgm:prSet presAssocID="{C27B1133-A154-477B-9F61-9E8D4C69E726}" presName="imgShp" presStyleLbl="fgImgPlace1" presStyleIdx="5" presStyleCnt="6"/>
      <dgm:spPr>
        <a:blipFill>
          <a:blip xmlns:r="http://schemas.openxmlformats.org/officeDocument/2006/relationships" r:embed="rId9">
            <a:grayscl/>
            <a:lum bright="20000" contrast="-20000"/>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ocument"/>
        </a:ext>
      </dgm:extLst>
    </dgm:pt>
    <dgm:pt modelId="{88A94CFE-8CE7-405D-9D36-150C48E1F2D4}" type="pres">
      <dgm:prSet presAssocID="{C27B1133-A154-477B-9F61-9E8D4C69E726}" presName="txShp" presStyleLbl="node1" presStyleIdx="5" presStyleCnt="6" custScaleX="110765">
        <dgm:presLayoutVars>
          <dgm:bulletEnabled val="1"/>
        </dgm:presLayoutVars>
      </dgm:prSet>
      <dgm:spPr/>
    </dgm:pt>
  </dgm:ptLst>
  <dgm:cxnLst>
    <dgm:cxn modelId="{C2D2101C-F55F-4315-92BC-9488ABA22CEF}" type="presOf" srcId="{E4313817-CD77-445F-9738-15867AB36F4D}" destId="{71EE73C4-0697-46AE-8E7E-1E895ED40853}" srcOrd="0" destOrd="0" presId="urn:microsoft.com/office/officeart/2005/8/layout/vList3"/>
    <dgm:cxn modelId="{181C3830-FDF9-451C-81AC-3488EBB79241}" type="presOf" srcId="{C454D6F8-AEF9-47D7-9DCD-5A7659944D79}" destId="{D32F5740-8736-4B96-AF20-133154BA2920}" srcOrd="0" destOrd="0" presId="urn:microsoft.com/office/officeart/2005/8/layout/vList3"/>
    <dgm:cxn modelId="{A2937035-6A3C-41D3-8F39-30867DCB4957}" type="presOf" srcId="{6421A554-4778-44D3-BD55-1162D4E8D7F6}" destId="{078829AC-D594-40D0-9E20-D1C4AFB0FB4F}" srcOrd="0" destOrd="0" presId="urn:microsoft.com/office/officeart/2005/8/layout/vList3"/>
    <dgm:cxn modelId="{3E316141-49FD-4B08-AEB2-70BA80DB55A3}" srcId="{C807AE11-8062-4C5F-8011-5ACE690104E7}" destId="{E4313817-CD77-445F-9738-15867AB36F4D}" srcOrd="4" destOrd="0" parTransId="{56E96381-695A-411D-934E-E0EDC76D6FAB}" sibTransId="{3FEE008E-A21D-4EAE-B6D2-50FD943D6079}"/>
    <dgm:cxn modelId="{950D2642-36FD-4D54-A9FD-3209AD7DD202}" srcId="{C807AE11-8062-4C5F-8011-5ACE690104E7}" destId="{C454D6F8-AEF9-47D7-9DCD-5A7659944D79}" srcOrd="0" destOrd="0" parTransId="{DF05AAC0-2F3B-4661-BEB2-10B945047314}" sibTransId="{83BCC7B0-BD89-45D4-BFB6-F128148043E1}"/>
    <dgm:cxn modelId="{6EBB8348-0AC2-4A20-A450-A90DEE885DFA}" type="presOf" srcId="{A5C9F27A-D828-42DF-812E-061B76A38CE0}" destId="{DE1BE494-FC12-4D67-9426-16F92EC93DC3}" srcOrd="0" destOrd="0" presId="urn:microsoft.com/office/officeart/2005/8/layout/vList3"/>
    <dgm:cxn modelId="{D1DE216A-AF6C-4845-BE7A-FAE709CB4020}" type="presOf" srcId="{D30C67CE-A923-4FE9-99BE-3440BA0CC02B}" destId="{30C0E4A7-2DEF-417F-98E2-7AEE3ADCDBC5}" srcOrd="0" destOrd="0" presId="urn:microsoft.com/office/officeart/2005/8/layout/vList3"/>
    <dgm:cxn modelId="{EB652B7E-5A5F-4F4D-BB07-BEC9975723E7}" srcId="{C807AE11-8062-4C5F-8011-5ACE690104E7}" destId="{6421A554-4778-44D3-BD55-1162D4E8D7F6}" srcOrd="1" destOrd="0" parTransId="{F7405C92-54BA-46AB-A62E-276E69FE9FCA}" sibTransId="{7095FCDE-A59A-4E66-972F-5C3692DD29E2}"/>
    <dgm:cxn modelId="{3605549C-EC50-42AE-A114-4DE4B8CAEB60}" type="presOf" srcId="{C27B1133-A154-477B-9F61-9E8D4C69E726}" destId="{88A94CFE-8CE7-405D-9D36-150C48E1F2D4}" srcOrd="0" destOrd="0" presId="urn:microsoft.com/office/officeart/2005/8/layout/vList3"/>
    <dgm:cxn modelId="{DE19E09D-CE26-43B1-9D66-624321948C32}" srcId="{C807AE11-8062-4C5F-8011-5ACE690104E7}" destId="{C27B1133-A154-477B-9F61-9E8D4C69E726}" srcOrd="5" destOrd="0" parTransId="{D8FA600A-CE20-44FC-81E7-8B16491E8846}" sibTransId="{0526A1AE-D4E5-44BC-AD71-AF4F7390DA2A}"/>
    <dgm:cxn modelId="{E6EF7DA3-9F31-4D05-B7B2-238906AC0BF5}" type="presOf" srcId="{C807AE11-8062-4C5F-8011-5ACE690104E7}" destId="{6A43EB85-55E3-4301-B917-D39D40EEBFF2}" srcOrd="0" destOrd="0" presId="urn:microsoft.com/office/officeart/2005/8/layout/vList3"/>
    <dgm:cxn modelId="{9DE270A4-4AB4-4C13-8AEA-DE6C3C266522}" srcId="{C807AE11-8062-4C5F-8011-5ACE690104E7}" destId="{A5C9F27A-D828-42DF-812E-061B76A38CE0}" srcOrd="2" destOrd="0" parTransId="{FDE1123D-C38A-4CB8-849F-4326365D805C}" sibTransId="{36F92F8E-5FD2-42B1-A171-E5C8E95DC806}"/>
    <dgm:cxn modelId="{3FFC8ED0-6725-435D-9983-00777C9578A0}" srcId="{C807AE11-8062-4C5F-8011-5ACE690104E7}" destId="{D30C67CE-A923-4FE9-99BE-3440BA0CC02B}" srcOrd="3" destOrd="0" parTransId="{1D363D85-B884-44BA-8B16-8442C1B82CCD}" sibTransId="{3BE6FEBB-DE6D-422F-94C3-727F0323C5A6}"/>
    <dgm:cxn modelId="{ACE217BA-B85A-410C-9131-374721A368C9}" type="presParOf" srcId="{6A43EB85-55E3-4301-B917-D39D40EEBFF2}" destId="{C4DAE085-EFF3-4681-9B52-F3BF1CA4ECA5}" srcOrd="0" destOrd="0" presId="urn:microsoft.com/office/officeart/2005/8/layout/vList3"/>
    <dgm:cxn modelId="{6210AC3F-0BB5-4353-9624-DF8BB6E334DB}" type="presParOf" srcId="{C4DAE085-EFF3-4681-9B52-F3BF1CA4ECA5}" destId="{2303B3A8-1374-4C30-B730-DBB4EBE90878}" srcOrd="0" destOrd="0" presId="urn:microsoft.com/office/officeart/2005/8/layout/vList3"/>
    <dgm:cxn modelId="{3CDE822C-11C4-4268-8EB9-BB750F2B830A}" type="presParOf" srcId="{C4DAE085-EFF3-4681-9B52-F3BF1CA4ECA5}" destId="{D32F5740-8736-4B96-AF20-133154BA2920}" srcOrd="1" destOrd="0" presId="urn:microsoft.com/office/officeart/2005/8/layout/vList3"/>
    <dgm:cxn modelId="{A1F76D7D-3861-4417-8A9C-0CE5913CAA75}" type="presParOf" srcId="{6A43EB85-55E3-4301-B917-D39D40EEBFF2}" destId="{AC5CA7D7-358C-47A9-B99B-9A0B619F66FB}" srcOrd="1" destOrd="0" presId="urn:microsoft.com/office/officeart/2005/8/layout/vList3"/>
    <dgm:cxn modelId="{55B61B33-C5D1-48C5-BF21-FECBCBB045DE}" type="presParOf" srcId="{6A43EB85-55E3-4301-B917-D39D40EEBFF2}" destId="{304B333A-3C7E-4BBE-B442-8E25AC1DA731}" srcOrd="2" destOrd="0" presId="urn:microsoft.com/office/officeart/2005/8/layout/vList3"/>
    <dgm:cxn modelId="{7E4B83DE-5827-453A-AAD0-97AD42E5FC92}" type="presParOf" srcId="{304B333A-3C7E-4BBE-B442-8E25AC1DA731}" destId="{F2573CB2-8DC3-404D-B744-259FF78EFA2D}" srcOrd="0" destOrd="0" presId="urn:microsoft.com/office/officeart/2005/8/layout/vList3"/>
    <dgm:cxn modelId="{0369550C-196A-4EE4-A0B4-8AA9EFAFA4BC}" type="presParOf" srcId="{304B333A-3C7E-4BBE-B442-8E25AC1DA731}" destId="{078829AC-D594-40D0-9E20-D1C4AFB0FB4F}" srcOrd="1" destOrd="0" presId="urn:microsoft.com/office/officeart/2005/8/layout/vList3"/>
    <dgm:cxn modelId="{23E7475B-63ED-4FDA-B1D6-F79444FC9025}" type="presParOf" srcId="{6A43EB85-55E3-4301-B917-D39D40EEBFF2}" destId="{42411A3F-9BAB-4782-8032-AF27CBE95565}" srcOrd="3" destOrd="0" presId="urn:microsoft.com/office/officeart/2005/8/layout/vList3"/>
    <dgm:cxn modelId="{28ACD241-7FD1-4BF5-892C-0CC6AEFAD9A3}" type="presParOf" srcId="{6A43EB85-55E3-4301-B917-D39D40EEBFF2}" destId="{3DD11EF0-EA56-42B6-8683-432608EF4B5F}" srcOrd="4" destOrd="0" presId="urn:microsoft.com/office/officeart/2005/8/layout/vList3"/>
    <dgm:cxn modelId="{E004FED3-3BC7-4510-996A-EA981F8D583A}" type="presParOf" srcId="{3DD11EF0-EA56-42B6-8683-432608EF4B5F}" destId="{A137C711-57D3-4778-83A1-9036CE5FDE62}" srcOrd="0" destOrd="0" presId="urn:microsoft.com/office/officeart/2005/8/layout/vList3"/>
    <dgm:cxn modelId="{0E4A155B-1235-4EA7-B0FC-F20CF1322053}" type="presParOf" srcId="{3DD11EF0-EA56-42B6-8683-432608EF4B5F}" destId="{DE1BE494-FC12-4D67-9426-16F92EC93DC3}" srcOrd="1" destOrd="0" presId="urn:microsoft.com/office/officeart/2005/8/layout/vList3"/>
    <dgm:cxn modelId="{04C02145-C34D-4A4A-AC08-FE97A1EB0ED7}" type="presParOf" srcId="{6A43EB85-55E3-4301-B917-D39D40EEBFF2}" destId="{24C0D7FA-9C78-4C5F-A4E9-A691AFCEA006}" srcOrd="5" destOrd="0" presId="urn:microsoft.com/office/officeart/2005/8/layout/vList3"/>
    <dgm:cxn modelId="{2B61129D-280A-4706-8880-D8D0D8A3098A}" type="presParOf" srcId="{6A43EB85-55E3-4301-B917-D39D40EEBFF2}" destId="{08D89B73-6D27-41A4-A393-1ED0E0FD6923}" srcOrd="6" destOrd="0" presId="urn:microsoft.com/office/officeart/2005/8/layout/vList3"/>
    <dgm:cxn modelId="{6A7539FB-5A34-4C16-9079-D89809F5AB67}" type="presParOf" srcId="{08D89B73-6D27-41A4-A393-1ED0E0FD6923}" destId="{AF1907A6-238B-442C-8F07-E4E5F51D3C3C}" srcOrd="0" destOrd="0" presId="urn:microsoft.com/office/officeart/2005/8/layout/vList3"/>
    <dgm:cxn modelId="{BF2D460C-1B73-43D0-ABFF-D510D62C77F6}" type="presParOf" srcId="{08D89B73-6D27-41A4-A393-1ED0E0FD6923}" destId="{30C0E4A7-2DEF-417F-98E2-7AEE3ADCDBC5}" srcOrd="1" destOrd="0" presId="urn:microsoft.com/office/officeart/2005/8/layout/vList3"/>
    <dgm:cxn modelId="{0FDB5A60-574B-43A0-9EC5-A1EA97CEC02B}" type="presParOf" srcId="{6A43EB85-55E3-4301-B917-D39D40EEBFF2}" destId="{7B4EC03A-E13D-4180-A5D9-CBB256FDA477}" srcOrd="7" destOrd="0" presId="urn:microsoft.com/office/officeart/2005/8/layout/vList3"/>
    <dgm:cxn modelId="{26430553-2768-4557-98E0-F2E9A8101169}" type="presParOf" srcId="{6A43EB85-55E3-4301-B917-D39D40EEBFF2}" destId="{0525A71F-051F-4F82-86B7-DE2AFE8F0E82}" srcOrd="8" destOrd="0" presId="urn:microsoft.com/office/officeart/2005/8/layout/vList3"/>
    <dgm:cxn modelId="{218699C0-2EBD-435D-B127-F17F66EDD771}" type="presParOf" srcId="{0525A71F-051F-4F82-86B7-DE2AFE8F0E82}" destId="{06B74F86-E764-421E-9419-047C69AF2471}" srcOrd="0" destOrd="0" presId="urn:microsoft.com/office/officeart/2005/8/layout/vList3"/>
    <dgm:cxn modelId="{E0DC51F2-5026-45BA-BC6B-39AB55B70891}" type="presParOf" srcId="{0525A71F-051F-4F82-86B7-DE2AFE8F0E82}" destId="{71EE73C4-0697-46AE-8E7E-1E895ED40853}" srcOrd="1" destOrd="0" presId="urn:microsoft.com/office/officeart/2005/8/layout/vList3"/>
    <dgm:cxn modelId="{26877E8E-5162-4BB9-BBF8-94BCA79FA244}" type="presParOf" srcId="{6A43EB85-55E3-4301-B917-D39D40EEBFF2}" destId="{8F2F8B42-B51C-4147-8454-65A3BC403B81}" srcOrd="9" destOrd="0" presId="urn:microsoft.com/office/officeart/2005/8/layout/vList3"/>
    <dgm:cxn modelId="{1AED8601-D852-40CE-9D44-17E70A8010CE}" type="presParOf" srcId="{6A43EB85-55E3-4301-B917-D39D40EEBFF2}" destId="{8FEEDC8B-4332-4B2C-A934-AA6F4415217D}" srcOrd="10" destOrd="0" presId="urn:microsoft.com/office/officeart/2005/8/layout/vList3"/>
    <dgm:cxn modelId="{84A41303-C501-4DA9-AC1C-4E793E206BAC}" type="presParOf" srcId="{8FEEDC8B-4332-4B2C-A934-AA6F4415217D}" destId="{4138B755-B68D-451B-BC45-FC5317850A14}" srcOrd="0" destOrd="0" presId="urn:microsoft.com/office/officeart/2005/8/layout/vList3"/>
    <dgm:cxn modelId="{13D0DFC0-B548-4C8F-9AB1-AF599193B170}" type="presParOf" srcId="{8FEEDC8B-4332-4B2C-A934-AA6F4415217D}" destId="{88A94CFE-8CE7-405D-9D36-150C48E1F2D4}"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A654FB2-5576-7B4F-A935-9726CFD53FED}" type="doc">
      <dgm:prSet loTypeId="urn:microsoft.com/office/officeart/2005/8/layout/hList1" loCatId="" qsTypeId="urn:microsoft.com/office/officeart/2005/8/quickstyle/simple1" qsCatId="simple" csTypeId="urn:microsoft.com/office/officeart/2005/8/colors/accent1_2" csCatId="accent1" phldr="1"/>
      <dgm:spPr/>
      <dgm:t>
        <a:bodyPr/>
        <a:lstStyle/>
        <a:p>
          <a:endParaRPr lang="en-GB"/>
        </a:p>
      </dgm:t>
    </dgm:pt>
    <dgm:pt modelId="{58543135-3AEF-524A-B022-D5ACE53C1C43}">
      <dgm:prSet phldrT="[Text]"/>
      <dgm:spPr/>
      <dgm:t>
        <a:bodyPr/>
        <a:lstStyle/>
        <a:p>
          <a:r>
            <a:rPr lang="en-GB"/>
            <a:t>Logistic Regression (Multiclass)</a:t>
          </a:r>
        </a:p>
      </dgm:t>
    </dgm:pt>
    <dgm:pt modelId="{BCA3267D-DCA9-D241-847D-E8C76CD25601}" type="parTrans" cxnId="{1C3CF241-9F77-5247-B4C9-83EF7F1D351D}">
      <dgm:prSet/>
      <dgm:spPr/>
      <dgm:t>
        <a:bodyPr/>
        <a:lstStyle/>
        <a:p>
          <a:endParaRPr lang="en-GB"/>
        </a:p>
      </dgm:t>
    </dgm:pt>
    <dgm:pt modelId="{7702A048-89E6-DB43-B1C6-3FD544F7BC3C}" type="sibTrans" cxnId="{1C3CF241-9F77-5247-B4C9-83EF7F1D351D}">
      <dgm:prSet/>
      <dgm:spPr/>
      <dgm:t>
        <a:bodyPr/>
        <a:lstStyle/>
        <a:p>
          <a:endParaRPr lang="en-GB"/>
        </a:p>
      </dgm:t>
    </dgm:pt>
    <dgm:pt modelId="{5B249E68-E328-0C4C-B50B-4BFD5D43FEC5}">
      <dgm:prSet phldrT="[Text]"/>
      <dgm:spPr/>
      <dgm:t>
        <a:bodyPr/>
        <a:lstStyle/>
        <a:p>
          <a:r>
            <a:rPr lang="en-GB"/>
            <a:t>Iterations= 50</a:t>
          </a:r>
        </a:p>
      </dgm:t>
    </dgm:pt>
    <dgm:pt modelId="{6FB10F57-9276-3746-861E-9BF3CFE01E1B}" type="parTrans" cxnId="{8A359364-01E2-7D4F-B0B3-9490D7A444D4}">
      <dgm:prSet/>
      <dgm:spPr/>
      <dgm:t>
        <a:bodyPr/>
        <a:lstStyle/>
        <a:p>
          <a:endParaRPr lang="en-GB"/>
        </a:p>
      </dgm:t>
    </dgm:pt>
    <dgm:pt modelId="{96C2DAC2-DECA-AC4D-B872-163F318C695A}" type="sibTrans" cxnId="{8A359364-01E2-7D4F-B0B3-9490D7A444D4}">
      <dgm:prSet/>
      <dgm:spPr/>
      <dgm:t>
        <a:bodyPr/>
        <a:lstStyle/>
        <a:p>
          <a:endParaRPr lang="en-GB"/>
        </a:p>
      </dgm:t>
    </dgm:pt>
    <dgm:pt modelId="{C6C81BD9-4FB0-FE46-BE4B-1CA943F70BF3}">
      <dgm:prSet phldrT="[Text]"/>
      <dgm:spPr/>
      <dgm:t>
        <a:bodyPr/>
        <a:lstStyle/>
        <a:p>
          <a:r>
            <a:rPr lang="en-GB" err="1"/>
            <a:t>elasticNet</a:t>
          </a:r>
          <a:r>
            <a:rPr lang="en-GB"/>
            <a:t>=0.1</a:t>
          </a:r>
        </a:p>
      </dgm:t>
    </dgm:pt>
    <dgm:pt modelId="{0617E8E5-469C-094C-9E6F-E44905FDE65A}" type="parTrans" cxnId="{97E7742A-D149-6C4E-BBB7-A695067EF991}">
      <dgm:prSet/>
      <dgm:spPr/>
      <dgm:t>
        <a:bodyPr/>
        <a:lstStyle/>
        <a:p>
          <a:endParaRPr lang="en-GB"/>
        </a:p>
      </dgm:t>
    </dgm:pt>
    <dgm:pt modelId="{0AD10BFA-18CE-404E-A44F-CF0DBF830EAB}" type="sibTrans" cxnId="{97E7742A-D149-6C4E-BBB7-A695067EF991}">
      <dgm:prSet/>
      <dgm:spPr/>
      <dgm:t>
        <a:bodyPr/>
        <a:lstStyle/>
        <a:p>
          <a:endParaRPr lang="en-GB"/>
        </a:p>
      </dgm:t>
    </dgm:pt>
    <dgm:pt modelId="{7C033389-970F-CA4C-9E58-562C58AEB075}">
      <dgm:prSet phldrT="[Text]"/>
      <dgm:spPr/>
      <dgm:t>
        <a:bodyPr/>
        <a:lstStyle/>
        <a:p>
          <a:r>
            <a:rPr lang="en-GB"/>
            <a:t>Decision Trees</a:t>
          </a:r>
        </a:p>
      </dgm:t>
    </dgm:pt>
    <dgm:pt modelId="{918E28C1-5BF1-9E4C-A6DC-3C4A01115A71}" type="parTrans" cxnId="{76B7D4BB-2912-5D46-95E4-56F4E2854C9E}">
      <dgm:prSet/>
      <dgm:spPr/>
      <dgm:t>
        <a:bodyPr/>
        <a:lstStyle/>
        <a:p>
          <a:endParaRPr lang="en-GB"/>
        </a:p>
      </dgm:t>
    </dgm:pt>
    <dgm:pt modelId="{1DE8F9D8-17CA-7B45-B7B3-D6907FCB5620}" type="sibTrans" cxnId="{76B7D4BB-2912-5D46-95E4-56F4E2854C9E}">
      <dgm:prSet/>
      <dgm:spPr/>
      <dgm:t>
        <a:bodyPr/>
        <a:lstStyle/>
        <a:p>
          <a:endParaRPr lang="en-GB"/>
        </a:p>
      </dgm:t>
    </dgm:pt>
    <dgm:pt modelId="{763E19A6-004C-4F46-899D-D2FC0EC5CA42}">
      <dgm:prSet phldrT="[Text]"/>
      <dgm:spPr/>
      <dgm:t>
        <a:bodyPr/>
        <a:lstStyle/>
        <a:p>
          <a:r>
            <a:rPr lang="en-GB" err="1"/>
            <a:t>MaxDepth</a:t>
          </a:r>
          <a:r>
            <a:rPr lang="en-GB"/>
            <a:t>=15</a:t>
          </a:r>
        </a:p>
      </dgm:t>
    </dgm:pt>
    <dgm:pt modelId="{48720BEE-DC2D-7A4A-8FF7-9AC2AC58DC2E}" type="parTrans" cxnId="{09251A25-C29F-E341-B574-3C6F8D4D9988}">
      <dgm:prSet/>
      <dgm:spPr/>
      <dgm:t>
        <a:bodyPr/>
        <a:lstStyle/>
        <a:p>
          <a:endParaRPr lang="en-GB"/>
        </a:p>
      </dgm:t>
    </dgm:pt>
    <dgm:pt modelId="{99629E90-D2A8-6E4B-BD9C-8E233A5E9DFC}" type="sibTrans" cxnId="{09251A25-C29F-E341-B574-3C6F8D4D9988}">
      <dgm:prSet/>
      <dgm:spPr/>
      <dgm:t>
        <a:bodyPr/>
        <a:lstStyle/>
        <a:p>
          <a:endParaRPr lang="en-GB"/>
        </a:p>
      </dgm:t>
    </dgm:pt>
    <dgm:pt modelId="{13E82372-B082-EB43-8794-76B43189BCCF}">
      <dgm:prSet phldrT="[Text]"/>
      <dgm:spPr/>
      <dgm:t>
        <a:bodyPr/>
        <a:lstStyle/>
        <a:p>
          <a:r>
            <a:rPr lang="en-GB"/>
            <a:t>Split=50</a:t>
          </a:r>
        </a:p>
      </dgm:t>
    </dgm:pt>
    <dgm:pt modelId="{EBE7A5FC-CE73-0F44-AEEA-6FCAA08A891C}" type="parTrans" cxnId="{3BD9D636-023C-7647-B738-D356D5489E36}">
      <dgm:prSet/>
      <dgm:spPr/>
      <dgm:t>
        <a:bodyPr/>
        <a:lstStyle/>
        <a:p>
          <a:endParaRPr lang="en-GB"/>
        </a:p>
      </dgm:t>
    </dgm:pt>
    <dgm:pt modelId="{863B65CD-CECB-2C41-B408-A9258959AF7F}" type="sibTrans" cxnId="{3BD9D636-023C-7647-B738-D356D5489E36}">
      <dgm:prSet/>
      <dgm:spPr/>
      <dgm:t>
        <a:bodyPr/>
        <a:lstStyle/>
        <a:p>
          <a:endParaRPr lang="en-GB"/>
        </a:p>
      </dgm:t>
    </dgm:pt>
    <dgm:pt modelId="{5126B247-C66B-8A4A-9B00-8492E16A725F}">
      <dgm:prSet phldrT="[Text]"/>
      <dgm:spPr/>
      <dgm:t>
        <a:bodyPr/>
        <a:lstStyle/>
        <a:p>
          <a:r>
            <a:rPr lang="en-GB"/>
            <a:t>Random Forest</a:t>
          </a:r>
        </a:p>
      </dgm:t>
    </dgm:pt>
    <dgm:pt modelId="{EE018B05-039C-BF45-A389-45B4DF3F154D}" type="parTrans" cxnId="{2082FD59-E214-FC4E-8924-26D745DFB5D5}">
      <dgm:prSet/>
      <dgm:spPr/>
      <dgm:t>
        <a:bodyPr/>
        <a:lstStyle/>
        <a:p>
          <a:endParaRPr lang="en-GB"/>
        </a:p>
      </dgm:t>
    </dgm:pt>
    <dgm:pt modelId="{01395351-01B6-A44E-B6AE-1F254F4D69A6}" type="sibTrans" cxnId="{2082FD59-E214-FC4E-8924-26D745DFB5D5}">
      <dgm:prSet/>
      <dgm:spPr/>
      <dgm:t>
        <a:bodyPr/>
        <a:lstStyle/>
        <a:p>
          <a:endParaRPr lang="en-GB"/>
        </a:p>
      </dgm:t>
    </dgm:pt>
    <dgm:pt modelId="{8BE9C476-6CB3-534F-9464-0B5057331059}">
      <dgm:prSet phldrT="[Text]"/>
      <dgm:spPr/>
      <dgm:t>
        <a:bodyPr/>
        <a:lstStyle/>
        <a:p>
          <a:r>
            <a:rPr lang="en-GB" err="1"/>
            <a:t>MaxDepth</a:t>
          </a:r>
          <a:r>
            <a:rPr lang="en-GB"/>
            <a:t>= 15</a:t>
          </a:r>
        </a:p>
      </dgm:t>
    </dgm:pt>
    <dgm:pt modelId="{F1E32368-0C92-0440-9CF8-E0A15C2AF177}" type="parTrans" cxnId="{E1DEA958-FF85-5742-96A7-621CCC478D81}">
      <dgm:prSet/>
      <dgm:spPr/>
      <dgm:t>
        <a:bodyPr/>
        <a:lstStyle/>
        <a:p>
          <a:endParaRPr lang="en-GB"/>
        </a:p>
      </dgm:t>
    </dgm:pt>
    <dgm:pt modelId="{32BF7C7F-E2C2-1746-A151-8137020E8907}" type="sibTrans" cxnId="{E1DEA958-FF85-5742-96A7-621CCC478D81}">
      <dgm:prSet/>
      <dgm:spPr/>
      <dgm:t>
        <a:bodyPr/>
        <a:lstStyle/>
        <a:p>
          <a:endParaRPr lang="en-GB"/>
        </a:p>
      </dgm:t>
    </dgm:pt>
    <dgm:pt modelId="{7AD0030F-E957-FB4E-A433-73E7A0A61F0F}">
      <dgm:prSet phldrT="[Text]"/>
      <dgm:spPr/>
      <dgm:t>
        <a:bodyPr/>
        <a:lstStyle/>
        <a:p>
          <a:r>
            <a:rPr lang="en-GB"/>
            <a:t>Split=50</a:t>
          </a:r>
        </a:p>
      </dgm:t>
    </dgm:pt>
    <dgm:pt modelId="{4768E842-A5F0-FD4F-B222-E474185D18B6}" type="parTrans" cxnId="{9AC679CE-E3E1-DF4A-B182-F6CC23343001}">
      <dgm:prSet/>
      <dgm:spPr/>
      <dgm:t>
        <a:bodyPr/>
        <a:lstStyle/>
        <a:p>
          <a:endParaRPr lang="en-GB"/>
        </a:p>
      </dgm:t>
    </dgm:pt>
    <dgm:pt modelId="{F2B3B7DF-AEC4-F740-B852-362068868DD9}" type="sibTrans" cxnId="{9AC679CE-E3E1-DF4A-B182-F6CC23343001}">
      <dgm:prSet/>
      <dgm:spPr/>
      <dgm:t>
        <a:bodyPr/>
        <a:lstStyle/>
        <a:p>
          <a:endParaRPr lang="en-GB"/>
        </a:p>
      </dgm:t>
    </dgm:pt>
    <dgm:pt modelId="{43F57B6E-C47E-DE44-B07F-603226B65632}">
      <dgm:prSet phldrT="[Text]"/>
      <dgm:spPr/>
      <dgm:t>
        <a:bodyPr/>
        <a:lstStyle/>
        <a:p>
          <a:r>
            <a:rPr lang="en-GB"/>
            <a:t>Multi-Layered Perceptron</a:t>
          </a:r>
        </a:p>
      </dgm:t>
    </dgm:pt>
    <dgm:pt modelId="{E56E5ECD-2E6B-1A4B-A856-3B59EF10902C}" type="parTrans" cxnId="{923940DA-B094-8242-BC59-C35C110BA97F}">
      <dgm:prSet/>
      <dgm:spPr/>
      <dgm:t>
        <a:bodyPr/>
        <a:lstStyle/>
        <a:p>
          <a:endParaRPr lang="en-GB"/>
        </a:p>
      </dgm:t>
    </dgm:pt>
    <dgm:pt modelId="{01DF68F4-B04C-B24F-BCD5-FA4003798926}" type="sibTrans" cxnId="{923940DA-B094-8242-BC59-C35C110BA97F}">
      <dgm:prSet/>
      <dgm:spPr/>
      <dgm:t>
        <a:bodyPr/>
        <a:lstStyle/>
        <a:p>
          <a:endParaRPr lang="en-GB"/>
        </a:p>
      </dgm:t>
    </dgm:pt>
    <dgm:pt modelId="{8EED6CDB-8E82-C34A-99A7-E2709F771716}">
      <dgm:prSet phldrT="[Text]"/>
      <dgm:spPr/>
      <dgm:t>
        <a:bodyPr/>
        <a:lstStyle/>
        <a:p>
          <a:r>
            <a:rPr lang="en-GB"/>
            <a:t>2:4:5:6 Layered sequence</a:t>
          </a:r>
        </a:p>
      </dgm:t>
    </dgm:pt>
    <dgm:pt modelId="{408F906D-8587-5D41-BECB-BA14DBE8EC32}" type="parTrans" cxnId="{CACB21A1-B34A-0344-9231-FBFEFB5DFED6}">
      <dgm:prSet/>
      <dgm:spPr/>
      <dgm:t>
        <a:bodyPr/>
        <a:lstStyle/>
        <a:p>
          <a:endParaRPr lang="en-GB"/>
        </a:p>
      </dgm:t>
    </dgm:pt>
    <dgm:pt modelId="{442643ED-149B-9F41-8D84-57DD33406E3B}" type="sibTrans" cxnId="{CACB21A1-B34A-0344-9231-FBFEFB5DFED6}">
      <dgm:prSet/>
      <dgm:spPr/>
      <dgm:t>
        <a:bodyPr/>
        <a:lstStyle/>
        <a:p>
          <a:endParaRPr lang="en-GB"/>
        </a:p>
      </dgm:t>
    </dgm:pt>
    <dgm:pt modelId="{D56514C4-900B-4249-ACC8-7A045DABA842}">
      <dgm:prSet phldrT="[Text]"/>
      <dgm:spPr/>
      <dgm:t>
        <a:bodyPr/>
        <a:lstStyle/>
        <a:p>
          <a:r>
            <a:rPr lang="en-GB" b="1"/>
            <a:t>Accuracy(test) = 28%</a:t>
          </a:r>
        </a:p>
      </dgm:t>
    </dgm:pt>
    <dgm:pt modelId="{880A1B51-C6D7-5848-B875-B3CC532D8095}" type="parTrans" cxnId="{EF2C66EC-62D9-9340-A522-39BF4A0CE31C}">
      <dgm:prSet/>
      <dgm:spPr/>
      <dgm:t>
        <a:bodyPr/>
        <a:lstStyle/>
        <a:p>
          <a:endParaRPr lang="en-GB"/>
        </a:p>
      </dgm:t>
    </dgm:pt>
    <dgm:pt modelId="{8AE15E74-95C4-814F-B802-622EA3519A0A}" type="sibTrans" cxnId="{EF2C66EC-62D9-9340-A522-39BF4A0CE31C}">
      <dgm:prSet/>
      <dgm:spPr/>
      <dgm:t>
        <a:bodyPr/>
        <a:lstStyle/>
        <a:p>
          <a:endParaRPr lang="en-GB"/>
        </a:p>
      </dgm:t>
    </dgm:pt>
    <dgm:pt modelId="{4B2F8895-F610-E347-A188-130882EF0D3E}">
      <dgm:prSet phldrT="[Text]"/>
      <dgm:spPr/>
      <dgm:t>
        <a:bodyPr/>
        <a:lstStyle/>
        <a:p>
          <a:r>
            <a:rPr lang="en-GB"/>
            <a:t>Family=Multinomial</a:t>
          </a:r>
        </a:p>
      </dgm:t>
    </dgm:pt>
    <dgm:pt modelId="{D960D6E2-4307-1949-8B2A-8E06C41B88D1}" type="parTrans" cxnId="{0714EBAC-72AE-414F-B5CC-B915CB9D095D}">
      <dgm:prSet/>
      <dgm:spPr/>
      <dgm:t>
        <a:bodyPr/>
        <a:lstStyle/>
        <a:p>
          <a:endParaRPr lang="en-GB"/>
        </a:p>
      </dgm:t>
    </dgm:pt>
    <dgm:pt modelId="{442B27C0-FB3C-9F42-A51A-B09B7DBFBA35}" type="sibTrans" cxnId="{0714EBAC-72AE-414F-B5CC-B915CB9D095D}">
      <dgm:prSet/>
      <dgm:spPr/>
      <dgm:t>
        <a:bodyPr/>
        <a:lstStyle/>
        <a:p>
          <a:endParaRPr lang="en-GB"/>
        </a:p>
      </dgm:t>
    </dgm:pt>
    <dgm:pt modelId="{F17D0CD3-5C09-1B4D-9CB7-CE78A05710E1}">
      <dgm:prSet phldrT="[Text]"/>
      <dgm:spPr/>
      <dgm:t>
        <a:bodyPr/>
        <a:lstStyle/>
        <a:p>
          <a:r>
            <a:rPr lang="en-GB" b="1"/>
            <a:t>Accuracy(test)=53%</a:t>
          </a:r>
        </a:p>
      </dgm:t>
    </dgm:pt>
    <dgm:pt modelId="{BBDF2BCF-8C89-6746-8E86-E1DC3F1D3438}" type="parTrans" cxnId="{C3A688A3-ED11-8C4D-9D75-F55BD69E07E5}">
      <dgm:prSet/>
      <dgm:spPr/>
      <dgm:t>
        <a:bodyPr/>
        <a:lstStyle/>
        <a:p>
          <a:endParaRPr lang="en-GB"/>
        </a:p>
      </dgm:t>
    </dgm:pt>
    <dgm:pt modelId="{9A8E437D-A97D-6242-B3BE-1F7A9C13650E}" type="sibTrans" cxnId="{C3A688A3-ED11-8C4D-9D75-F55BD69E07E5}">
      <dgm:prSet/>
      <dgm:spPr/>
      <dgm:t>
        <a:bodyPr/>
        <a:lstStyle/>
        <a:p>
          <a:endParaRPr lang="en-GB"/>
        </a:p>
      </dgm:t>
    </dgm:pt>
    <dgm:pt modelId="{9E1755DF-EADF-7840-B1D8-56A2AF6A9495}">
      <dgm:prSet phldrT="[Text]"/>
      <dgm:spPr/>
      <dgm:t>
        <a:bodyPr/>
        <a:lstStyle/>
        <a:p>
          <a:r>
            <a:rPr lang="en-GB" b="1"/>
            <a:t>Accuracy(train)=32%</a:t>
          </a:r>
        </a:p>
      </dgm:t>
    </dgm:pt>
    <dgm:pt modelId="{AA050319-F570-7941-8A70-06E9CA8C0984}" type="parTrans" cxnId="{4FC272BD-76C9-0C48-B842-5AA90F1B7844}">
      <dgm:prSet/>
      <dgm:spPr/>
      <dgm:t>
        <a:bodyPr/>
        <a:lstStyle/>
        <a:p>
          <a:endParaRPr lang="en-GB"/>
        </a:p>
      </dgm:t>
    </dgm:pt>
    <dgm:pt modelId="{820BBCB4-D532-E442-85D3-F0EF5DFA0755}" type="sibTrans" cxnId="{4FC272BD-76C9-0C48-B842-5AA90F1B7844}">
      <dgm:prSet/>
      <dgm:spPr/>
      <dgm:t>
        <a:bodyPr/>
        <a:lstStyle/>
        <a:p>
          <a:endParaRPr lang="en-GB"/>
        </a:p>
      </dgm:t>
    </dgm:pt>
    <dgm:pt modelId="{EDD376C9-9ADA-674F-B955-A50805645A79}">
      <dgm:prSet phldrT="[Text]"/>
      <dgm:spPr/>
      <dgm:t>
        <a:bodyPr/>
        <a:lstStyle/>
        <a:p>
          <a:r>
            <a:rPr lang="en-GB" b="1"/>
            <a:t>Accuracy(train)= 60%</a:t>
          </a:r>
        </a:p>
      </dgm:t>
    </dgm:pt>
    <dgm:pt modelId="{4BF7D5E5-80A0-A24A-8B8A-00210A877D99}" type="parTrans" cxnId="{E138843C-C78B-DD4A-9BA8-4F72C5AC9672}">
      <dgm:prSet/>
      <dgm:spPr/>
      <dgm:t>
        <a:bodyPr/>
        <a:lstStyle/>
        <a:p>
          <a:endParaRPr lang="en-GB"/>
        </a:p>
      </dgm:t>
    </dgm:pt>
    <dgm:pt modelId="{A355B5AF-52D0-0345-8864-76ECD8DFA8EC}" type="sibTrans" cxnId="{E138843C-C78B-DD4A-9BA8-4F72C5AC9672}">
      <dgm:prSet/>
      <dgm:spPr/>
      <dgm:t>
        <a:bodyPr/>
        <a:lstStyle/>
        <a:p>
          <a:endParaRPr lang="en-GB"/>
        </a:p>
      </dgm:t>
    </dgm:pt>
    <dgm:pt modelId="{93CAF1DF-19D3-3D4E-AE0D-90EAF9320FD8}">
      <dgm:prSet phldrT="[Text]"/>
      <dgm:spPr/>
      <dgm:t>
        <a:bodyPr/>
        <a:lstStyle/>
        <a:p>
          <a:r>
            <a:rPr lang="en-GB" b="1"/>
            <a:t>Accuracy(train): 38%</a:t>
          </a:r>
        </a:p>
      </dgm:t>
    </dgm:pt>
    <dgm:pt modelId="{5B39AC9D-2A09-7A4F-A6DB-54BD68E88ED5}" type="parTrans" cxnId="{BE9166F4-9665-2046-8967-2A4F48077062}">
      <dgm:prSet/>
      <dgm:spPr/>
      <dgm:t>
        <a:bodyPr/>
        <a:lstStyle/>
        <a:p>
          <a:endParaRPr lang="en-GB"/>
        </a:p>
      </dgm:t>
    </dgm:pt>
    <dgm:pt modelId="{0C36EC12-D9C9-4C45-85C7-9D2B0D9D86BF}" type="sibTrans" cxnId="{BE9166F4-9665-2046-8967-2A4F48077062}">
      <dgm:prSet/>
      <dgm:spPr/>
      <dgm:t>
        <a:bodyPr/>
        <a:lstStyle/>
        <a:p>
          <a:endParaRPr lang="en-GB"/>
        </a:p>
      </dgm:t>
    </dgm:pt>
    <dgm:pt modelId="{58E5EF23-08AA-1F42-88A9-8541F5A527B4}">
      <dgm:prSet phldrT="[Text]"/>
      <dgm:spPr/>
      <dgm:t>
        <a:bodyPr/>
        <a:lstStyle/>
        <a:p>
          <a:r>
            <a:rPr lang="en-GB" b="1"/>
            <a:t>Accuracy(test): 30%</a:t>
          </a:r>
        </a:p>
      </dgm:t>
    </dgm:pt>
    <dgm:pt modelId="{8ECEBA3B-4B76-DF48-B584-569448204CB7}" type="parTrans" cxnId="{F9A9B35E-9193-A445-9048-1B03460791A4}">
      <dgm:prSet/>
      <dgm:spPr/>
      <dgm:t>
        <a:bodyPr/>
        <a:lstStyle/>
        <a:p>
          <a:endParaRPr lang="en-GB"/>
        </a:p>
      </dgm:t>
    </dgm:pt>
    <dgm:pt modelId="{1D3A6BF3-D5AE-6549-A28E-D65409718E11}" type="sibTrans" cxnId="{F9A9B35E-9193-A445-9048-1B03460791A4}">
      <dgm:prSet/>
      <dgm:spPr/>
      <dgm:t>
        <a:bodyPr/>
        <a:lstStyle/>
        <a:p>
          <a:endParaRPr lang="en-GB"/>
        </a:p>
      </dgm:t>
    </dgm:pt>
    <dgm:pt modelId="{F9F79635-9CD8-CF45-8C86-B21F0E027627}">
      <dgm:prSet phldrT="[Text]"/>
      <dgm:spPr/>
      <dgm:t>
        <a:bodyPr/>
        <a:lstStyle/>
        <a:p>
          <a:r>
            <a:rPr lang="en-GB" err="1"/>
            <a:t>NumofTrees</a:t>
          </a:r>
          <a:r>
            <a:rPr lang="en-GB"/>
            <a:t>= 50</a:t>
          </a:r>
        </a:p>
      </dgm:t>
    </dgm:pt>
    <dgm:pt modelId="{43C659F0-649E-CC49-8C88-302C2A8D74F9}" type="parTrans" cxnId="{AD4FAEB3-8084-AD40-B9C8-AB1AD1479FBF}">
      <dgm:prSet/>
      <dgm:spPr/>
      <dgm:t>
        <a:bodyPr/>
        <a:lstStyle/>
        <a:p>
          <a:endParaRPr lang="en-GB"/>
        </a:p>
      </dgm:t>
    </dgm:pt>
    <dgm:pt modelId="{A9C0D6AB-2246-FD45-81F3-316E690D3D66}" type="sibTrans" cxnId="{AD4FAEB3-8084-AD40-B9C8-AB1AD1479FBF}">
      <dgm:prSet/>
      <dgm:spPr/>
      <dgm:t>
        <a:bodyPr/>
        <a:lstStyle/>
        <a:p>
          <a:endParaRPr lang="en-GB"/>
        </a:p>
      </dgm:t>
    </dgm:pt>
    <dgm:pt modelId="{E71EFBDA-A7D3-6A44-9020-227CA0B886A9}">
      <dgm:prSet phldrT="[Text]"/>
      <dgm:spPr/>
      <dgm:t>
        <a:bodyPr/>
        <a:lstStyle/>
        <a:p>
          <a:r>
            <a:rPr lang="en-GB" b="1"/>
            <a:t>Accuracy(train): 68%</a:t>
          </a:r>
        </a:p>
      </dgm:t>
    </dgm:pt>
    <dgm:pt modelId="{FB3D1A44-5578-8446-A71A-9F17D78A8D34}" type="parTrans" cxnId="{9235A818-9CB5-7642-BEB2-F54EF22BAA94}">
      <dgm:prSet/>
      <dgm:spPr/>
      <dgm:t>
        <a:bodyPr/>
        <a:lstStyle/>
        <a:p>
          <a:endParaRPr lang="en-GB"/>
        </a:p>
      </dgm:t>
    </dgm:pt>
    <dgm:pt modelId="{5B594B0E-06BD-4C40-8661-8A52E730CAEE}" type="sibTrans" cxnId="{9235A818-9CB5-7642-BEB2-F54EF22BAA94}">
      <dgm:prSet/>
      <dgm:spPr/>
      <dgm:t>
        <a:bodyPr/>
        <a:lstStyle/>
        <a:p>
          <a:endParaRPr lang="en-GB"/>
        </a:p>
      </dgm:t>
    </dgm:pt>
    <dgm:pt modelId="{4DBC69B8-8954-3E44-9152-1A83C7EE6966}">
      <dgm:prSet phldrT="[Text]"/>
      <dgm:spPr/>
      <dgm:t>
        <a:bodyPr/>
        <a:lstStyle/>
        <a:p>
          <a:r>
            <a:rPr lang="en-GB" b="1"/>
            <a:t>Accuracy(test): 65%</a:t>
          </a:r>
        </a:p>
      </dgm:t>
    </dgm:pt>
    <dgm:pt modelId="{71E2C5A6-2C67-FA45-AE03-AFF0948E640E}" type="parTrans" cxnId="{2C8B87AC-2E2B-364D-9AB1-490931AF0242}">
      <dgm:prSet/>
      <dgm:spPr/>
      <dgm:t>
        <a:bodyPr/>
        <a:lstStyle/>
        <a:p>
          <a:endParaRPr lang="en-GB"/>
        </a:p>
      </dgm:t>
    </dgm:pt>
    <dgm:pt modelId="{709E71C0-27AE-CB4F-9153-504AE4206726}" type="sibTrans" cxnId="{2C8B87AC-2E2B-364D-9AB1-490931AF0242}">
      <dgm:prSet/>
      <dgm:spPr/>
      <dgm:t>
        <a:bodyPr/>
        <a:lstStyle/>
        <a:p>
          <a:endParaRPr lang="en-GB"/>
        </a:p>
      </dgm:t>
    </dgm:pt>
    <dgm:pt modelId="{02FAE770-27B3-9A4A-B80F-8567290C0FB4}" type="pres">
      <dgm:prSet presAssocID="{CA654FB2-5576-7B4F-A935-9726CFD53FED}" presName="Name0" presStyleCnt="0">
        <dgm:presLayoutVars>
          <dgm:dir/>
          <dgm:animLvl val="lvl"/>
          <dgm:resizeHandles val="exact"/>
        </dgm:presLayoutVars>
      </dgm:prSet>
      <dgm:spPr/>
    </dgm:pt>
    <dgm:pt modelId="{632FCD21-0534-4D42-8527-84F9B8FA3852}" type="pres">
      <dgm:prSet presAssocID="{58543135-3AEF-524A-B022-D5ACE53C1C43}" presName="composite" presStyleCnt="0"/>
      <dgm:spPr/>
    </dgm:pt>
    <dgm:pt modelId="{EEDFD494-71D8-5344-AE79-E654F4D38A18}" type="pres">
      <dgm:prSet presAssocID="{58543135-3AEF-524A-B022-D5ACE53C1C43}" presName="parTx" presStyleLbl="alignNode1" presStyleIdx="0" presStyleCnt="4">
        <dgm:presLayoutVars>
          <dgm:chMax val="0"/>
          <dgm:chPref val="0"/>
          <dgm:bulletEnabled val="1"/>
        </dgm:presLayoutVars>
      </dgm:prSet>
      <dgm:spPr/>
    </dgm:pt>
    <dgm:pt modelId="{088B76B2-DC73-9B4A-AC98-812BB7E61432}" type="pres">
      <dgm:prSet presAssocID="{58543135-3AEF-524A-B022-D5ACE53C1C43}" presName="desTx" presStyleLbl="alignAccFollowNode1" presStyleIdx="0" presStyleCnt="4">
        <dgm:presLayoutVars>
          <dgm:bulletEnabled val="1"/>
        </dgm:presLayoutVars>
      </dgm:prSet>
      <dgm:spPr/>
    </dgm:pt>
    <dgm:pt modelId="{F59481DB-E94C-0A41-8BBC-EC3539F12F4C}" type="pres">
      <dgm:prSet presAssocID="{7702A048-89E6-DB43-B1C6-3FD544F7BC3C}" presName="space" presStyleCnt="0"/>
      <dgm:spPr/>
    </dgm:pt>
    <dgm:pt modelId="{EB7F6231-6082-3145-8CCE-07A23D31F11F}" type="pres">
      <dgm:prSet presAssocID="{7C033389-970F-CA4C-9E58-562C58AEB075}" presName="composite" presStyleCnt="0"/>
      <dgm:spPr/>
    </dgm:pt>
    <dgm:pt modelId="{2566804C-DA52-0948-947B-F46918B8B4E2}" type="pres">
      <dgm:prSet presAssocID="{7C033389-970F-CA4C-9E58-562C58AEB075}" presName="parTx" presStyleLbl="alignNode1" presStyleIdx="1" presStyleCnt="4">
        <dgm:presLayoutVars>
          <dgm:chMax val="0"/>
          <dgm:chPref val="0"/>
          <dgm:bulletEnabled val="1"/>
        </dgm:presLayoutVars>
      </dgm:prSet>
      <dgm:spPr/>
    </dgm:pt>
    <dgm:pt modelId="{D33E47D3-3FD2-C942-B1FD-9A305A5D9013}" type="pres">
      <dgm:prSet presAssocID="{7C033389-970F-CA4C-9E58-562C58AEB075}" presName="desTx" presStyleLbl="alignAccFollowNode1" presStyleIdx="1" presStyleCnt="4">
        <dgm:presLayoutVars>
          <dgm:bulletEnabled val="1"/>
        </dgm:presLayoutVars>
      </dgm:prSet>
      <dgm:spPr/>
    </dgm:pt>
    <dgm:pt modelId="{EB6E558C-5468-0241-913B-5090D1E5D0F2}" type="pres">
      <dgm:prSet presAssocID="{1DE8F9D8-17CA-7B45-B7B3-D6907FCB5620}" presName="space" presStyleCnt="0"/>
      <dgm:spPr/>
    </dgm:pt>
    <dgm:pt modelId="{E90CD412-4242-0F45-B1A4-A1229AAFE79A}" type="pres">
      <dgm:prSet presAssocID="{5126B247-C66B-8A4A-9B00-8492E16A725F}" presName="composite" presStyleCnt="0"/>
      <dgm:spPr/>
    </dgm:pt>
    <dgm:pt modelId="{FE6F0663-A21A-A542-B83C-275EE58FAF5B}" type="pres">
      <dgm:prSet presAssocID="{5126B247-C66B-8A4A-9B00-8492E16A725F}" presName="parTx" presStyleLbl="alignNode1" presStyleIdx="2" presStyleCnt="4">
        <dgm:presLayoutVars>
          <dgm:chMax val="0"/>
          <dgm:chPref val="0"/>
          <dgm:bulletEnabled val="1"/>
        </dgm:presLayoutVars>
      </dgm:prSet>
      <dgm:spPr/>
    </dgm:pt>
    <dgm:pt modelId="{2A3E448B-3DC3-0E4D-8E15-8A4A6466DFD9}" type="pres">
      <dgm:prSet presAssocID="{5126B247-C66B-8A4A-9B00-8492E16A725F}" presName="desTx" presStyleLbl="alignAccFollowNode1" presStyleIdx="2" presStyleCnt="4">
        <dgm:presLayoutVars>
          <dgm:bulletEnabled val="1"/>
        </dgm:presLayoutVars>
      </dgm:prSet>
      <dgm:spPr/>
    </dgm:pt>
    <dgm:pt modelId="{D1273520-96BC-4944-AD49-1ED22501231D}" type="pres">
      <dgm:prSet presAssocID="{01395351-01B6-A44E-B6AE-1F254F4D69A6}" presName="space" presStyleCnt="0"/>
      <dgm:spPr/>
    </dgm:pt>
    <dgm:pt modelId="{99C48F5E-40C2-A640-8806-C39EB94D6CC4}" type="pres">
      <dgm:prSet presAssocID="{43F57B6E-C47E-DE44-B07F-603226B65632}" presName="composite" presStyleCnt="0"/>
      <dgm:spPr/>
    </dgm:pt>
    <dgm:pt modelId="{2B991BFD-7A24-894F-9674-E1880E9AE52C}" type="pres">
      <dgm:prSet presAssocID="{43F57B6E-C47E-DE44-B07F-603226B65632}" presName="parTx" presStyleLbl="alignNode1" presStyleIdx="3" presStyleCnt="4">
        <dgm:presLayoutVars>
          <dgm:chMax val="0"/>
          <dgm:chPref val="0"/>
          <dgm:bulletEnabled val="1"/>
        </dgm:presLayoutVars>
      </dgm:prSet>
      <dgm:spPr/>
    </dgm:pt>
    <dgm:pt modelId="{AA90033B-0A27-F44E-9787-639377172BDF}" type="pres">
      <dgm:prSet presAssocID="{43F57B6E-C47E-DE44-B07F-603226B65632}" presName="desTx" presStyleLbl="alignAccFollowNode1" presStyleIdx="3" presStyleCnt="4">
        <dgm:presLayoutVars>
          <dgm:bulletEnabled val="1"/>
        </dgm:presLayoutVars>
      </dgm:prSet>
      <dgm:spPr/>
    </dgm:pt>
  </dgm:ptLst>
  <dgm:cxnLst>
    <dgm:cxn modelId="{24772104-2D8E-C447-8736-375CFF7B9371}" type="presOf" srcId="{4DBC69B8-8954-3E44-9152-1A83C7EE6966}" destId="{2A3E448B-3DC3-0E4D-8E15-8A4A6466DFD9}" srcOrd="0" destOrd="4" presId="urn:microsoft.com/office/officeart/2005/8/layout/hList1"/>
    <dgm:cxn modelId="{22DF5D06-F246-9345-80C5-B014E5B042E1}" type="presOf" srcId="{763E19A6-004C-4F46-899D-D2FC0EC5CA42}" destId="{D33E47D3-3FD2-C942-B1FD-9A305A5D9013}" srcOrd="0" destOrd="0" presId="urn:microsoft.com/office/officeart/2005/8/layout/hList1"/>
    <dgm:cxn modelId="{B4CFF008-95CE-9544-B6D0-15A348C8F0FB}" type="presOf" srcId="{7AD0030F-E957-FB4E-A433-73E7A0A61F0F}" destId="{2A3E448B-3DC3-0E4D-8E15-8A4A6466DFD9}" srcOrd="0" destOrd="2" presId="urn:microsoft.com/office/officeart/2005/8/layout/hList1"/>
    <dgm:cxn modelId="{B61D7B0D-852E-E542-802B-967DD66A6DF1}" type="presOf" srcId="{8EED6CDB-8E82-C34A-99A7-E2709F771716}" destId="{AA90033B-0A27-F44E-9787-639377172BDF}" srcOrd="0" destOrd="0" presId="urn:microsoft.com/office/officeart/2005/8/layout/hList1"/>
    <dgm:cxn modelId="{B3AA3B0E-1873-C749-9476-0FCF27096352}" type="presOf" srcId="{4B2F8895-F610-E347-A188-130882EF0D3E}" destId="{088B76B2-DC73-9B4A-AC98-812BB7E61432}" srcOrd="0" destOrd="2" presId="urn:microsoft.com/office/officeart/2005/8/layout/hList1"/>
    <dgm:cxn modelId="{0597F312-4BC7-E743-87A1-32FE141BD0BB}" type="presOf" srcId="{8BE9C476-6CB3-534F-9464-0B5057331059}" destId="{2A3E448B-3DC3-0E4D-8E15-8A4A6466DFD9}" srcOrd="0" destOrd="0" presId="urn:microsoft.com/office/officeart/2005/8/layout/hList1"/>
    <dgm:cxn modelId="{47E08818-4801-3243-8CC4-B719077293FE}" type="presOf" srcId="{43F57B6E-C47E-DE44-B07F-603226B65632}" destId="{2B991BFD-7A24-894F-9674-E1880E9AE52C}" srcOrd="0" destOrd="0" presId="urn:microsoft.com/office/officeart/2005/8/layout/hList1"/>
    <dgm:cxn modelId="{9235A818-9CB5-7642-BEB2-F54EF22BAA94}" srcId="{5126B247-C66B-8A4A-9B00-8492E16A725F}" destId="{E71EFBDA-A7D3-6A44-9020-227CA0B886A9}" srcOrd="3" destOrd="0" parTransId="{FB3D1A44-5578-8446-A71A-9F17D78A8D34}" sibTransId="{5B594B0E-06BD-4C40-8661-8A52E730CAEE}"/>
    <dgm:cxn modelId="{09251A25-C29F-E341-B574-3C6F8D4D9988}" srcId="{7C033389-970F-CA4C-9E58-562C58AEB075}" destId="{763E19A6-004C-4F46-899D-D2FC0EC5CA42}" srcOrd="0" destOrd="0" parTransId="{48720BEE-DC2D-7A4A-8FF7-9AC2AC58DC2E}" sibTransId="{99629E90-D2A8-6E4B-BD9C-8E233A5E9DFC}"/>
    <dgm:cxn modelId="{97E7742A-D149-6C4E-BBB7-A695067EF991}" srcId="{58543135-3AEF-524A-B022-D5ACE53C1C43}" destId="{C6C81BD9-4FB0-FE46-BE4B-1CA943F70BF3}" srcOrd="1" destOrd="0" parTransId="{0617E8E5-469C-094C-9E6F-E44905FDE65A}" sibTransId="{0AD10BFA-18CE-404E-A44F-CF0DBF830EAB}"/>
    <dgm:cxn modelId="{1BFBF82D-502B-E142-881F-9EB842703DD3}" type="presOf" srcId="{F17D0CD3-5C09-1B4D-9CB7-CE78A05710E1}" destId="{D33E47D3-3FD2-C942-B1FD-9A305A5D9013}" srcOrd="0" destOrd="3" presId="urn:microsoft.com/office/officeart/2005/8/layout/hList1"/>
    <dgm:cxn modelId="{DA16B52F-EBC2-0648-9D9F-477A051112D7}" type="presOf" srcId="{E71EFBDA-A7D3-6A44-9020-227CA0B886A9}" destId="{2A3E448B-3DC3-0E4D-8E15-8A4A6466DFD9}" srcOrd="0" destOrd="3" presId="urn:microsoft.com/office/officeart/2005/8/layout/hList1"/>
    <dgm:cxn modelId="{3BD9D636-023C-7647-B738-D356D5489E36}" srcId="{7C033389-970F-CA4C-9E58-562C58AEB075}" destId="{13E82372-B082-EB43-8794-76B43189BCCF}" srcOrd="1" destOrd="0" parTransId="{EBE7A5FC-CE73-0F44-AEEA-6FCAA08A891C}" sibTransId="{863B65CD-CECB-2C41-B408-A9258959AF7F}"/>
    <dgm:cxn modelId="{E138843C-C78B-DD4A-9BA8-4F72C5AC9672}" srcId="{7C033389-970F-CA4C-9E58-562C58AEB075}" destId="{EDD376C9-9ADA-674F-B955-A50805645A79}" srcOrd="2" destOrd="0" parTransId="{4BF7D5E5-80A0-A24A-8B8A-00210A877D99}" sibTransId="{A355B5AF-52D0-0345-8864-76ECD8DFA8EC}"/>
    <dgm:cxn modelId="{78D71D3E-0407-F944-B2E6-9F3E6BF6A70D}" type="presOf" srcId="{5126B247-C66B-8A4A-9B00-8492E16A725F}" destId="{FE6F0663-A21A-A542-B83C-275EE58FAF5B}" srcOrd="0" destOrd="0" presId="urn:microsoft.com/office/officeart/2005/8/layout/hList1"/>
    <dgm:cxn modelId="{F9A9B35E-9193-A445-9048-1B03460791A4}" srcId="{43F57B6E-C47E-DE44-B07F-603226B65632}" destId="{58E5EF23-08AA-1F42-88A9-8541F5A527B4}" srcOrd="2" destOrd="0" parTransId="{8ECEBA3B-4B76-DF48-B584-569448204CB7}" sibTransId="{1D3A6BF3-D5AE-6549-A28E-D65409718E11}"/>
    <dgm:cxn modelId="{68C2F160-B468-9640-9D64-2CA23C1F406D}" type="presOf" srcId="{5B249E68-E328-0C4C-B50B-4BFD5D43FEC5}" destId="{088B76B2-DC73-9B4A-AC98-812BB7E61432}" srcOrd="0" destOrd="0" presId="urn:microsoft.com/office/officeart/2005/8/layout/hList1"/>
    <dgm:cxn modelId="{A936EC41-420F-664F-A09D-CB59E7460F9A}" type="presOf" srcId="{7C033389-970F-CA4C-9E58-562C58AEB075}" destId="{2566804C-DA52-0948-947B-F46918B8B4E2}" srcOrd="0" destOrd="0" presId="urn:microsoft.com/office/officeart/2005/8/layout/hList1"/>
    <dgm:cxn modelId="{1C3CF241-9F77-5247-B4C9-83EF7F1D351D}" srcId="{CA654FB2-5576-7B4F-A935-9726CFD53FED}" destId="{58543135-3AEF-524A-B022-D5ACE53C1C43}" srcOrd="0" destOrd="0" parTransId="{BCA3267D-DCA9-D241-847D-E8C76CD25601}" sibTransId="{7702A048-89E6-DB43-B1C6-3FD544F7BC3C}"/>
    <dgm:cxn modelId="{8A359364-01E2-7D4F-B0B3-9490D7A444D4}" srcId="{58543135-3AEF-524A-B022-D5ACE53C1C43}" destId="{5B249E68-E328-0C4C-B50B-4BFD5D43FEC5}" srcOrd="0" destOrd="0" parTransId="{6FB10F57-9276-3746-861E-9BF3CFE01E1B}" sibTransId="{96C2DAC2-DECA-AC4D-B872-163F318C695A}"/>
    <dgm:cxn modelId="{E42DCE70-CE31-6249-BBCF-042F480EADAE}" type="presOf" srcId="{58E5EF23-08AA-1F42-88A9-8541F5A527B4}" destId="{AA90033B-0A27-F44E-9787-639377172BDF}" srcOrd="0" destOrd="2" presId="urn:microsoft.com/office/officeart/2005/8/layout/hList1"/>
    <dgm:cxn modelId="{E1DEA958-FF85-5742-96A7-621CCC478D81}" srcId="{5126B247-C66B-8A4A-9B00-8492E16A725F}" destId="{8BE9C476-6CB3-534F-9464-0B5057331059}" srcOrd="0" destOrd="0" parTransId="{F1E32368-0C92-0440-9CF8-E0A15C2AF177}" sibTransId="{32BF7C7F-E2C2-1746-A151-8137020E8907}"/>
    <dgm:cxn modelId="{2082FD59-E214-FC4E-8924-26D745DFB5D5}" srcId="{CA654FB2-5576-7B4F-A935-9726CFD53FED}" destId="{5126B247-C66B-8A4A-9B00-8492E16A725F}" srcOrd="2" destOrd="0" parTransId="{EE018B05-039C-BF45-A389-45B4DF3F154D}" sibTransId="{01395351-01B6-A44E-B6AE-1F254F4D69A6}"/>
    <dgm:cxn modelId="{89CB9683-4308-0E47-AE9D-82BBD08D7162}" type="presOf" srcId="{D56514C4-900B-4249-ACC8-7A045DABA842}" destId="{088B76B2-DC73-9B4A-AC98-812BB7E61432}" srcOrd="0" destOrd="4" presId="urn:microsoft.com/office/officeart/2005/8/layout/hList1"/>
    <dgm:cxn modelId="{0EBD7591-436F-2A48-86A0-635C7A9FAF87}" type="presOf" srcId="{13E82372-B082-EB43-8794-76B43189BCCF}" destId="{D33E47D3-3FD2-C942-B1FD-9A305A5D9013}" srcOrd="0" destOrd="1" presId="urn:microsoft.com/office/officeart/2005/8/layout/hList1"/>
    <dgm:cxn modelId="{55E0169D-5B43-7E4C-A33D-CECC926FC346}" type="presOf" srcId="{CA654FB2-5576-7B4F-A935-9726CFD53FED}" destId="{02FAE770-27B3-9A4A-B80F-8567290C0FB4}" srcOrd="0" destOrd="0" presId="urn:microsoft.com/office/officeart/2005/8/layout/hList1"/>
    <dgm:cxn modelId="{CACB21A1-B34A-0344-9231-FBFEFB5DFED6}" srcId="{43F57B6E-C47E-DE44-B07F-603226B65632}" destId="{8EED6CDB-8E82-C34A-99A7-E2709F771716}" srcOrd="0" destOrd="0" parTransId="{408F906D-8587-5D41-BECB-BA14DBE8EC32}" sibTransId="{442643ED-149B-9F41-8D84-57DD33406E3B}"/>
    <dgm:cxn modelId="{C3A688A3-ED11-8C4D-9D75-F55BD69E07E5}" srcId="{7C033389-970F-CA4C-9E58-562C58AEB075}" destId="{F17D0CD3-5C09-1B4D-9CB7-CE78A05710E1}" srcOrd="3" destOrd="0" parTransId="{BBDF2BCF-8C89-6746-8E86-E1DC3F1D3438}" sibTransId="{9A8E437D-A97D-6242-B3BE-1F7A9C13650E}"/>
    <dgm:cxn modelId="{2C8B87AC-2E2B-364D-9AB1-490931AF0242}" srcId="{5126B247-C66B-8A4A-9B00-8492E16A725F}" destId="{4DBC69B8-8954-3E44-9152-1A83C7EE6966}" srcOrd="4" destOrd="0" parTransId="{71E2C5A6-2C67-FA45-AE03-AFF0948E640E}" sibTransId="{709E71C0-27AE-CB4F-9153-504AE4206726}"/>
    <dgm:cxn modelId="{0714EBAC-72AE-414F-B5CC-B915CB9D095D}" srcId="{58543135-3AEF-524A-B022-D5ACE53C1C43}" destId="{4B2F8895-F610-E347-A188-130882EF0D3E}" srcOrd="2" destOrd="0" parTransId="{D960D6E2-4307-1949-8B2A-8E06C41B88D1}" sibTransId="{442B27C0-FB3C-9F42-A51A-B09B7DBFBA35}"/>
    <dgm:cxn modelId="{AD4FAEB3-8084-AD40-B9C8-AB1AD1479FBF}" srcId="{5126B247-C66B-8A4A-9B00-8492E16A725F}" destId="{F9F79635-9CD8-CF45-8C86-B21F0E027627}" srcOrd="1" destOrd="0" parTransId="{43C659F0-649E-CC49-8C88-302C2A8D74F9}" sibTransId="{A9C0D6AB-2246-FD45-81F3-316E690D3D66}"/>
    <dgm:cxn modelId="{67BC28B6-655E-464C-A06D-FFADF060C7FC}" type="presOf" srcId="{58543135-3AEF-524A-B022-D5ACE53C1C43}" destId="{EEDFD494-71D8-5344-AE79-E654F4D38A18}" srcOrd="0" destOrd="0" presId="urn:microsoft.com/office/officeart/2005/8/layout/hList1"/>
    <dgm:cxn modelId="{76B7D4BB-2912-5D46-95E4-56F4E2854C9E}" srcId="{CA654FB2-5576-7B4F-A935-9726CFD53FED}" destId="{7C033389-970F-CA4C-9E58-562C58AEB075}" srcOrd="1" destOrd="0" parTransId="{918E28C1-5BF1-9E4C-A6DC-3C4A01115A71}" sibTransId="{1DE8F9D8-17CA-7B45-B7B3-D6907FCB5620}"/>
    <dgm:cxn modelId="{4FC272BD-76C9-0C48-B842-5AA90F1B7844}" srcId="{58543135-3AEF-524A-B022-D5ACE53C1C43}" destId="{9E1755DF-EADF-7840-B1D8-56A2AF6A9495}" srcOrd="3" destOrd="0" parTransId="{AA050319-F570-7941-8A70-06E9CA8C0984}" sibTransId="{820BBCB4-D532-E442-85D3-F0EF5DFA0755}"/>
    <dgm:cxn modelId="{9AC679CE-E3E1-DF4A-B182-F6CC23343001}" srcId="{5126B247-C66B-8A4A-9B00-8492E16A725F}" destId="{7AD0030F-E957-FB4E-A433-73E7A0A61F0F}" srcOrd="2" destOrd="0" parTransId="{4768E842-A5F0-FD4F-B222-E474185D18B6}" sibTransId="{F2B3B7DF-AEC4-F740-B852-362068868DD9}"/>
    <dgm:cxn modelId="{6D8639D0-3734-3E48-993E-93933024A4F0}" type="presOf" srcId="{C6C81BD9-4FB0-FE46-BE4B-1CA943F70BF3}" destId="{088B76B2-DC73-9B4A-AC98-812BB7E61432}" srcOrd="0" destOrd="1" presId="urn:microsoft.com/office/officeart/2005/8/layout/hList1"/>
    <dgm:cxn modelId="{F99963D2-2E64-D44B-8773-76FBA9E70775}" type="presOf" srcId="{F9F79635-9CD8-CF45-8C86-B21F0E027627}" destId="{2A3E448B-3DC3-0E4D-8E15-8A4A6466DFD9}" srcOrd="0" destOrd="1" presId="urn:microsoft.com/office/officeart/2005/8/layout/hList1"/>
    <dgm:cxn modelId="{336102D5-6572-9145-AF27-D95A37997A10}" type="presOf" srcId="{9E1755DF-EADF-7840-B1D8-56A2AF6A9495}" destId="{088B76B2-DC73-9B4A-AC98-812BB7E61432}" srcOrd="0" destOrd="3" presId="urn:microsoft.com/office/officeart/2005/8/layout/hList1"/>
    <dgm:cxn modelId="{923940DA-B094-8242-BC59-C35C110BA97F}" srcId="{CA654FB2-5576-7B4F-A935-9726CFD53FED}" destId="{43F57B6E-C47E-DE44-B07F-603226B65632}" srcOrd="3" destOrd="0" parTransId="{E56E5ECD-2E6B-1A4B-A856-3B59EF10902C}" sibTransId="{01DF68F4-B04C-B24F-BCD5-FA4003798926}"/>
    <dgm:cxn modelId="{0625D1DD-283A-5942-B737-F0DD810CAEDA}" type="presOf" srcId="{93CAF1DF-19D3-3D4E-AE0D-90EAF9320FD8}" destId="{AA90033B-0A27-F44E-9787-639377172BDF}" srcOrd="0" destOrd="1" presId="urn:microsoft.com/office/officeart/2005/8/layout/hList1"/>
    <dgm:cxn modelId="{EF2C66EC-62D9-9340-A522-39BF4A0CE31C}" srcId="{58543135-3AEF-524A-B022-D5ACE53C1C43}" destId="{D56514C4-900B-4249-ACC8-7A045DABA842}" srcOrd="4" destOrd="0" parTransId="{880A1B51-C6D7-5848-B875-B3CC532D8095}" sibTransId="{8AE15E74-95C4-814F-B802-622EA3519A0A}"/>
    <dgm:cxn modelId="{542E3CF2-B1AB-2042-834F-222BDD54C4F6}" type="presOf" srcId="{EDD376C9-9ADA-674F-B955-A50805645A79}" destId="{D33E47D3-3FD2-C942-B1FD-9A305A5D9013}" srcOrd="0" destOrd="2" presId="urn:microsoft.com/office/officeart/2005/8/layout/hList1"/>
    <dgm:cxn modelId="{BE9166F4-9665-2046-8967-2A4F48077062}" srcId="{43F57B6E-C47E-DE44-B07F-603226B65632}" destId="{93CAF1DF-19D3-3D4E-AE0D-90EAF9320FD8}" srcOrd="1" destOrd="0" parTransId="{5B39AC9D-2A09-7A4F-A6DB-54BD68E88ED5}" sibTransId="{0C36EC12-D9C9-4C45-85C7-9D2B0D9D86BF}"/>
    <dgm:cxn modelId="{C07CDF95-35C9-6349-A325-BF1A645AD651}" type="presParOf" srcId="{02FAE770-27B3-9A4A-B80F-8567290C0FB4}" destId="{632FCD21-0534-4D42-8527-84F9B8FA3852}" srcOrd="0" destOrd="0" presId="urn:microsoft.com/office/officeart/2005/8/layout/hList1"/>
    <dgm:cxn modelId="{3BB10A50-339F-9249-BDCF-0141CFEA016B}" type="presParOf" srcId="{632FCD21-0534-4D42-8527-84F9B8FA3852}" destId="{EEDFD494-71D8-5344-AE79-E654F4D38A18}" srcOrd="0" destOrd="0" presId="urn:microsoft.com/office/officeart/2005/8/layout/hList1"/>
    <dgm:cxn modelId="{62D0C648-5EFF-E542-A9AB-0AEC78A4430F}" type="presParOf" srcId="{632FCD21-0534-4D42-8527-84F9B8FA3852}" destId="{088B76B2-DC73-9B4A-AC98-812BB7E61432}" srcOrd="1" destOrd="0" presId="urn:microsoft.com/office/officeart/2005/8/layout/hList1"/>
    <dgm:cxn modelId="{81DEB9A1-F098-4A45-BFA2-505E612EA628}" type="presParOf" srcId="{02FAE770-27B3-9A4A-B80F-8567290C0FB4}" destId="{F59481DB-E94C-0A41-8BBC-EC3539F12F4C}" srcOrd="1" destOrd="0" presId="urn:microsoft.com/office/officeart/2005/8/layout/hList1"/>
    <dgm:cxn modelId="{7BFED58A-A99A-174D-8C8B-3EFA26F5E21B}" type="presParOf" srcId="{02FAE770-27B3-9A4A-B80F-8567290C0FB4}" destId="{EB7F6231-6082-3145-8CCE-07A23D31F11F}" srcOrd="2" destOrd="0" presId="urn:microsoft.com/office/officeart/2005/8/layout/hList1"/>
    <dgm:cxn modelId="{AA9F9BC1-E516-AD41-9ADE-912463355D8A}" type="presParOf" srcId="{EB7F6231-6082-3145-8CCE-07A23D31F11F}" destId="{2566804C-DA52-0948-947B-F46918B8B4E2}" srcOrd="0" destOrd="0" presId="urn:microsoft.com/office/officeart/2005/8/layout/hList1"/>
    <dgm:cxn modelId="{E49B6788-C58E-1344-8A94-01016E0B4DBF}" type="presParOf" srcId="{EB7F6231-6082-3145-8CCE-07A23D31F11F}" destId="{D33E47D3-3FD2-C942-B1FD-9A305A5D9013}" srcOrd="1" destOrd="0" presId="urn:microsoft.com/office/officeart/2005/8/layout/hList1"/>
    <dgm:cxn modelId="{1C54B810-A777-9B4F-AEF7-F635F787C7D0}" type="presParOf" srcId="{02FAE770-27B3-9A4A-B80F-8567290C0FB4}" destId="{EB6E558C-5468-0241-913B-5090D1E5D0F2}" srcOrd="3" destOrd="0" presId="urn:microsoft.com/office/officeart/2005/8/layout/hList1"/>
    <dgm:cxn modelId="{AD3E0DEA-BE3C-A547-BE28-6861FFE3D185}" type="presParOf" srcId="{02FAE770-27B3-9A4A-B80F-8567290C0FB4}" destId="{E90CD412-4242-0F45-B1A4-A1229AAFE79A}" srcOrd="4" destOrd="0" presId="urn:microsoft.com/office/officeart/2005/8/layout/hList1"/>
    <dgm:cxn modelId="{EE74E98E-AEAB-D64C-B324-267332952CB4}" type="presParOf" srcId="{E90CD412-4242-0F45-B1A4-A1229AAFE79A}" destId="{FE6F0663-A21A-A542-B83C-275EE58FAF5B}" srcOrd="0" destOrd="0" presId="urn:microsoft.com/office/officeart/2005/8/layout/hList1"/>
    <dgm:cxn modelId="{1250E0FB-A58D-BE4A-B66E-FA7258B119F9}" type="presParOf" srcId="{E90CD412-4242-0F45-B1A4-A1229AAFE79A}" destId="{2A3E448B-3DC3-0E4D-8E15-8A4A6466DFD9}" srcOrd="1" destOrd="0" presId="urn:microsoft.com/office/officeart/2005/8/layout/hList1"/>
    <dgm:cxn modelId="{A93BCC48-99D5-AC43-B1BF-598CCB46F01B}" type="presParOf" srcId="{02FAE770-27B3-9A4A-B80F-8567290C0FB4}" destId="{D1273520-96BC-4944-AD49-1ED22501231D}" srcOrd="5" destOrd="0" presId="urn:microsoft.com/office/officeart/2005/8/layout/hList1"/>
    <dgm:cxn modelId="{2891BF0D-4AC0-8941-8C49-FA4E87617C8B}" type="presParOf" srcId="{02FAE770-27B3-9A4A-B80F-8567290C0FB4}" destId="{99C48F5E-40C2-A640-8806-C39EB94D6CC4}" srcOrd="6" destOrd="0" presId="urn:microsoft.com/office/officeart/2005/8/layout/hList1"/>
    <dgm:cxn modelId="{7B06FABA-0787-3345-A346-FE386234AA2D}" type="presParOf" srcId="{99C48F5E-40C2-A640-8806-C39EB94D6CC4}" destId="{2B991BFD-7A24-894F-9674-E1880E9AE52C}" srcOrd="0" destOrd="0" presId="urn:microsoft.com/office/officeart/2005/8/layout/hList1"/>
    <dgm:cxn modelId="{4A9AB7E7-BE7D-BE49-8DA5-D11BD7A10398}" type="presParOf" srcId="{99C48F5E-40C2-A640-8806-C39EB94D6CC4}" destId="{AA90033B-0A27-F44E-9787-639377172BD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56D361-D9C7-4482-BBB4-170C93820282}">
      <dsp:nvSpPr>
        <dsp:cNvPr id="0" name=""/>
        <dsp:cNvSpPr/>
      </dsp:nvSpPr>
      <dsp:spPr>
        <a:xfrm>
          <a:off x="0" y="598310"/>
          <a:ext cx="10058399" cy="9371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354076" rIns="78064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CORD-19</a:t>
          </a:r>
          <a:r>
            <a:rPr lang="zh-CN" sz="1700" kern="1200"/>
            <a:t> </a:t>
          </a:r>
          <a:r>
            <a:rPr lang="en-US" sz="1700" kern="1200"/>
            <a:t>is</a:t>
          </a:r>
          <a:r>
            <a:rPr lang="zh-CN" sz="1700" kern="1200"/>
            <a:t> </a:t>
          </a:r>
          <a:r>
            <a:rPr lang="en-US" sz="1700" kern="1200"/>
            <a:t>a</a:t>
          </a:r>
          <a:r>
            <a:rPr lang="zh-CN" sz="1700" kern="1200"/>
            <a:t> </a:t>
          </a:r>
          <a:r>
            <a:rPr lang="en-US" sz="1700" kern="1200"/>
            <a:t>resource</a:t>
          </a:r>
          <a:r>
            <a:rPr lang="zh-CN" sz="1700" kern="1200"/>
            <a:t> </a:t>
          </a:r>
          <a:r>
            <a:rPr lang="en-US" sz="1700" kern="1200"/>
            <a:t>of</a:t>
          </a:r>
          <a:r>
            <a:rPr lang="zh-CN" sz="1700" kern="1200"/>
            <a:t> </a:t>
          </a:r>
          <a:r>
            <a:rPr lang="en-US" sz="1700" kern="1200"/>
            <a:t>over</a:t>
          </a:r>
          <a:r>
            <a:rPr lang="zh-CN" sz="1700" kern="1200"/>
            <a:t> </a:t>
          </a:r>
          <a:r>
            <a:rPr lang="en-US" altLang="zh-CN" sz="1700" kern="1200"/>
            <a:t>60</a:t>
          </a:r>
          <a:r>
            <a:rPr lang="en-US" sz="1700" kern="1200"/>
            <a:t>,000</a:t>
          </a:r>
          <a:r>
            <a:rPr lang="zh-CN" sz="1700" kern="1200"/>
            <a:t> </a:t>
          </a:r>
          <a:r>
            <a:rPr lang="en-US" sz="1700" kern="1200"/>
            <a:t>scholarly</a:t>
          </a:r>
          <a:r>
            <a:rPr lang="zh-CN" sz="1700" kern="1200"/>
            <a:t> </a:t>
          </a:r>
          <a:r>
            <a:rPr lang="en-US" sz="1700" kern="1200"/>
            <a:t>articles,</a:t>
          </a:r>
          <a:r>
            <a:rPr lang="zh-CN" sz="1700" kern="1200"/>
            <a:t> </a:t>
          </a:r>
          <a:r>
            <a:rPr lang="en-US" sz="1700" kern="1200"/>
            <a:t>including</a:t>
          </a:r>
          <a:r>
            <a:rPr lang="zh-CN" sz="1700" kern="1200"/>
            <a:t> </a:t>
          </a:r>
          <a:r>
            <a:rPr lang="en-US" sz="1700" kern="1200"/>
            <a:t>over</a:t>
          </a:r>
          <a:r>
            <a:rPr lang="zh-CN" sz="1700" kern="1200"/>
            <a:t> </a:t>
          </a:r>
          <a:r>
            <a:rPr lang="en-IN" altLang="zh-CN" sz="1700" kern="1200"/>
            <a:t>4</a:t>
          </a:r>
          <a:r>
            <a:rPr lang="en-US" sz="1700" kern="1200"/>
            <a:t>0,000</a:t>
          </a:r>
          <a:r>
            <a:rPr lang="zh-CN" sz="1700" kern="1200"/>
            <a:t> </a:t>
          </a:r>
          <a:r>
            <a:rPr lang="en-US" sz="1700" kern="1200"/>
            <a:t>with</a:t>
          </a:r>
          <a:r>
            <a:rPr lang="zh-CN" sz="1700" kern="1200"/>
            <a:t> </a:t>
          </a:r>
          <a:r>
            <a:rPr lang="en-US" sz="1700" kern="1200"/>
            <a:t>full</a:t>
          </a:r>
          <a:r>
            <a:rPr lang="zh-CN" sz="1700" kern="1200"/>
            <a:t> </a:t>
          </a:r>
          <a:r>
            <a:rPr lang="en-US" sz="1700" kern="1200"/>
            <a:t>text,</a:t>
          </a:r>
          <a:r>
            <a:rPr lang="zh-CN" sz="1700" kern="1200"/>
            <a:t> </a:t>
          </a:r>
          <a:r>
            <a:rPr lang="en-US" sz="1700" kern="1200"/>
            <a:t>about</a:t>
          </a:r>
          <a:r>
            <a:rPr lang="zh-CN" sz="1700" kern="1200"/>
            <a:t> </a:t>
          </a:r>
          <a:r>
            <a:rPr lang="en-US" sz="1700" kern="1200"/>
            <a:t>COVID-19,</a:t>
          </a:r>
          <a:r>
            <a:rPr lang="zh-CN" sz="1700" kern="1200"/>
            <a:t> </a:t>
          </a:r>
          <a:r>
            <a:rPr lang="en-US" sz="1700" kern="1200"/>
            <a:t>SARS-CoV-2,</a:t>
          </a:r>
          <a:r>
            <a:rPr lang="zh-CN" sz="1700" kern="1200"/>
            <a:t> </a:t>
          </a:r>
          <a:r>
            <a:rPr lang="en-US" sz="1700" kern="1200"/>
            <a:t>and</a:t>
          </a:r>
          <a:r>
            <a:rPr lang="zh-CN" sz="1700" kern="1200"/>
            <a:t> </a:t>
          </a:r>
          <a:r>
            <a:rPr lang="en-US" sz="1700" kern="1200"/>
            <a:t>related</a:t>
          </a:r>
          <a:r>
            <a:rPr lang="zh-CN" sz="1700" kern="1200"/>
            <a:t> </a:t>
          </a:r>
          <a:r>
            <a:rPr lang="en-US" sz="1700" kern="1200"/>
            <a:t>coronaviruses.</a:t>
          </a:r>
        </a:p>
      </dsp:txBody>
      <dsp:txXfrm>
        <a:off x="0" y="598310"/>
        <a:ext cx="10058399" cy="937125"/>
      </dsp:txXfrm>
    </dsp:sp>
    <dsp:sp modelId="{9002CAD4-CDF1-4ADF-A313-23BAA3CBFDDA}">
      <dsp:nvSpPr>
        <dsp:cNvPr id="0" name=""/>
        <dsp:cNvSpPr/>
      </dsp:nvSpPr>
      <dsp:spPr>
        <a:xfrm>
          <a:off x="502920" y="347390"/>
          <a:ext cx="7040880"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755650">
            <a:lnSpc>
              <a:spcPct val="90000"/>
            </a:lnSpc>
            <a:spcBef>
              <a:spcPct val="0"/>
            </a:spcBef>
            <a:spcAft>
              <a:spcPct val="35000"/>
            </a:spcAft>
            <a:buNone/>
          </a:pPr>
          <a:r>
            <a:rPr lang="zh-CN" sz="1700" b="1" kern="1200"/>
            <a:t>Dataset</a:t>
          </a:r>
          <a:r>
            <a:rPr lang="zh-CN" sz="1700" kern="1200"/>
            <a:t>: COVID-19 Open Research Dataset Challenge (CORD-19)</a:t>
          </a:r>
          <a:endParaRPr lang="en-US" sz="1700" kern="1200"/>
        </a:p>
      </dsp:txBody>
      <dsp:txXfrm>
        <a:off x="527418" y="371888"/>
        <a:ext cx="6991884" cy="452844"/>
      </dsp:txXfrm>
    </dsp:sp>
    <dsp:sp modelId="{A3F66EAC-AC35-4FE9-A509-7EA9D490A6F4}">
      <dsp:nvSpPr>
        <dsp:cNvPr id="0" name=""/>
        <dsp:cNvSpPr/>
      </dsp:nvSpPr>
      <dsp:spPr>
        <a:xfrm>
          <a:off x="0" y="1878155"/>
          <a:ext cx="10058399" cy="1392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354076" rIns="780644" bIns="120904" numCol="1" spcCol="1270" anchor="t" anchorCtr="0">
          <a:noAutofit/>
        </a:bodyPr>
        <a:lstStyle/>
        <a:p>
          <a:pPr marL="171450" lvl="1" indent="-171450" algn="l" defTabSz="755650">
            <a:lnSpc>
              <a:spcPct val="90000"/>
            </a:lnSpc>
            <a:spcBef>
              <a:spcPct val="0"/>
            </a:spcBef>
            <a:spcAft>
              <a:spcPct val="15000"/>
            </a:spcAft>
            <a:buChar char="•"/>
          </a:pPr>
          <a:r>
            <a:rPr lang="zh-CN" sz="1700" kern="1200"/>
            <a:t>Given the large number of literature and the rapid spread of COVID-19, it is difficult for health professionals to keep up with new information on the virus. Can clustering similar research articles together simplify the search for related publications? How can the content of the clusters be qualified?</a:t>
          </a:r>
          <a:endParaRPr lang="en-US" sz="1700" kern="1200"/>
        </a:p>
      </dsp:txBody>
      <dsp:txXfrm>
        <a:off x="0" y="1878155"/>
        <a:ext cx="10058399" cy="1392300"/>
      </dsp:txXfrm>
    </dsp:sp>
    <dsp:sp modelId="{D571AC43-D137-4BDC-9EC4-E95960EE570D}">
      <dsp:nvSpPr>
        <dsp:cNvPr id="0" name=""/>
        <dsp:cNvSpPr/>
      </dsp:nvSpPr>
      <dsp:spPr>
        <a:xfrm>
          <a:off x="502920" y="1627234"/>
          <a:ext cx="7040880"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755650" rtl="0">
            <a:lnSpc>
              <a:spcPct val="90000"/>
            </a:lnSpc>
            <a:spcBef>
              <a:spcPct val="0"/>
            </a:spcBef>
            <a:spcAft>
              <a:spcPct val="35000"/>
            </a:spcAft>
            <a:buNone/>
          </a:pPr>
          <a:r>
            <a:rPr lang="en-US" sz="1700" b="1" kern="1200"/>
            <a:t>Project</a:t>
          </a:r>
          <a:r>
            <a:rPr lang="en-US" sz="1700" kern="1200"/>
            <a:t>:</a:t>
          </a:r>
          <a:r>
            <a:rPr lang="en-US" sz="1700" kern="1200">
              <a:latin typeface="Rockwell Condensed"/>
            </a:rPr>
            <a:t> </a:t>
          </a:r>
          <a:r>
            <a:rPr lang="en-US" sz="1700" kern="1200">
              <a:latin typeface="Rockwell"/>
            </a:rPr>
            <a:t>Literature Clustering</a:t>
          </a:r>
        </a:p>
      </dsp:txBody>
      <dsp:txXfrm>
        <a:off x="527418" y="1651732"/>
        <a:ext cx="6991884"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2B819B-4AF4-4452-B911-DD25DDBF8F3B}">
      <dsp:nvSpPr>
        <dsp:cNvPr id="0" name=""/>
        <dsp:cNvSpPr/>
      </dsp:nvSpPr>
      <dsp:spPr>
        <a:xfrm>
          <a:off x="0" y="908049"/>
          <a:ext cx="6572250" cy="1676400"/>
        </a:xfrm>
        <a:prstGeom prst="roundRect">
          <a:avLst>
            <a:gd name="adj" fmla="val 10000"/>
          </a:avLst>
        </a:prstGeom>
        <a:solidFill>
          <a:schemeClr val="accent6">
            <a:lumMod val="40000"/>
            <a:lumOff val="60000"/>
          </a:schemeClr>
        </a:solidFill>
        <a:ln>
          <a:noFill/>
        </a:ln>
        <a:effectLst/>
      </dsp:spPr>
      <dsp:style>
        <a:lnRef idx="0">
          <a:scrgbClr r="0" g="0" b="0"/>
        </a:lnRef>
        <a:fillRef idx="1">
          <a:scrgbClr r="0" g="0" b="0"/>
        </a:fillRef>
        <a:effectRef idx="0">
          <a:scrgbClr r="0" g="0" b="0"/>
        </a:effectRef>
        <a:fontRef idx="minor"/>
      </dsp:style>
    </dsp:sp>
    <dsp:sp modelId="{47EA1951-8AE5-48B8-B43D-FAEBE3BCA60D}">
      <dsp:nvSpPr>
        <dsp:cNvPr id="0" name=""/>
        <dsp:cNvSpPr/>
      </dsp:nvSpPr>
      <dsp:spPr>
        <a:xfrm>
          <a:off x="507111" y="1285239"/>
          <a:ext cx="922020" cy="922020"/>
        </a:xfrm>
        <a:prstGeom prst="rect">
          <a:avLst/>
        </a:prstGeom>
        <a:blipFill>
          <a:blip xmlns:r="http://schemas.openxmlformats.org/officeDocument/2006/relationships" r:embed="rId1">
            <a:extLst>
              <a:ext uri="{837473B0-CC2E-450A-ABE3-18F120FF3D39}">
                <a1611:picAttrSrcUrl xmlns:a1611="http://schemas.microsoft.com/office/drawing/2016/11/main" r:i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C24314D-FE54-4CE3-B1E0-15259DBE85EE}">
      <dsp:nvSpPr>
        <dsp:cNvPr id="0" name=""/>
        <dsp:cNvSpPr/>
      </dsp:nvSpPr>
      <dsp:spPr>
        <a:xfrm>
          <a:off x="1936242" y="908049"/>
          <a:ext cx="4636008" cy="16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19" tIns="177419" rIns="177419" bIns="177419" numCol="1" spcCol="1270" anchor="ctr" anchorCtr="0">
          <a:noAutofit/>
        </a:bodyPr>
        <a:lstStyle/>
        <a:p>
          <a:pPr marL="0" lvl="0" indent="0" algn="l" defTabSz="844550">
            <a:lnSpc>
              <a:spcPct val="100000"/>
            </a:lnSpc>
            <a:spcBef>
              <a:spcPct val="0"/>
            </a:spcBef>
            <a:spcAft>
              <a:spcPct val="35000"/>
            </a:spcAft>
            <a:buNone/>
          </a:pPr>
          <a:r>
            <a:rPr lang="en-US" sz="1900" kern="1200"/>
            <a:t>Given the large number of literature it would be hard for healthcare workers to keep up with new information on the virus</a:t>
          </a:r>
          <a:endParaRPr lang="en-US" altLang="zh-CN" sz="1900" kern="1200">
            <a:latin typeface="Rockwell Condensed" panose="02060603050405020104"/>
          </a:endParaRPr>
        </a:p>
      </dsp:txBody>
      <dsp:txXfrm>
        <a:off x="1936242" y="908049"/>
        <a:ext cx="4636008" cy="1676400"/>
      </dsp:txXfrm>
    </dsp:sp>
    <dsp:sp modelId="{30B91336-9BB4-42C2-BC74-D8128B846D6E}">
      <dsp:nvSpPr>
        <dsp:cNvPr id="0" name=""/>
        <dsp:cNvSpPr/>
      </dsp:nvSpPr>
      <dsp:spPr>
        <a:xfrm>
          <a:off x="0" y="3667035"/>
          <a:ext cx="6572250" cy="1676400"/>
        </a:xfrm>
        <a:prstGeom prst="roundRect">
          <a:avLst>
            <a:gd name="adj" fmla="val 10000"/>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dsp:style>
    </dsp:sp>
    <dsp:sp modelId="{09E0065B-01BE-40DD-8446-65380CCB5AD1}">
      <dsp:nvSpPr>
        <dsp:cNvPr id="0" name=""/>
        <dsp:cNvSpPr/>
      </dsp:nvSpPr>
      <dsp:spPr>
        <a:xfrm>
          <a:off x="497687" y="4021765"/>
          <a:ext cx="922020" cy="922020"/>
        </a:xfrm>
        <a:prstGeom prst="rect">
          <a:avLst/>
        </a:prstGeom>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8A15914-6057-4E8E-A44E-4990718B2279}">
      <dsp:nvSpPr>
        <dsp:cNvPr id="0" name=""/>
        <dsp:cNvSpPr/>
      </dsp:nvSpPr>
      <dsp:spPr>
        <a:xfrm>
          <a:off x="1911856" y="3663431"/>
          <a:ext cx="4636008" cy="16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19" tIns="177419" rIns="177419" bIns="177419" numCol="1" spcCol="1270" anchor="ctr" anchorCtr="0">
          <a:noAutofit/>
        </a:bodyPr>
        <a:lstStyle/>
        <a:p>
          <a:pPr marL="0" lvl="0" indent="0" algn="l" defTabSz="844550">
            <a:lnSpc>
              <a:spcPct val="100000"/>
            </a:lnSpc>
            <a:spcBef>
              <a:spcPct val="0"/>
            </a:spcBef>
            <a:spcAft>
              <a:spcPct val="35000"/>
            </a:spcAft>
            <a:buNone/>
          </a:pPr>
          <a:r>
            <a:rPr lang="en-US" altLang="zh-CN" sz="1900" kern="1200">
              <a:latin typeface="+mn-lt"/>
            </a:rPr>
            <a:t>Our goal is to </a:t>
          </a:r>
          <a:r>
            <a:rPr lang="en-US" sz="1900" kern="1200">
              <a:latin typeface="+mn-lt"/>
            </a:rPr>
            <a:t>b</a:t>
          </a:r>
          <a:r>
            <a:rPr lang="en-US" altLang="zh-CN" sz="1900" kern="1200">
              <a:latin typeface="+mn-lt"/>
            </a:rPr>
            <a:t>uild a topic model using LDA (Latent Dirichlet Allocation</a:t>
          </a:r>
          <a:r>
            <a:rPr lang="en-US" sz="1900" kern="1200">
              <a:latin typeface="+mn-lt"/>
            </a:rPr>
            <a:t>)</a:t>
          </a:r>
          <a:r>
            <a:rPr lang="zh-CN" altLang="en-US" sz="1900" kern="1200">
              <a:latin typeface="+mn-lt"/>
            </a:rPr>
            <a:t> </a:t>
          </a:r>
          <a:r>
            <a:rPr lang="en-US" sz="1900" kern="1200">
              <a:latin typeface="+mn-lt"/>
            </a:rPr>
            <a:t>to</a:t>
          </a:r>
          <a:r>
            <a:rPr lang="zh-CN" altLang="en-US" sz="1900" kern="1200">
              <a:latin typeface="+mn-lt"/>
            </a:rPr>
            <a:t> </a:t>
          </a:r>
          <a:r>
            <a:rPr lang="en-US" sz="1900" kern="1200">
              <a:latin typeface="+mn-lt"/>
            </a:rPr>
            <a:t>help</a:t>
          </a:r>
          <a:r>
            <a:rPr lang="zh-CN" altLang="en-US" sz="1900" kern="1200">
              <a:latin typeface="+mn-lt"/>
            </a:rPr>
            <a:t> </a:t>
          </a:r>
          <a:r>
            <a:rPr lang="en-US" altLang="zh-CN" sz="1900" kern="1200">
              <a:latin typeface="+mn-lt"/>
            </a:rPr>
            <a:t>find</a:t>
          </a:r>
          <a:r>
            <a:rPr lang="en-US" sz="1900" kern="1200">
              <a:latin typeface="+mn-lt"/>
            </a:rPr>
            <a:t> other literatures regarding the virus</a:t>
          </a:r>
          <a:r>
            <a:rPr lang="en-US" sz="1900" b="0" i="0" u="none" strike="noStrike" kern="1200" cap="none" baseline="0" noProof="0">
              <a:latin typeface="+mn-lt"/>
            </a:rPr>
            <a:t> under similar topics easily</a:t>
          </a:r>
          <a:endParaRPr lang="en-US" sz="1900" kern="1200">
            <a:latin typeface="+mn-lt"/>
          </a:endParaRPr>
        </a:p>
      </dsp:txBody>
      <dsp:txXfrm>
        <a:off x="1911856" y="3663431"/>
        <a:ext cx="4636008" cy="1676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2A650-F627-4129-BFD6-9F54A464403C}">
      <dsp:nvSpPr>
        <dsp:cNvPr id="0" name=""/>
        <dsp:cNvSpPr/>
      </dsp:nvSpPr>
      <dsp:spPr>
        <a:xfrm>
          <a:off x="0" y="265506"/>
          <a:ext cx="5579125" cy="71691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u="sng" kern="1200"/>
            <a:t>Data</a:t>
          </a:r>
          <a:r>
            <a:rPr lang="zh-CN" sz="1200" b="1" u="sng" kern="1200"/>
            <a:t> </a:t>
          </a:r>
          <a:r>
            <a:rPr lang="en-US" sz="1200" b="1" u="sng" kern="1200"/>
            <a:t>pre-processing :</a:t>
          </a:r>
        </a:p>
        <a:p>
          <a:pPr marL="0" lvl="0" indent="0" algn="l" defTabSz="533400">
            <a:lnSpc>
              <a:spcPct val="90000"/>
            </a:lnSpc>
            <a:spcBef>
              <a:spcPct val="0"/>
            </a:spcBef>
            <a:spcAft>
              <a:spcPct val="35000"/>
            </a:spcAft>
            <a:buNone/>
          </a:pPr>
          <a:r>
            <a:rPr lang="en-US" sz="1200" kern="1200"/>
            <a:t>This is done to get a clean dataset by treating NAs, duplicates etc</a:t>
          </a:r>
          <a:endParaRPr lang="en-US" sz="1200" b="0" i="0" u="none" strike="noStrike" kern="1200" cap="none" baseline="0" noProof="0">
            <a:latin typeface="Rockwell Condensed"/>
          </a:endParaRPr>
        </a:p>
      </dsp:txBody>
      <dsp:txXfrm>
        <a:off x="34997" y="300503"/>
        <a:ext cx="5509131" cy="646923"/>
      </dsp:txXfrm>
    </dsp:sp>
    <dsp:sp modelId="{FD3236B1-793B-4AFD-808F-EC11052CBA0F}">
      <dsp:nvSpPr>
        <dsp:cNvPr id="0" name=""/>
        <dsp:cNvSpPr/>
      </dsp:nvSpPr>
      <dsp:spPr>
        <a:xfrm>
          <a:off x="0" y="1016983"/>
          <a:ext cx="5579125" cy="716917"/>
        </a:xfrm>
        <a:prstGeom prst="roundRect">
          <a:avLst/>
        </a:prstGeom>
        <a:solidFill>
          <a:schemeClr val="accent2">
            <a:hueOff val="317965"/>
            <a:satOff val="-7255"/>
            <a:lumOff val="268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u="sng" kern="1200"/>
            <a:t>Text</a:t>
          </a:r>
          <a:r>
            <a:rPr lang="zh-CN" sz="1200" b="1" u="sng" kern="1200"/>
            <a:t> </a:t>
          </a:r>
          <a:r>
            <a:rPr lang="en-US" sz="1200" b="1" u="sng" kern="1200"/>
            <a:t>Preprocessing : </a:t>
          </a:r>
        </a:p>
        <a:p>
          <a:pPr marL="0" lvl="0" indent="0" algn="l" defTabSz="533400">
            <a:lnSpc>
              <a:spcPct val="90000"/>
            </a:lnSpc>
            <a:spcBef>
              <a:spcPct val="0"/>
            </a:spcBef>
            <a:spcAft>
              <a:spcPct val="35000"/>
            </a:spcAft>
            <a:buNone/>
          </a:pPr>
          <a:r>
            <a:rPr lang="en-US" sz="1200" kern="1200"/>
            <a:t>The preprocessing step usually consists of the tasks such as tokenization and filtering out stop words and vectorization</a:t>
          </a:r>
        </a:p>
      </dsp:txBody>
      <dsp:txXfrm>
        <a:off x="34997" y="1051980"/>
        <a:ext cx="5509131" cy="646923"/>
      </dsp:txXfrm>
    </dsp:sp>
    <dsp:sp modelId="{F196361E-1B76-44DE-8858-FC4950EAB6FE}">
      <dsp:nvSpPr>
        <dsp:cNvPr id="0" name=""/>
        <dsp:cNvSpPr/>
      </dsp:nvSpPr>
      <dsp:spPr>
        <a:xfrm>
          <a:off x="0" y="1768461"/>
          <a:ext cx="5579125" cy="716917"/>
        </a:xfrm>
        <a:prstGeom prst="roundRect">
          <a:avLst/>
        </a:prstGeom>
        <a:solidFill>
          <a:schemeClr val="accent2">
            <a:hueOff val="635930"/>
            <a:satOff val="-14509"/>
            <a:lumOff val="536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u="sng" kern="1200"/>
            <a:t>TF-IDF : </a:t>
          </a:r>
        </a:p>
        <a:p>
          <a:pPr marL="0" lvl="0" indent="0" algn="l" defTabSz="533400">
            <a:lnSpc>
              <a:spcPct val="90000"/>
            </a:lnSpc>
            <a:spcBef>
              <a:spcPct val="0"/>
            </a:spcBef>
            <a:spcAft>
              <a:spcPct val="35000"/>
            </a:spcAft>
            <a:buNone/>
          </a:pPr>
          <a:r>
            <a:rPr lang="en-US" sz="1200" kern="1200"/>
            <a:t>By using the TF-IDF weight, the document search can deliver results that are most relevant to what is searched for</a:t>
          </a:r>
        </a:p>
      </dsp:txBody>
      <dsp:txXfrm>
        <a:off x="34997" y="1803458"/>
        <a:ext cx="5509131" cy="646923"/>
      </dsp:txXfrm>
    </dsp:sp>
    <dsp:sp modelId="{0940553B-9907-48B0-9C9B-B99F20EB7473}">
      <dsp:nvSpPr>
        <dsp:cNvPr id="0" name=""/>
        <dsp:cNvSpPr/>
      </dsp:nvSpPr>
      <dsp:spPr>
        <a:xfrm>
          <a:off x="0" y="2519938"/>
          <a:ext cx="5579125" cy="716917"/>
        </a:xfrm>
        <a:prstGeom prst="roundRect">
          <a:avLst/>
        </a:prstGeom>
        <a:solidFill>
          <a:schemeClr val="accent2">
            <a:hueOff val="953895"/>
            <a:satOff val="-21764"/>
            <a:lumOff val="803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u="sng" kern="1200"/>
            <a:t>Clustering :</a:t>
          </a:r>
        </a:p>
        <a:p>
          <a:pPr marL="0" lvl="0" indent="0" algn="l" defTabSz="533400">
            <a:lnSpc>
              <a:spcPct val="90000"/>
            </a:lnSpc>
            <a:spcBef>
              <a:spcPct val="0"/>
            </a:spcBef>
            <a:spcAft>
              <a:spcPct val="35000"/>
            </a:spcAft>
            <a:buNone/>
          </a:pPr>
          <a:r>
            <a:rPr lang="en-US" sz="1200" kern="1200"/>
            <a:t>We</a:t>
          </a:r>
          <a:r>
            <a:rPr lang="zh-CN" sz="1200" kern="1200"/>
            <a:t> </a:t>
          </a:r>
          <a:r>
            <a:rPr lang="en-US" sz="1200" kern="1200"/>
            <a:t>use</a:t>
          </a:r>
          <a:r>
            <a:rPr lang="zh-CN" sz="1200" kern="1200"/>
            <a:t> k-means clustering </a:t>
          </a:r>
          <a:r>
            <a:rPr lang="en-US" sz="1200" kern="1200"/>
            <a:t>t</a:t>
          </a:r>
          <a:r>
            <a:rPr lang="zh-CN" sz="1200" kern="1200"/>
            <a:t>o partition n documents in the context of text data into k clusters. representative around which the clusters are built</a:t>
          </a:r>
          <a:endParaRPr lang="en-US" sz="1200" kern="1200"/>
        </a:p>
      </dsp:txBody>
      <dsp:txXfrm>
        <a:off x="34997" y="2554935"/>
        <a:ext cx="5509131" cy="646923"/>
      </dsp:txXfrm>
    </dsp:sp>
    <dsp:sp modelId="{BCD29B2B-03E0-4E24-B906-46B4EDFFC07B}">
      <dsp:nvSpPr>
        <dsp:cNvPr id="0" name=""/>
        <dsp:cNvSpPr/>
      </dsp:nvSpPr>
      <dsp:spPr>
        <a:xfrm>
          <a:off x="0" y="3271416"/>
          <a:ext cx="5579125" cy="716917"/>
        </a:xfrm>
        <a:prstGeom prst="roundRect">
          <a:avLst/>
        </a:prstGeom>
        <a:solidFill>
          <a:schemeClr val="accent2">
            <a:hueOff val="1271860"/>
            <a:satOff val="-29019"/>
            <a:lumOff val="1071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u="sng" kern="1200"/>
            <a:t>Dimensionality reduction :</a:t>
          </a:r>
        </a:p>
        <a:p>
          <a:pPr marL="0" lvl="0" indent="0" algn="l" defTabSz="533400">
            <a:lnSpc>
              <a:spcPct val="90000"/>
            </a:lnSpc>
            <a:spcBef>
              <a:spcPct val="0"/>
            </a:spcBef>
            <a:spcAft>
              <a:spcPct val="35000"/>
            </a:spcAft>
            <a:buNone/>
          </a:pPr>
          <a:r>
            <a:rPr lang="en-US" sz="1200" b="0" kern="1200"/>
            <a:t>This</a:t>
          </a:r>
          <a:r>
            <a:rPr lang="en-US" sz="1200" b="1" kern="1200"/>
            <a:t> </a:t>
          </a:r>
          <a:r>
            <a:rPr lang="en-US" sz="1200" kern="1200"/>
            <a:t>is done using PCA to obtain optimal number of components that capture the greatest amount of variance</a:t>
          </a:r>
        </a:p>
      </dsp:txBody>
      <dsp:txXfrm>
        <a:off x="34997" y="3306413"/>
        <a:ext cx="5509131" cy="646923"/>
      </dsp:txXfrm>
    </dsp:sp>
    <dsp:sp modelId="{7472A7BE-4FE5-4E7D-A827-C1707735CA90}">
      <dsp:nvSpPr>
        <dsp:cNvPr id="0" name=""/>
        <dsp:cNvSpPr/>
      </dsp:nvSpPr>
      <dsp:spPr>
        <a:xfrm>
          <a:off x="0" y="4022893"/>
          <a:ext cx="5579125" cy="716917"/>
        </a:xfrm>
        <a:prstGeom prst="roundRect">
          <a:avLst/>
        </a:prstGeom>
        <a:solidFill>
          <a:schemeClr val="accent2">
            <a:hueOff val="1589824"/>
            <a:satOff val="-36273"/>
            <a:lumOff val="1339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altLang="zh-CN" sz="1200" b="1" u="sng" kern="1200"/>
            <a:t>Topic Modeling: </a:t>
          </a:r>
        </a:p>
        <a:p>
          <a:pPr marL="0" lvl="0" indent="0" algn="l" defTabSz="533400">
            <a:lnSpc>
              <a:spcPct val="90000"/>
            </a:lnSpc>
            <a:spcBef>
              <a:spcPct val="0"/>
            </a:spcBef>
            <a:spcAft>
              <a:spcPct val="35000"/>
            </a:spcAft>
            <a:buNone/>
          </a:pPr>
          <a:r>
            <a:rPr lang="en-IN" altLang="zh-CN" sz="1200" kern="1200"/>
            <a:t>Using </a:t>
          </a:r>
          <a:r>
            <a:rPr lang="zh-CN" sz="1200" kern="1200"/>
            <a:t>LDA (Latent Dirichlet Allocation)</a:t>
          </a:r>
          <a:r>
            <a:rPr lang="en-IN" altLang="zh-CN" sz="1200" kern="1200"/>
            <a:t> for</a:t>
          </a:r>
          <a:r>
            <a:rPr lang="zh-CN" sz="1200" kern="1200"/>
            <a:t> mapping a specific article into the topic space, we can then find relate</a:t>
          </a:r>
          <a:r>
            <a:rPr lang="en-IN" altLang="zh-CN" sz="1200" kern="1200"/>
            <a:t>d articles</a:t>
          </a:r>
          <a:endParaRPr lang="en-US" sz="1200" kern="1200"/>
        </a:p>
      </dsp:txBody>
      <dsp:txXfrm>
        <a:off x="34997" y="4057890"/>
        <a:ext cx="5509131" cy="646923"/>
      </dsp:txXfrm>
    </dsp:sp>
    <dsp:sp modelId="{CBAC7B1A-6182-4DD0-81BD-815E4258BF11}">
      <dsp:nvSpPr>
        <dsp:cNvPr id="0" name=""/>
        <dsp:cNvSpPr/>
      </dsp:nvSpPr>
      <dsp:spPr>
        <a:xfrm>
          <a:off x="0" y="4774371"/>
          <a:ext cx="5579125" cy="716917"/>
        </a:xfrm>
        <a:prstGeom prst="roundRect">
          <a:avLst/>
        </a:prstGeom>
        <a:solidFill>
          <a:schemeClr val="accent2">
            <a:hueOff val="1907789"/>
            <a:satOff val="-43528"/>
            <a:lumOff val="160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u="sng" kern="1200"/>
            <a:t>Classification :</a:t>
          </a:r>
          <a:br>
            <a:rPr lang="en-US" sz="1200" kern="1200"/>
          </a:br>
          <a:r>
            <a:rPr lang="en-US" sz="1200" kern="1200"/>
            <a:t>Build three classification models that can be used for recommending similar literatures</a:t>
          </a:r>
        </a:p>
      </dsp:txBody>
      <dsp:txXfrm>
        <a:off x="34997" y="4809368"/>
        <a:ext cx="5509131" cy="6469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2F5740-8736-4B96-AF20-133154BA2920}">
      <dsp:nvSpPr>
        <dsp:cNvPr id="0" name=""/>
        <dsp:cNvSpPr/>
      </dsp:nvSpPr>
      <dsp:spPr>
        <a:xfrm rot="10800000">
          <a:off x="1222570" y="825"/>
          <a:ext cx="6837407" cy="548896"/>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2048" tIns="76200" rIns="142240" bIns="76200" numCol="1" spcCol="1270" anchor="ctr" anchorCtr="0">
          <a:noAutofit/>
        </a:bodyPr>
        <a:lstStyle/>
        <a:p>
          <a:pPr marL="0" lvl="0" indent="0" algn="ctr" defTabSz="889000">
            <a:lnSpc>
              <a:spcPct val="90000"/>
            </a:lnSpc>
            <a:spcBef>
              <a:spcPct val="0"/>
            </a:spcBef>
            <a:spcAft>
              <a:spcPct val="35000"/>
            </a:spcAft>
            <a:buNone/>
          </a:pPr>
          <a:r>
            <a:rPr lang="en-IN" sz="2000" kern="1200"/>
            <a:t>Vaccination &amp; Therapeutics</a:t>
          </a:r>
        </a:p>
        <a:p>
          <a:pPr marL="0" lvl="0" indent="0" algn="ctr" defTabSz="889000">
            <a:lnSpc>
              <a:spcPct val="90000"/>
            </a:lnSpc>
            <a:spcBef>
              <a:spcPct val="0"/>
            </a:spcBef>
            <a:spcAft>
              <a:spcPct val="35000"/>
            </a:spcAft>
            <a:buNone/>
          </a:pPr>
          <a:r>
            <a:rPr lang="en-IN" sz="1400" kern="1200"/>
            <a:t>{“</a:t>
          </a:r>
          <a:r>
            <a:rPr lang="en-IN" sz="1400" kern="1200" err="1"/>
            <a:t>vaccine”,”influenza”,”cases”,”sars”,”medicine</a:t>
          </a:r>
          <a:r>
            <a:rPr lang="en-IN" sz="1400" kern="1200"/>
            <a:t>”…}</a:t>
          </a:r>
        </a:p>
      </dsp:txBody>
      <dsp:txXfrm rot="10800000">
        <a:off x="1359794" y="825"/>
        <a:ext cx="6700183" cy="548896"/>
      </dsp:txXfrm>
    </dsp:sp>
    <dsp:sp modelId="{2303B3A8-1374-4C30-B730-DBB4EBE90878}">
      <dsp:nvSpPr>
        <dsp:cNvPr id="0" name=""/>
        <dsp:cNvSpPr/>
      </dsp:nvSpPr>
      <dsp:spPr>
        <a:xfrm>
          <a:off x="1280378" y="825"/>
          <a:ext cx="548896" cy="548896"/>
        </a:xfrm>
        <a:prstGeom prst="ellipse">
          <a:avLst/>
        </a:prstGeom>
        <a:blipFill>
          <a:blip xmlns:r="http://schemas.openxmlformats.org/officeDocument/2006/relationships" r:embed="rId1">
            <a:extLst>
              <a:ext uri="{837473B0-CC2E-450A-ABE3-18F120FF3D39}">
                <a1611:picAttrSrcUrl xmlns:a1611="http://schemas.microsoft.com/office/drawing/2016/11/main" r:id="rId2"/>
              </a:ext>
            </a:extLst>
          </a:blip>
          <a:srcRect/>
          <a:stretch>
            <a:fillRect t="-3000" b="-3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8829AC-D594-40D0-9E20-D1C4AFB0FB4F}">
      <dsp:nvSpPr>
        <dsp:cNvPr id="0" name=""/>
        <dsp:cNvSpPr/>
      </dsp:nvSpPr>
      <dsp:spPr>
        <a:xfrm rot="10800000">
          <a:off x="1222570" y="713571"/>
          <a:ext cx="6837407" cy="548896"/>
        </a:xfrm>
        <a:prstGeom prst="homePlate">
          <a:avLst/>
        </a:prstGeom>
        <a:solidFill>
          <a:schemeClr val="accent4">
            <a:hueOff val="4084606"/>
            <a:satOff val="-4797"/>
            <a:lumOff val="184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2048" tIns="76200" rIns="142240" bIns="76200" numCol="1" spcCol="1270" anchor="ctr" anchorCtr="0">
          <a:noAutofit/>
        </a:bodyPr>
        <a:lstStyle/>
        <a:p>
          <a:pPr marL="0" lvl="0" indent="0" algn="ctr" defTabSz="889000">
            <a:lnSpc>
              <a:spcPct val="90000"/>
            </a:lnSpc>
            <a:spcBef>
              <a:spcPct val="0"/>
            </a:spcBef>
            <a:spcAft>
              <a:spcPct val="35000"/>
            </a:spcAft>
            <a:buNone/>
          </a:pPr>
          <a:r>
            <a:rPr lang="en-IN" sz="2000" kern="1200"/>
            <a:t>Antibodies Literature</a:t>
          </a:r>
        </a:p>
        <a:p>
          <a:pPr marL="0" lvl="0" indent="0" algn="ctr" defTabSz="889000">
            <a:lnSpc>
              <a:spcPct val="90000"/>
            </a:lnSpc>
            <a:spcBef>
              <a:spcPct val="0"/>
            </a:spcBef>
            <a:spcAft>
              <a:spcPct val="35000"/>
            </a:spcAft>
            <a:buNone/>
          </a:pPr>
          <a:r>
            <a:rPr lang="en-IN" sz="1400" kern="1200"/>
            <a:t>{“proteins”,”cells”,”HIV”,”anti”,”antibody”…}</a:t>
          </a:r>
        </a:p>
      </dsp:txBody>
      <dsp:txXfrm rot="10800000">
        <a:off x="1359794" y="713571"/>
        <a:ext cx="6700183" cy="548896"/>
      </dsp:txXfrm>
    </dsp:sp>
    <dsp:sp modelId="{F2573CB2-8DC3-404D-B744-259FF78EFA2D}">
      <dsp:nvSpPr>
        <dsp:cNvPr id="0" name=""/>
        <dsp:cNvSpPr/>
      </dsp:nvSpPr>
      <dsp:spPr>
        <a:xfrm>
          <a:off x="1280378" y="713571"/>
          <a:ext cx="548896" cy="548896"/>
        </a:xfrm>
        <a:prstGeom prst="ellipse">
          <a:avLst/>
        </a:prstGeom>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1BE494-FC12-4D67-9426-16F92EC93DC3}">
      <dsp:nvSpPr>
        <dsp:cNvPr id="0" name=""/>
        <dsp:cNvSpPr/>
      </dsp:nvSpPr>
      <dsp:spPr>
        <a:xfrm rot="10800000">
          <a:off x="1222570" y="1426317"/>
          <a:ext cx="6837407" cy="548896"/>
        </a:xfrm>
        <a:prstGeom prst="homePlate">
          <a:avLst/>
        </a:prstGeom>
        <a:solidFill>
          <a:schemeClr val="accent4">
            <a:hueOff val="8169213"/>
            <a:satOff val="-9594"/>
            <a:lumOff val="368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2048" tIns="76200" rIns="142240" bIns="76200" numCol="1" spcCol="1270" anchor="ctr" anchorCtr="0">
          <a:noAutofit/>
        </a:bodyPr>
        <a:lstStyle/>
        <a:p>
          <a:pPr marL="0" lvl="0" indent="0" algn="ctr" defTabSz="889000">
            <a:lnSpc>
              <a:spcPct val="90000"/>
            </a:lnSpc>
            <a:spcBef>
              <a:spcPct val="0"/>
            </a:spcBef>
            <a:spcAft>
              <a:spcPct val="35000"/>
            </a:spcAft>
            <a:buNone/>
          </a:pPr>
          <a:r>
            <a:rPr lang="en-IN" sz="2000" kern="1200"/>
            <a:t>Virus genetics</a:t>
          </a:r>
        </a:p>
        <a:p>
          <a:pPr marL="0" lvl="0" indent="0" algn="ctr" defTabSz="889000">
            <a:lnSpc>
              <a:spcPct val="90000"/>
            </a:lnSpc>
            <a:spcBef>
              <a:spcPct val="0"/>
            </a:spcBef>
            <a:spcAft>
              <a:spcPct val="35000"/>
            </a:spcAft>
            <a:buNone/>
          </a:pPr>
          <a:r>
            <a:rPr lang="en-IN" sz="1400" kern="1200"/>
            <a:t>{“genomes”,”rna”,”DNA”,”strains”,”sequences”,…}</a:t>
          </a:r>
          <a:endParaRPr lang="en-IN" sz="1100" kern="1200"/>
        </a:p>
      </dsp:txBody>
      <dsp:txXfrm rot="10800000">
        <a:off x="1359794" y="1426317"/>
        <a:ext cx="6700183" cy="548896"/>
      </dsp:txXfrm>
    </dsp:sp>
    <dsp:sp modelId="{A137C711-57D3-4778-83A1-9036CE5FDE62}">
      <dsp:nvSpPr>
        <dsp:cNvPr id="0" name=""/>
        <dsp:cNvSpPr/>
      </dsp:nvSpPr>
      <dsp:spPr>
        <a:xfrm>
          <a:off x="1280378" y="1426317"/>
          <a:ext cx="548896" cy="548896"/>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C0E4A7-2DEF-417F-98E2-7AEE3ADCDBC5}">
      <dsp:nvSpPr>
        <dsp:cNvPr id="0" name=""/>
        <dsp:cNvSpPr/>
      </dsp:nvSpPr>
      <dsp:spPr>
        <a:xfrm rot="10800000">
          <a:off x="1222570" y="2139063"/>
          <a:ext cx="6837407" cy="548896"/>
        </a:xfrm>
        <a:prstGeom prst="homePlate">
          <a:avLst/>
        </a:prstGeom>
        <a:solidFill>
          <a:schemeClr val="accent4">
            <a:hueOff val="12253820"/>
            <a:satOff val="-14392"/>
            <a:lumOff val="553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2048" tIns="76200" rIns="142240" bIns="76200" numCol="1" spcCol="1270" anchor="ctr" anchorCtr="0">
          <a:noAutofit/>
        </a:bodyPr>
        <a:lstStyle/>
        <a:p>
          <a:pPr marL="0" lvl="0" indent="0" algn="ctr" defTabSz="889000">
            <a:lnSpc>
              <a:spcPct val="90000"/>
            </a:lnSpc>
            <a:spcBef>
              <a:spcPct val="0"/>
            </a:spcBef>
            <a:spcAft>
              <a:spcPct val="35000"/>
            </a:spcAft>
            <a:buNone/>
          </a:pPr>
          <a:r>
            <a:rPr lang="en-IN" sz="2000" kern="1200"/>
            <a:t>Disease Structure</a:t>
          </a:r>
        </a:p>
        <a:p>
          <a:pPr marL="0" lvl="0" indent="0" algn="ctr" defTabSz="889000">
            <a:lnSpc>
              <a:spcPct val="90000"/>
            </a:lnSpc>
            <a:spcBef>
              <a:spcPct val="0"/>
            </a:spcBef>
            <a:spcAft>
              <a:spcPct val="35000"/>
            </a:spcAft>
            <a:buNone/>
          </a:pPr>
          <a:r>
            <a:rPr lang="en-IN" sz="1600" kern="1200"/>
            <a:t>{“expression”,”replication”,”materials”,”</a:t>
          </a:r>
          <a:r>
            <a:rPr lang="en-IN" sz="1600" kern="1200" err="1"/>
            <a:t>ifn</a:t>
          </a:r>
          <a:r>
            <a:rPr lang="en-IN" sz="1600" kern="1200"/>
            <a:t>”,”mice”…}</a:t>
          </a:r>
        </a:p>
      </dsp:txBody>
      <dsp:txXfrm rot="10800000">
        <a:off x="1359794" y="2139063"/>
        <a:ext cx="6700183" cy="548896"/>
      </dsp:txXfrm>
    </dsp:sp>
    <dsp:sp modelId="{AF1907A6-238B-442C-8F07-E4E5F51D3C3C}">
      <dsp:nvSpPr>
        <dsp:cNvPr id="0" name=""/>
        <dsp:cNvSpPr/>
      </dsp:nvSpPr>
      <dsp:spPr>
        <a:xfrm>
          <a:off x="1280378" y="2139063"/>
          <a:ext cx="548896" cy="548896"/>
        </a:xfrm>
        <a:prstGeom prst="ellipse">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13000" r="-13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EE73C4-0697-46AE-8E7E-1E895ED40853}">
      <dsp:nvSpPr>
        <dsp:cNvPr id="0" name=""/>
        <dsp:cNvSpPr/>
      </dsp:nvSpPr>
      <dsp:spPr>
        <a:xfrm rot="10800000">
          <a:off x="1222570" y="2851809"/>
          <a:ext cx="6837407" cy="548896"/>
        </a:xfrm>
        <a:prstGeom prst="homePlate">
          <a:avLst/>
        </a:prstGeom>
        <a:solidFill>
          <a:schemeClr val="accent4">
            <a:hueOff val="16338426"/>
            <a:satOff val="-19189"/>
            <a:lumOff val="737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2048" tIns="76200" rIns="142240" bIns="76200" numCol="1" spcCol="1270" anchor="ctr" anchorCtr="0">
          <a:noAutofit/>
        </a:bodyPr>
        <a:lstStyle/>
        <a:p>
          <a:pPr marL="0" lvl="0" indent="0" algn="ctr" defTabSz="889000">
            <a:lnSpc>
              <a:spcPct val="90000"/>
            </a:lnSpc>
            <a:spcBef>
              <a:spcPct val="0"/>
            </a:spcBef>
            <a:spcAft>
              <a:spcPct val="35000"/>
            </a:spcAft>
            <a:buNone/>
          </a:pPr>
          <a:r>
            <a:rPr lang="en-IN" sz="2000" kern="1200"/>
            <a:t>Public Risk Factors</a:t>
          </a:r>
        </a:p>
        <a:p>
          <a:pPr marL="0" lvl="0" indent="0" algn="ctr" defTabSz="889000">
            <a:lnSpc>
              <a:spcPct val="90000"/>
            </a:lnSpc>
            <a:spcBef>
              <a:spcPct val="0"/>
            </a:spcBef>
            <a:spcAft>
              <a:spcPct val="35000"/>
            </a:spcAft>
            <a:buNone/>
          </a:pPr>
          <a:r>
            <a:rPr lang="en-IN" sz="1600" kern="1200"/>
            <a:t>{“</a:t>
          </a:r>
          <a:r>
            <a:rPr lang="en-IN" sz="1600" kern="1200" err="1"/>
            <a:t>Risk”,”children”,”patients”,”health”,”public”,”age</a:t>
          </a:r>
          <a:r>
            <a:rPr lang="en-IN" sz="1600" kern="1200"/>
            <a:t>”…}</a:t>
          </a:r>
        </a:p>
      </dsp:txBody>
      <dsp:txXfrm rot="10800000">
        <a:off x="1359794" y="2851809"/>
        <a:ext cx="6700183" cy="548896"/>
      </dsp:txXfrm>
    </dsp:sp>
    <dsp:sp modelId="{06B74F86-E764-421E-9419-047C69AF2471}">
      <dsp:nvSpPr>
        <dsp:cNvPr id="0" name=""/>
        <dsp:cNvSpPr/>
      </dsp:nvSpPr>
      <dsp:spPr>
        <a:xfrm>
          <a:off x="1280378" y="2851809"/>
          <a:ext cx="548896" cy="548896"/>
        </a:xfrm>
        <a:prstGeom prst="ellipse">
          <a:avLst/>
        </a:prstGeom>
        <a:blipFill>
          <a:blip xmlns:r="http://schemas.openxmlformats.org/officeDocument/2006/relationships"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a:stretch>
            <a:fillRect l="-6000" r="-6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A94CFE-8CE7-405D-9D36-150C48E1F2D4}">
      <dsp:nvSpPr>
        <dsp:cNvPr id="0" name=""/>
        <dsp:cNvSpPr/>
      </dsp:nvSpPr>
      <dsp:spPr>
        <a:xfrm rot="10800000">
          <a:off x="1222570" y="3564556"/>
          <a:ext cx="6837407" cy="548896"/>
        </a:xfrm>
        <a:prstGeom prst="homePlate">
          <a:avLst/>
        </a:prstGeom>
        <a:solidFill>
          <a:schemeClr val="accent4">
            <a:hueOff val="20423033"/>
            <a:satOff val="-23986"/>
            <a:lumOff val="921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2048" tIns="76200" rIns="142240" bIns="76200" numCol="1" spcCol="1270" anchor="ctr" anchorCtr="0">
          <a:noAutofit/>
        </a:bodyPr>
        <a:lstStyle/>
        <a:p>
          <a:pPr marL="0" lvl="0" indent="0" algn="ctr" defTabSz="889000">
            <a:lnSpc>
              <a:spcPct val="90000"/>
            </a:lnSpc>
            <a:spcBef>
              <a:spcPct val="0"/>
            </a:spcBef>
            <a:spcAft>
              <a:spcPct val="35000"/>
            </a:spcAft>
            <a:buNone/>
          </a:pPr>
          <a:r>
            <a:rPr lang="en-IN" sz="2000" kern="1200"/>
            <a:t>Others</a:t>
          </a:r>
        </a:p>
        <a:p>
          <a:pPr marL="0" lvl="0" indent="0" algn="ctr" defTabSz="889000">
            <a:lnSpc>
              <a:spcPct val="90000"/>
            </a:lnSpc>
            <a:spcBef>
              <a:spcPct val="0"/>
            </a:spcBef>
            <a:spcAft>
              <a:spcPct val="35000"/>
            </a:spcAft>
            <a:buNone/>
          </a:pPr>
          <a:r>
            <a:rPr lang="en-IN" sz="1600" kern="1200"/>
            <a:t>{“t”,”n”,”m”,”h”,”d”,”q”,”r”,”</a:t>
          </a:r>
          <a:r>
            <a:rPr lang="en-IN" sz="1600" kern="1200" err="1"/>
            <a:t>il</a:t>
          </a:r>
          <a:r>
            <a:rPr lang="en-IN" sz="1600" kern="1200"/>
            <a:t>”,…}</a:t>
          </a:r>
        </a:p>
      </dsp:txBody>
      <dsp:txXfrm rot="10800000">
        <a:off x="1359794" y="3564556"/>
        <a:ext cx="6700183" cy="548896"/>
      </dsp:txXfrm>
    </dsp:sp>
    <dsp:sp modelId="{4138B755-B68D-451B-BC45-FC5317850A14}">
      <dsp:nvSpPr>
        <dsp:cNvPr id="0" name=""/>
        <dsp:cNvSpPr/>
      </dsp:nvSpPr>
      <dsp:spPr>
        <a:xfrm>
          <a:off x="1280378" y="3564556"/>
          <a:ext cx="548896" cy="548896"/>
        </a:xfrm>
        <a:prstGeom prst="ellipse">
          <a:avLst/>
        </a:prstGeom>
        <a:blipFill>
          <a:blip xmlns:r="http://schemas.openxmlformats.org/officeDocument/2006/relationships" r:embed="rId9">
            <a:grayscl/>
            <a:lum bright="20000" contrast="-20000"/>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DFD494-71D8-5344-AE79-E654F4D38A18}">
      <dsp:nvSpPr>
        <dsp:cNvPr id="0" name=""/>
        <dsp:cNvSpPr/>
      </dsp:nvSpPr>
      <dsp:spPr>
        <a:xfrm>
          <a:off x="3781" y="638450"/>
          <a:ext cx="2273944" cy="49814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GB" sz="1400" kern="1200"/>
            <a:t>Logistic Regression (Multiclass)</a:t>
          </a:r>
        </a:p>
      </dsp:txBody>
      <dsp:txXfrm>
        <a:off x="3781" y="638450"/>
        <a:ext cx="2273944" cy="498145"/>
      </dsp:txXfrm>
    </dsp:sp>
    <dsp:sp modelId="{088B76B2-DC73-9B4A-AC98-812BB7E61432}">
      <dsp:nvSpPr>
        <dsp:cNvPr id="0" name=""/>
        <dsp:cNvSpPr/>
      </dsp:nvSpPr>
      <dsp:spPr>
        <a:xfrm>
          <a:off x="3781" y="1136595"/>
          <a:ext cx="2273944" cy="126818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GB" sz="1400" kern="1200"/>
            <a:t>Iterations= 50</a:t>
          </a:r>
        </a:p>
        <a:p>
          <a:pPr marL="114300" lvl="1" indent="-114300" algn="l" defTabSz="622300">
            <a:lnSpc>
              <a:spcPct val="90000"/>
            </a:lnSpc>
            <a:spcBef>
              <a:spcPct val="0"/>
            </a:spcBef>
            <a:spcAft>
              <a:spcPct val="15000"/>
            </a:spcAft>
            <a:buChar char="•"/>
          </a:pPr>
          <a:r>
            <a:rPr lang="en-GB" sz="1400" kern="1200" err="1"/>
            <a:t>elasticNet</a:t>
          </a:r>
          <a:r>
            <a:rPr lang="en-GB" sz="1400" kern="1200"/>
            <a:t>=0.1</a:t>
          </a:r>
        </a:p>
        <a:p>
          <a:pPr marL="114300" lvl="1" indent="-114300" algn="l" defTabSz="622300">
            <a:lnSpc>
              <a:spcPct val="90000"/>
            </a:lnSpc>
            <a:spcBef>
              <a:spcPct val="0"/>
            </a:spcBef>
            <a:spcAft>
              <a:spcPct val="15000"/>
            </a:spcAft>
            <a:buChar char="•"/>
          </a:pPr>
          <a:r>
            <a:rPr lang="en-GB" sz="1400" kern="1200"/>
            <a:t>Family=Multinomial</a:t>
          </a:r>
        </a:p>
        <a:p>
          <a:pPr marL="114300" lvl="1" indent="-114300" algn="l" defTabSz="622300">
            <a:lnSpc>
              <a:spcPct val="90000"/>
            </a:lnSpc>
            <a:spcBef>
              <a:spcPct val="0"/>
            </a:spcBef>
            <a:spcAft>
              <a:spcPct val="15000"/>
            </a:spcAft>
            <a:buChar char="•"/>
          </a:pPr>
          <a:r>
            <a:rPr lang="en-GB" sz="1400" b="1" kern="1200"/>
            <a:t>Accuracy(train)=32%</a:t>
          </a:r>
        </a:p>
        <a:p>
          <a:pPr marL="114300" lvl="1" indent="-114300" algn="l" defTabSz="622300">
            <a:lnSpc>
              <a:spcPct val="90000"/>
            </a:lnSpc>
            <a:spcBef>
              <a:spcPct val="0"/>
            </a:spcBef>
            <a:spcAft>
              <a:spcPct val="15000"/>
            </a:spcAft>
            <a:buChar char="•"/>
          </a:pPr>
          <a:r>
            <a:rPr lang="en-GB" sz="1400" b="1" kern="1200"/>
            <a:t>Accuracy(test) = 28%</a:t>
          </a:r>
        </a:p>
      </dsp:txBody>
      <dsp:txXfrm>
        <a:off x="3781" y="1136595"/>
        <a:ext cx="2273944" cy="1268189"/>
      </dsp:txXfrm>
    </dsp:sp>
    <dsp:sp modelId="{2566804C-DA52-0948-947B-F46918B8B4E2}">
      <dsp:nvSpPr>
        <dsp:cNvPr id="0" name=""/>
        <dsp:cNvSpPr/>
      </dsp:nvSpPr>
      <dsp:spPr>
        <a:xfrm>
          <a:off x="2596078" y="638450"/>
          <a:ext cx="2273944" cy="49814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GB" sz="1400" kern="1200"/>
            <a:t>Decision Trees</a:t>
          </a:r>
        </a:p>
      </dsp:txBody>
      <dsp:txXfrm>
        <a:off x="2596078" y="638450"/>
        <a:ext cx="2273944" cy="498145"/>
      </dsp:txXfrm>
    </dsp:sp>
    <dsp:sp modelId="{D33E47D3-3FD2-C942-B1FD-9A305A5D9013}">
      <dsp:nvSpPr>
        <dsp:cNvPr id="0" name=""/>
        <dsp:cNvSpPr/>
      </dsp:nvSpPr>
      <dsp:spPr>
        <a:xfrm>
          <a:off x="2596078" y="1136595"/>
          <a:ext cx="2273944" cy="126818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GB" sz="1400" kern="1200" err="1"/>
            <a:t>MaxDepth</a:t>
          </a:r>
          <a:r>
            <a:rPr lang="en-GB" sz="1400" kern="1200"/>
            <a:t>=15</a:t>
          </a:r>
        </a:p>
        <a:p>
          <a:pPr marL="114300" lvl="1" indent="-114300" algn="l" defTabSz="622300">
            <a:lnSpc>
              <a:spcPct val="90000"/>
            </a:lnSpc>
            <a:spcBef>
              <a:spcPct val="0"/>
            </a:spcBef>
            <a:spcAft>
              <a:spcPct val="15000"/>
            </a:spcAft>
            <a:buChar char="•"/>
          </a:pPr>
          <a:r>
            <a:rPr lang="en-GB" sz="1400" kern="1200"/>
            <a:t>Split=50</a:t>
          </a:r>
        </a:p>
        <a:p>
          <a:pPr marL="114300" lvl="1" indent="-114300" algn="l" defTabSz="622300">
            <a:lnSpc>
              <a:spcPct val="90000"/>
            </a:lnSpc>
            <a:spcBef>
              <a:spcPct val="0"/>
            </a:spcBef>
            <a:spcAft>
              <a:spcPct val="15000"/>
            </a:spcAft>
            <a:buChar char="•"/>
          </a:pPr>
          <a:r>
            <a:rPr lang="en-GB" sz="1400" b="1" kern="1200"/>
            <a:t>Accuracy(train)= 60%</a:t>
          </a:r>
        </a:p>
        <a:p>
          <a:pPr marL="114300" lvl="1" indent="-114300" algn="l" defTabSz="622300">
            <a:lnSpc>
              <a:spcPct val="90000"/>
            </a:lnSpc>
            <a:spcBef>
              <a:spcPct val="0"/>
            </a:spcBef>
            <a:spcAft>
              <a:spcPct val="15000"/>
            </a:spcAft>
            <a:buChar char="•"/>
          </a:pPr>
          <a:r>
            <a:rPr lang="en-GB" sz="1400" b="1" kern="1200"/>
            <a:t>Accuracy(test)=53%</a:t>
          </a:r>
        </a:p>
      </dsp:txBody>
      <dsp:txXfrm>
        <a:off x="2596078" y="1136595"/>
        <a:ext cx="2273944" cy="1268189"/>
      </dsp:txXfrm>
    </dsp:sp>
    <dsp:sp modelId="{FE6F0663-A21A-A542-B83C-275EE58FAF5B}">
      <dsp:nvSpPr>
        <dsp:cNvPr id="0" name=""/>
        <dsp:cNvSpPr/>
      </dsp:nvSpPr>
      <dsp:spPr>
        <a:xfrm>
          <a:off x="5188376" y="638450"/>
          <a:ext cx="2273944" cy="49814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GB" sz="1400" kern="1200"/>
            <a:t>Random Forest</a:t>
          </a:r>
        </a:p>
      </dsp:txBody>
      <dsp:txXfrm>
        <a:off x="5188376" y="638450"/>
        <a:ext cx="2273944" cy="498145"/>
      </dsp:txXfrm>
    </dsp:sp>
    <dsp:sp modelId="{2A3E448B-3DC3-0E4D-8E15-8A4A6466DFD9}">
      <dsp:nvSpPr>
        <dsp:cNvPr id="0" name=""/>
        <dsp:cNvSpPr/>
      </dsp:nvSpPr>
      <dsp:spPr>
        <a:xfrm>
          <a:off x="5188376" y="1136595"/>
          <a:ext cx="2273944" cy="126818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GB" sz="1400" kern="1200" err="1"/>
            <a:t>MaxDepth</a:t>
          </a:r>
          <a:r>
            <a:rPr lang="en-GB" sz="1400" kern="1200"/>
            <a:t>= 15</a:t>
          </a:r>
        </a:p>
        <a:p>
          <a:pPr marL="114300" lvl="1" indent="-114300" algn="l" defTabSz="622300">
            <a:lnSpc>
              <a:spcPct val="90000"/>
            </a:lnSpc>
            <a:spcBef>
              <a:spcPct val="0"/>
            </a:spcBef>
            <a:spcAft>
              <a:spcPct val="15000"/>
            </a:spcAft>
            <a:buChar char="•"/>
          </a:pPr>
          <a:r>
            <a:rPr lang="en-GB" sz="1400" kern="1200" err="1"/>
            <a:t>NumofTrees</a:t>
          </a:r>
          <a:r>
            <a:rPr lang="en-GB" sz="1400" kern="1200"/>
            <a:t>= 50</a:t>
          </a:r>
        </a:p>
        <a:p>
          <a:pPr marL="114300" lvl="1" indent="-114300" algn="l" defTabSz="622300">
            <a:lnSpc>
              <a:spcPct val="90000"/>
            </a:lnSpc>
            <a:spcBef>
              <a:spcPct val="0"/>
            </a:spcBef>
            <a:spcAft>
              <a:spcPct val="15000"/>
            </a:spcAft>
            <a:buChar char="•"/>
          </a:pPr>
          <a:r>
            <a:rPr lang="en-GB" sz="1400" kern="1200"/>
            <a:t>Split=50</a:t>
          </a:r>
        </a:p>
        <a:p>
          <a:pPr marL="114300" lvl="1" indent="-114300" algn="l" defTabSz="622300">
            <a:lnSpc>
              <a:spcPct val="90000"/>
            </a:lnSpc>
            <a:spcBef>
              <a:spcPct val="0"/>
            </a:spcBef>
            <a:spcAft>
              <a:spcPct val="15000"/>
            </a:spcAft>
            <a:buChar char="•"/>
          </a:pPr>
          <a:r>
            <a:rPr lang="en-GB" sz="1400" b="1" kern="1200"/>
            <a:t>Accuracy(train): 68%</a:t>
          </a:r>
        </a:p>
        <a:p>
          <a:pPr marL="114300" lvl="1" indent="-114300" algn="l" defTabSz="622300">
            <a:lnSpc>
              <a:spcPct val="90000"/>
            </a:lnSpc>
            <a:spcBef>
              <a:spcPct val="0"/>
            </a:spcBef>
            <a:spcAft>
              <a:spcPct val="15000"/>
            </a:spcAft>
            <a:buChar char="•"/>
          </a:pPr>
          <a:r>
            <a:rPr lang="en-GB" sz="1400" b="1" kern="1200"/>
            <a:t>Accuracy(test): 65%</a:t>
          </a:r>
        </a:p>
      </dsp:txBody>
      <dsp:txXfrm>
        <a:off x="5188376" y="1136595"/>
        <a:ext cx="2273944" cy="1268189"/>
      </dsp:txXfrm>
    </dsp:sp>
    <dsp:sp modelId="{2B991BFD-7A24-894F-9674-E1880E9AE52C}">
      <dsp:nvSpPr>
        <dsp:cNvPr id="0" name=""/>
        <dsp:cNvSpPr/>
      </dsp:nvSpPr>
      <dsp:spPr>
        <a:xfrm>
          <a:off x="7780673" y="638450"/>
          <a:ext cx="2273944" cy="49814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GB" sz="1400" kern="1200"/>
            <a:t>Multi-Layered Perceptron</a:t>
          </a:r>
        </a:p>
      </dsp:txBody>
      <dsp:txXfrm>
        <a:off x="7780673" y="638450"/>
        <a:ext cx="2273944" cy="498145"/>
      </dsp:txXfrm>
    </dsp:sp>
    <dsp:sp modelId="{AA90033B-0A27-F44E-9787-639377172BDF}">
      <dsp:nvSpPr>
        <dsp:cNvPr id="0" name=""/>
        <dsp:cNvSpPr/>
      </dsp:nvSpPr>
      <dsp:spPr>
        <a:xfrm>
          <a:off x="7780673" y="1136595"/>
          <a:ext cx="2273944" cy="126818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GB" sz="1400" kern="1200"/>
            <a:t>2:4:5:6 Layered sequence</a:t>
          </a:r>
        </a:p>
        <a:p>
          <a:pPr marL="114300" lvl="1" indent="-114300" algn="l" defTabSz="622300">
            <a:lnSpc>
              <a:spcPct val="90000"/>
            </a:lnSpc>
            <a:spcBef>
              <a:spcPct val="0"/>
            </a:spcBef>
            <a:spcAft>
              <a:spcPct val="15000"/>
            </a:spcAft>
            <a:buChar char="•"/>
          </a:pPr>
          <a:r>
            <a:rPr lang="en-GB" sz="1400" b="1" kern="1200"/>
            <a:t>Accuracy(train): 38%</a:t>
          </a:r>
        </a:p>
        <a:p>
          <a:pPr marL="114300" lvl="1" indent="-114300" algn="l" defTabSz="622300">
            <a:lnSpc>
              <a:spcPct val="90000"/>
            </a:lnSpc>
            <a:spcBef>
              <a:spcPct val="0"/>
            </a:spcBef>
            <a:spcAft>
              <a:spcPct val="15000"/>
            </a:spcAft>
            <a:buChar char="•"/>
          </a:pPr>
          <a:r>
            <a:rPr lang="en-GB" sz="1400" b="1" kern="1200"/>
            <a:t>Accuracy(test): 30%</a:t>
          </a:r>
        </a:p>
      </dsp:txBody>
      <dsp:txXfrm>
        <a:off x="7780673" y="1136595"/>
        <a:ext cx="2273944" cy="126818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83284890-85D2-4D7B-8EF5-15A9C1DB8F42}" type="datetimeFigureOut">
              <a:rPr lang="en-US" dirty="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a:p>
        </p:txBody>
      </p:sp>
    </p:spTree>
    <p:extLst>
      <p:ext uri="{BB962C8B-B14F-4D97-AF65-F5344CB8AC3E}">
        <p14:creationId xmlns:p14="http://schemas.microsoft.com/office/powerpoint/2010/main" val="3336297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57CC2-0FC8-4686-B024-99790E0F5162}" type="datetimeFigureOut">
              <a:rPr lang="en-US" dirty="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288417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764DA5-CD3D-4590-A511-FCD3BC7A793E}" type="datetimeFigureOut">
              <a:rPr lang="en-US" dirty="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517720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F5661D-6934-4B32-B92C-470368BF1EC6}" type="datetimeFigureOut">
              <a:rPr lang="en-US" dirty="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993862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5/5/2020</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a:p>
        </p:txBody>
      </p:sp>
    </p:spTree>
    <p:extLst>
      <p:ext uri="{BB962C8B-B14F-4D97-AF65-F5344CB8AC3E}">
        <p14:creationId xmlns:p14="http://schemas.microsoft.com/office/powerpoint/2010/main" val="1280410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48D31E-DCDA-41A7-9C67-C4B11B94D21D}" type="datetimeFigureOut">
              <a:rPr lang="en-US" dirty="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60308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3762C0-B258-48F1-ADE6-176B4174CCDD}" type="datetimeFigureOut">
              <a:rPr lang="en-US" dirty="0"/>
              <a:t>5/5/2020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758376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7919A6-33EB-49BD-A62F-1FA56B9F9712}" type="datetimeFigureOut">
              <a:rPr lang="en-US" dirty="0"/>
              <a:t>5/5/2020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603278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5/5/2020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492520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5/5/2020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961620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5/5/2020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875021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5/5/2020</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3414671388"/>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2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7.jpeg"/><Relationship Id="rId5" Type="http://schemas.microsoft.com/office/2007/relationships/hdphoto" Target="../media/hdphoto1.wdp"/><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4.png"/><Relationship Id="rId7"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microsoft.com/office/2007/relationships/hdphoto" Target="../media/hdphoto2.wdp"/><Relationship Id="rId7" Type="http://schemas.openxmlformats.org/officeDocument/2006/relationships/diagramQuickStyle" Target="../diagrams/quickStyle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png"/><Relationship Id="rId9" Type="http://schemas.microsoft.com/office/2007/relationships/diagramDrawing" Target="../diagrams/drawing2.xml"/></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microsoft.com/office/2007/relationships/hdphoto" Target="../media/hdphoto3.wdp"/><Relationship Id="rId7" Type="http://schemas.openxmlformats.org/officeDocument/2006/relationships/diagramLayout" Target="../diagrams/layout3.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Data" Target="../diagrams/data3.xml"/><Relationship Id="rId5" Type="http://schemas.microsoft.com/office/2007/relationships/hdphoto" Target="../media/hdphoto2.wdp"/><Relationship Id="rId10" Type="http://schemas.microsoft.com/office/2007/relationships/diagramDrawing" Target="../diagrams/drawing3.xml"/><Relationship Id="rId4" Type="http://schemas.openxmlformats.org/officeDocument/2006/relationships/image" Target="../media/image4.png"/><Relationship Id="rId9" Type="http://schemas.openxmlformats.org/officeDocument/2006/relationships/diagramColors" Target="../diagrams/colors3.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png"/><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ctrTitle"/>
          </p:nvPr>
        </p:nvSpPr>
        <p:spPr>
          <a:xfrm>
            <a:off x="1051560" y="942975"/>
            <a:ext cx="9966960" cy="3525056"/>
          </a:xfrm>
        </p:spPr>
        <p:txBody>
          <a:bodyPr anchor="b">
            <a:normAutofit/>
          </a:bodyPr>
          <a:lstStyle/>
          <a:p>
            <a:pPr algn="ctr"/>
            <a:r>
              <a:rPr lang="zh-CN" sz="8900">
                <a:solidFill>
                  <a:srgbClr val="FFFFFF"/>
                </a:solidFill>
                <a:ea typeface="+mj-lt"/>
                <a:cs typeface="+mj-lt"/>
              </a:rPr>
              <a:t>IST 718</a:t>
            </a:r>
            <a:br>
              <a:rPr lang="zh-CN" sz="8900">
                <a:solidFill>
                  <a:srgbClr val="FFFFFF"/>
                </a:solidFill>
                <a:ea typeface="+mj-lt"/>
                <a:cs typeface="+mj-lt"/>
              </a:rPr>
            </a:br>
            <a:r>
              <a:rPr lang="zh-CN" sz="8900">
                <a:solidFill>
                  <a:srgbClr val="FFFFFF"/>
                </a:solidFill>
                <a:ea typeface="+mj-lt"/>
                <a:cs typeface="+mj-lt"/>
              </a:rPr>
              <a:t> Project presentation </a:t>
            </a:r>
            <a:endParaRPr lang="zh-CN" sz="8900">
              <a:solidFill>
                <a:srgbClr val="FFFFFF"/>
              </a:solidFill>
            </a:endParaRPr>
          </a:p>
        </p:txBody>
      </p:sp>
      <p:sp>
        <p:nvSpPr>
          <p:cNvPr id="3" name="副标题 2"/>
          <p:cNvSpPr>
            <a:spLocks noGrp="1"/>
          </p:cNvSpPr>
          <p:nvPr>
            <p:ph type="subTitle" idx="1"/>
          </p:nvPr>
        </p:nvSpPr>
        <p:spPr>
          <a:xfrm>
            <a:off x="1069848" y="4649148"/>
            <a:ext cx="9948672" cy="1486158"/>
          </a:xfrm>
        </p:spPr>
        <p:txBody>
          <a:bodyPr vert="horz" lIns="91440" tIns="45720" rIns="91440" bIns="45720" rtlCol="0">
            <a:normAutofit/>
          </a:bodyPr>
          <a:lstStyle/>
          <a:p>
            <a:pPr algn="ctr"/>
            <a:r>
              <a:rPr lang="zh-CN" altLang="en-US">
                <a:solidFill>
                  <a:srgbClr val="FFFFFF">
                    <a:alpha val="60000"/>
                  </a:srgbClr>
                </a:solidFill>
                <a:ea typeface="方正姚体"/>
              </a:rPr>
              <a:t>Group 2: Litin, Nikita, Hua, Meena</a:t>
            </a:r>
          </a:p>
          <a:p>
            <a:pPr algn="ctr"/>
            <a:r>
              <a:rPr lang="zh-CN" altLang="en-US">
                <a:solidFill>
                  <a:srgbClr val="FFFFFF">
                    <a:alpha val="60000"/>
                  </a:srgbClr>
                </a:solidFill>
                <a:ea typeface="方正姚体"/>
              </a:rPr>
              <a:t>2020/4/24</a:t>
            </a:r>
          </a:p>
        </p:txBody>
      </p:sp>
      <p:cxnSp>
        <p:nvCxnSpPr>
          <p:cNvPr id="10" name="Straight Connector 9">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3088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5BDDD-29E5-4060-B15B-FBDE2EF66962}"/>
              </a:ext>
            </a:extLst>
          </p:cNvPr>
          <p:cNvSpPr>
            <a:spLocks noGrp="1"/>
          </p:cNvSpPr>
          <p:nvPr>
            <p:ph type="title"/>
          </p:nvPr>
        </p:nvSpPr>
        <p:spPr/>
        <p:txBody>
          <a:bodyPr/>
          <a:lstStyle/>
          <a:p>
            <a:r>
              <a:rPr lang="en-IN"/>
              <a:t>Clustering using k-means</a:t>
            </a:r>
          </a:p>
        </p:txBody>
      </p:sp>
      <p:sp>
        <p:nvSpPr>
          <p:cNvPr id="3" name="Content Placeholder 2">
            <a:extLst>
              <a:ext uri="{FF2B5EF4-FFF2-40B4-BE49-F238E27FC236}">
                <a16:creationId xmlns:a16="http://schemas.microsoft.com/office/drawing/2014/main" id="{D9CA6F0A-EDB3-4BF6-B007-DFD1EE930919}"/>
              </a:ext>
            </a:extLst>
          </p:cNvPr>
          <p:cNvSpPr>
            <a:spLocks noGrp="1"/>
          </p:cNvSpPr>
          <p:nvPr>
            <p:ph idx="1"/>
          </p:nvPr>
        </p:nvSpPr>
        <p:spPr>
          <a:xfrm>
            <a:off x="1069848" y="2121408"/>
            <a:ext cx="10058400" cy="1024736"/>
          </a:xfrm>
        </p:spPr>
        <p:txBody>
          <a:bodyPr>
            <a:normAutofit/>
          </a:bodyPr>
          <a:lstStyle/>
          <a:p>
            <a:r>
              <a:rPr lang="en-GB"/>
              <a:t>By plotting the elbow plot we obtain the optimal number of clusters</a:t>
            </a:r>
          </a:p>
          <a:p>
            <a:r>
              <a:rPr lang="en-GB"/>
              <a:t>We got 6 when we ran this on the sample dataset and 11 for the complete dataset</a:t>
            </a:r>
          </a:p>
        </p:txBody>
      </p:sp>
      <p:pic>
        <p:nvPicPr>
          <p:cNvPr id="5" name="图片 6" descr="手机屏幕截图&#10;&#10;已生成高可信度的说明">
            <a:extLst>
              <a:ext uri="{FF2B5EF4-FFF2-40B4-BE49-F238E27FC236}">
                <a16:creationId xmlns:a16="http://schemas.microsoft.com/office/drawing/2014/main" id="{3FADD750-74B4-4E3E-9D25-BBB4EEB6DA87}"/>
              </a:ext>
            </a:extLst>
          </p:cNvPr>
          <p:cNvPicPr>
            <a:picLocks noChangeAspect="1"/>
          </p:cNvPicPr>
          <p:nvPr/>
        </p:nvPicPr>
        <p:blipFill>
          <a:blip r:embed="rId2"/>
          <a:stretch>
            <a:fillRect/>
          </a:stretch>
        </p:blipFill>
        <p:spPr>
          <a:xfrm>
            <a:off x="1374837" y="3050420"/>
            <a:ext cx="4244056" cy="3206262"/>
          </a:xfrm>
          <a:prstGeom prst="rect">
            <a:avLst/>
          </a:prstGeom>
        </p:spPr>
      </p:pic>
      <p:pic>
        <p:nvPicPr>
          <p:cNvPr id="8" name="Picture 7">
            <a:extLst>
              <a:ext uri="{FF2B5EF4-FFF2-40B4-BE49-F238E27FC236}">
                <a16:creationId xmlns:a16="http://schemas.microsoft.com/office/drawing/2014/main" id="{E4CB4517-0B9E-4D2F-87BC-C31E1D7F4E5D}"/>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146144"/>
            <a:ext cx="4226351" cy="3094400"/>
          </a:xfrm>
          <a:prstGeom prst="rect">
            <a:avLst/>
          </a:prstGeom>
        </p:spPr>
      </p:pic>
      <p:sp>
        <p:nvSpPr>
          <p:cNvPr id="10" name="TextBox 9">
            <a:extLst>
              <a:ext uri="{FF2B5EF4-FFF2-40B4-BE49-F238E27FC236}">
                <a16:creationId xmlns:a16="http://schemas.microsoft.com/office/drawing/2014/main" id="{19EBDD2D-BC35-433E-AE7A-D70D76A13854}"/>
              </a:ext>
            </a:extLst>
          </p:cNvPr>
          <p:cNvSpPr txBox="1"/>
          <p:nvPr/>
        </p:nvSpPr>
        <p:spPr>
          <a:xfrm>
            <a:off x="2205871" y="6256683"/>
            <a:ext cx="2479251" cy="276999"/>
          </a:xfrm>
          <a:prstGeom prst="rect">
            <a:avLst/>
          </a:prstGeom>
          <a:noFill/>
        </p:spPr>
        <p:txBody>
          <a:bodyPr wrap="square" rtlCol="0">
            <a:spAutoFit/>
          </a:bodyPr>
          <a:lstStyle/>
          <a:p>
            <a:r>
              <a:rPr lang="en-IN" sz="1200"/>
              <a:t>Elbow plot for compete dataset</a:t>
            </a:r>
          </a:p>
        </p:txBody>
      </p:sp>
      <p:sp>
        <p:nvSpPr>
          <p:cNvPr id="11" name="TextBox 10">
            <a:extLst>
              <a:ext uri="{FF2B5EF4-FFF2-40B4-BE49-F238E27FC236}">
                <a16:creationId xmlns:a16="http://schemas.microsoft.com/office/drawing/2014/main" id="{08D59DE4-88C6-498E-8B22-14BAE2DD78AF}"/>
              </a:ext>
            </a:extLst>
          </p:cNvPr>
          <p:cNvSpPr txBox="1"/>
          <p:nvPr/>
        </p:nvSpPr>
        <p:spPr>
          <a:xfrm>
            <a:off x="7307344" y="6259161"/>
            <a:ext cx="2479251" cy="276999"/>
          </a:xfrm>
          <a:prstGeom prst="rect">
            <a:avLst/>
          </a:prstGeom>
          <a:noFill/>
        </p:spPr>
        <p:txBody>
          <a:bodyPr wrap="square" rtlCol="0">
            <a:spAutoFit/>
          </a:bodyPr>
          <a:lstStyle/>
          <a:p>
            <a:r>
              <a:rPr lang="en-IN" sz="1200"/>
              <a:t>Elbow plot for sample dataset</a:t>
            </a:r>
          </a:p>
        </p:txBody>
      </p:sp>
    </p:spTree>
    <p:extLst>
      <p:ext uri="{BB962C8B-B14F-4D97-AF65-F5344CB8AC3E}">
        <p14:creationId xmlns:p14="http://schemas.microsoft.com/office/powerpoint/2010/main" val="2923947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4EA213-D015-47A2-9C37-142E1769C8B9}"/>
              </a:ext>
            </a:extLst>
          </p:cNvPr>
          <p:cNvSpPr>
            <a:spLocks noGrp="1"/>
          </p:cNvSpPr>
          <p:nvPr>
            <p:ph type="title"/>
          </p:nvPr>
        </p:nvSpPr>
        <p:spPr>
          <a:xfrm>
            <a:off x="8156350" y="484632"/>
            <a:ext cx="3544035" cy="1609344"/>
          </a:xfrm>
          <a:ln>
            <a:noFill/>
          </a:ln>
        </p:spPr>
        <p:txBody>
          <a:bodyPr>
            <a:normAutofit/>
          </a:bodyPr>
          <a:lstStyle/>
          <a:p>
            <a:r>
              <a:rPr lang="en-IN" sz="3200"/>
              <a:t>Plotting the clusters</a:t>
            </a:r>
          </a:p>
        </p:txBody>
      </p:sp>
      <p:pic>
        <p:nvPicPr>
          <p:cNvPr id="8" name="Picture 7" descr="A screenshot of a cell phone&#10;&#10;Description automatically generated">
            <a:extLst>
              <a:ext uri="{FF2B5EF4-FFF2-40B4-BE49-F238E27FC236}">
                <a16:creationId xmlns:a16="http://schemas.microsoft.com/office/drawing/2014/main" id="{DB5371C2-54F3-48AB-91F0-12255C9720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999" y="1205996"/>
            <a:ext cx="6882269" cy="4456269"/>
          </a:xfrm>
          <a:prstGeom prst="rect">
            <a:avLst/>
          </a:prstGeom>
        </p:spPr>
      </p:pic>
      <p:sp>
        <p:nvSpPr>
          <p:cNvPr id="3" name="Content Placeholder 2">
            <a:extLst>
              <a:ext uri="{FF2B5EF4-FFF2-40B4-BE49-F238E27FC236}">
                <a16:creationId xmlns:a16="http://schemas.microsoft.com/office/drawing/2014/main" id="{B655B4E5-BE73-4B9C-8911-0A083A5E74A6}"/>
              </a:ext>
            </a:extLst>
          </p:cNvPr>
          <p:cNvSpPr>
            <a:spLocks noGrp="1"/>
          </p:cNvSpPr>
          <p:nvPr>
            <p:ph idx="1"/>
          </p:nvPr>
        </p:nvSpPr>
        <p:spPr>
          <a:xfrm>
            <a:off x="8156350" y="2121408"/>
            <a:ext cx="3806263" cy="1979252"/>
          </a:xfrm>
        </p:spPr>
        <p:txBody>
          <a:bodyPr>
            <a:normAutofit fontScale="92500" lnSpcReduction="20000"/>
          </a:bodyPr>
          <a:lstStyle/>
          <a:p>
            <a:pPr algn="just"/>
            <a:r>
              <a:rPr lang="en-GB"/>
              <a:t>Before running k-means, we standardized our data</a:t>
            </a:r>
          </a:p>
          <a:p>
            <a:pPr algn="just"/>
            <a:r>
              <a:rPr lang="en-GB"/>
              <a:t>We set number to 6, and upon generating the k-means output we used the data that was originally transformed using PCA in order to plot the clusters</a:t>
            </a:r>
          </a:p>
        </p:txBody>
      </p:sp>
      <p:grpSp>
        <p:nvGrpSpPr>
          <p:cNvPr id="15" name="Group 14">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6" name="Oval 15">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909841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9E39F-27F4-4CF0-9166-4A6C438213AD}"/>
              </a:ext>
            </a:extLst>
          </p:cNvPr>
          <p:cNvSpPr>
            <a:spLocks noGrp="1"/>
          </p:cNvSpPr>
          <p:nvPr>
            <p:ph type="title"/>
          </p:nvPr>
        </p:nvSpPr>
        <p:spPr/>
        <p:txBody>
          <a:bodyPr/>
          <a:lstStyle/>
          <a:p>
            <a:r>
              <a:rPr lang="en-US" altLang="zh-CN"/>
              <a:t>Latent Dirichlet Allocation</a:t>
            </a:r>
            <a:endParaRPr lang="en-IN"/>
          </a:p>
        </p:txBody>
      </p:sp>
      <p:graphicFrame>
        <p:nvGraphicFramePr>
          <p:cNvPr id="6" name="Diagram 5">
            <a:extLst>
              <a:ext uri="{FF2B5EF4-FFF2-40B4-BE49-F238E27FC236}">
                <a16:creationId xmlns:a16="http://schemas.microsoft.com/office/drawing/2014/main" id="{B13AF67E-B8F6-43DD-B9A9-4852E3C031C1}"/>
              </a:ext>
            </a:extLst>
          </p:cNvPr>
          <p:cNvGraphicFramePr/>
          <p:nvPr>
            <p:extLst>
              <p:ext uri="{D42A27DB-BD31-4B8C-83A1-F6EECF244321}">
                <p14:modId xmlns:p14="http://schemas.microsoft.com/office/powerpoint/2010/main" val="3322698695"/>
              </p:ext>
            </p:extLst>
          </p:nvPr>
        </p:nvGraphicFramePr>
        <p:xfrm>
          <a:off x="1454725" y="2539441"/>
          <a:ext cx="9282549" cy="41142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7">
            <a:extLst>
              <a:ext uri="{FF2B5EF4-FFF2-40B4-BE49-F238E27FC236}">
                <a16:creationId xmlns:a16="http://schemas.microsoft.com/office/drawing/2014/main" id="{7FA8D0A3-51A8-42C8-8196-20D93D658E1B}"/>
              </a:ext>
            </a:extLst>
          </p:cNvPr>
          <p:cNvSpPr>
            <a:spLocks noGrp="1"/>
          </p:cNvSpPr>
          <p:nvPr>
            <p:ph idx="1"/>
          </p:nvPr>
        </p:nvSpPr>
        <p:spPr>
          <a:xfrm>
            <a:off x="291830" y="1800397"/>
            <a:ext cx="11303541" cy="855254"/>
          </a:xfrm>
        </p:spPr>
        <p:txBody>
          <a:bodyPr>
            <a:normAutofit lnSpcReduction="10000"/>
          </a:bodyPr>
          <a:lstStyle/>
          <a:p>
            <a:pPr algn="just"/>
            <a:r>
              <a:rPr lang="en-GB"/>
              <a:t>The topic modelling method LDA is an unsupervised, probabilistic modelling method which extracts topics from a collection of papers. A topic is defined as a distribution over a fixed vocabulary. </a:t>
            </a:r>
            <a:endParaRPr lang="en-IN"/>
          </a:p>
        </p:txBody>
      </p:sp>
    </p:spTree>
    <p:extLst>
      <p:ext uri="{BB962C8B-B14F-4D97-AF65-F5344CB8AC3E}">
        <p14:creationId xmlns:p14="http://schemas.microsoft.com/office/powerpoint/2010/main" val="128409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1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1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a:extLst>
              <a:ext uri="{FF2B5EF4-FFF2-40B4-BE49-F238E27FC236}">
                <a16:creationId xmlns:a16="http://schemas.microsoft.com/office/drawing/2014/main" id="{B13E4011-E4FA-416C-9929-49534CA659F1}"/>
              </a:ext>
            </a:extLst>
          </p:cNvPr>
          <p:cNvSpPr>
            <a:spLocks noGrp="1"/>
          </p:cNvSpPr>
          <p:nvPr>
            <p:ph type="title"/>
          </p:nvPr>
        </p:nvSpPr>
        <p:spPr>
          <a:xfrm>
            <a:off x="1069848" y="484632"/>
            <a:ext cx="10058400" cy="1609344"/>
          </a:xfrm>
        </p:spPr>
        <p:txBody>
          <a:bodyPr>
            <a:normAutofit/>
          </a:bodyPr>
          <a:lstStyle/>
          <a:p>
            <a:r>
              <a:rPr lang="en-IN" altLang="zh-CN"/>
              <a:t>Classification</a:t>
            </a:r>
            <a:endParaRPr lang="zh-CN" altLang="en-US"/>
          </a:p>
        </p:txBody>
      </p:sp>
      <p:sp>
        <p:nvSpPr>
          <p:cNvPr id="7" name="Content Placeholder 6">
            <a:extLst>
              <a:ext uri="{FF2B5EF4-FFF2-40B4-BE49-F238E27FC236}">
                <a16:creationId xmlns:a16="http://schemas.microsoft.com/office/drawing/2014/main" id="{9F8DCCA9-12AB-4B07-A085-27A67F7B59A3}"/>
              </a:ext>
            </a:extLst>
          </p:cNvPr>
          <p:cNvSpPr>
            <a:spLocks noGrp="1"/>
          </p:cNvSpPr>
          <p:nvPr>
            <p:ph idx="1"/>
          </p:nvPr>
        </p:nvSpPr>
        <p:spPr>
          <a:xfrm>
            <a:off x="1069848" y="2320413"/>
            <a:ext cx="10058400" cy="3909268"/>
          </a:xfrm>
        </p:spPr>
        <p:txBody>
          <a:bodyPr>
            <a:normAutofit/>
          </a:bodyPr>
          <a:lstStyle/>
          <a:p>
            <a:r>
              <a:rPr lang="en-GB"/>
              <a:t>After running k-means, the data is now clustered and labelled. </a:t>
            </a:r>
          </a:p>
          <a:p>
            <a:r>
              <a:rPr lang="en-GB"/>
              <a:t>Using this we can do supervised learning to see how accurately the literature can be classified into its clusters.</a:t>
            </a:r>
          </a:p>
          <a:p>
            <a:r>
              <a:rPr lang="en-GB"/>
              <a:t>This is just one way to evaluate the if k-means split the data into meaningful clusters</a:t>
            </a:r>
          </a:p>
          <a:p>
            <a:r>
              <a:rPr lang="en-GB"/>
              <a:t>We used three classification techniques which are:</a:t>
            </a:r>
          </a:p>
          <a:p>
            <a:pPr lvl="1"/>
            <a:r>
              <a:rPr lang="en-GB"/>
              <a:t>Logistic Regression (Multiclass)</a:t>
            </a:r>
          </a:p>
          <a:p>
            <a:pPr lvl="1"/>
            <a:r>
              <a:rPr lang="en-GB"/>
              <a:t>Decision Tees</a:t>
            </a:r>
          </a:p>
          <a:p>
            <a:pPr lvl="1"/>
            <a:r>
              <a:rPr lang="en-GB"/>
              <a:t>Random Forest</a:t>
            </a:r>
          </a:p>
          <a:p>
            <a:pPr lvl="1"/>
            <a:r>
              <a:rPr lang="en-GB"/>
              <a:t>Multi-Layer </a:t>
            </a:r>
            <a:r>
              <a:rPr lang="en-GB" err="1"/>
              <a:t>Peceptron</a:t>
            </a:r>
            <a:endParaRPr lang="en-GB"/>
          </a:p>
        </p:txBody>
      </p:sp>
      <p:sp>
        <p:nvSpPr>
          <p:cNvPr id="27" name="Oval 1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804828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31888-7EAA-E744-B72C-C7812624E4A1}"/>
              </a:ext>
            </a:extLst>
          </p:cNvPr>
          <p:cNvSpPr>
            <a:spLocks noGrp="1"/>
          </p:cNvSpPr>
          <p:nvPr>
            <p:ph type="title"/>
          </p:nvPr>
        </p:nvSpPr>
        <p:spPr/>
        <p:txBody>
          <a:bodyPr/>
          <a:lstStyle/>
          <a:p>
            <a:r>
              <a:rPr lang="en-US"/>
              <a:t>Model Details &amp; Evaluation</a:t>
            </a:r>
          </a:p>
        </p:txBody>
      </p:sp>
      <p:graphicFrame>
        <p:nvGraphicFramePr>
          <p:cNvPr id="4" name="Content Placeholder 3">
            <a:extLst>
              <a:ext uri="{FF2B5EF4-FFF2-40B4-BE49-F238E27FC236}">
                <a16:creationId xmlns:a16="http://schemas.microsoft.com/office/drawing/2014/main" id="{265AE0C3-198F-4240-BEBF-10065464FFC8}"/>
              </a:ext>
            </a:extLst>
          </p:cNvPr>
          <p:cNvGraphicFramePr>
            <a:graphicFrameLocks noGrp="1"/>
          </p:cNvGraphicFramePr>
          <p:nvPr>
            <p:ph idx="1"/>
            <p:extLst>
              <p:ext uri="{D42A27DB-BD31-4B8C-83A1-F6EECF244321}">
                <p14:modId xmlns:p14="http://schemas.microsoft.com/office/powerpoint/2010/main" val="784966375"/>
              </p:ext>
            </p:extLst>
          </p:nvPr>
        </p:nvGraphicFramePr>
        <p:xfrm>
          <a:off x="1069975" y="3128963"/>
          <a:ext cx="10058400" cy="30432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90CC948F-F281-264B-9401-924D675B7340}"/>
              </a:ext>
            </a:extLst>
          </p:cNvPr>
          <p:cNvSpPr txBox="1"/>
          <p:nvPr/>
        </p:nvSpPr>
        <p:spPr>
          <a:xfrm>
            <a:off x="1069848" y="2300288"/>
            <a:ext cx="10058400" cy="646331"/>
          </a:xfrm>
          <a:prstGeom prst="rect">
            <a:avLst/>
          </a:prstGeom>
          <a:noFill/>
        </p:spPr>
        <p:txBody>
          <a:bodyPr wrap="square" rtlCol="0">
            <a:spAutoFit/>
          </a:bodyPr>
          <a:lstStyle/>
          <a:p>
            <a:r>
              <a:rPr lang="en-US"/>
              <a:t>All the models mentioned below have been trained on the PCA features that we’ve obtained earlier &amp; the dependent variable are the clusters.</a:t>
            </a:r>
          </a:p>
        </p:txBody>
      </p:sp>
    </p:spTree>
    <p:extLst>
      <p:ext uri="{BB962C8B-B14F-4D97-AF65-F5344CB8AC3E}">
        <p14:creationId xmlns:p14="http://schemas.microsoft.com/office/powerpoint/2010/main" val="2491297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10">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12">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14">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2" name="Group 16">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8" name="Oval 17">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9" name="Oval 18">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14" name="Rectangle 20">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6">
            <a:extLst>
              <a:ext uri="{FF2B5EF4-FFF2-40B4-BE49-F238E27FC236}">
                <a16:creationId xmlns:a16="http://schemas.microsoft.com/office/drawing/2014/main" id="{DC8B9AD3-F775-4857-894E-AFF5B2032D8E}"/>
              </a:ext>
            </a:extLst>
          </p:cNvPr>
          <p:cNvPicPr>
            <a:picLocks noChangeAspect="1"/>
          </p:cNvPicPr>
          <p:nvPr/>
        </p:nvPicPr>
        <p:blipFill rotWithShape="1">
          <a:blip r:embed="rId6"/>
          <a:srcRect t="8572" r="-2" b="-2"/>
          <a:stretch/>
        </p:blipFill>
        <p:spPr>
          <a:xfrm>
            <a:off x="20" y="10"/>
            <a:ext cx="12191980" cy="6857989"/>
          </a:xfrm>
          <a:prstGeom prst="rect">
            <a:avLst/>
          </a:prstGeom>
        </p:spPr>
      </p:pic>
      <p:sp>
        <p:nvSpPr>
          <p:cNvPr id="20" name="Rectangle 22">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4">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7">
              <a:alphaModFix amt="30000"/>
              <a:duotone>
                <a:prstClr val="black"/>
                <a:schemeClr val="accent1">
                  <a:tint val="45000"/>
                  <a:satMod val="400000"/>
                </a:schemeClr>
              </a:duotone>
              <a:extLst>
                <a:ext uri="{BEBA8EAE-BF5A-486C-A8C5-ECC9F3942E4B}">
                  <a14:imgProps xmlns:a14="http://schemas.microsoft.com/office/drawing/2010/main">
                    <a14:imgLayer r:embed="rId3">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543165A-0D63-4977-8E13-6A0FDB951FEF}"/>
              </a:ext>
            </a:extLst>
          </p:cNvPr>
          <p:cNvSpPr>
            <a:spLocks noGrp="1"/>
          </p:cNvSpPr>
          <p:nvPr>
            <p:ph type="title"/>
          </p:nvPr>
        </p:nvSpPr>
        <p:spPr>
          <a:xfrm>
            <a:off x="0" y="5620"/>
            <a:ext cx="7593518" cy="1108805"/>
          </a:xfrm>
        </p:spPr>
        <p:txBody>
          <a:bodyPr vert="horz" lIns="91440" tIns="45720" rIns="91440" bIns="45720" rtlCol="0" anchor="b">
            <a:normAutofit/>
          </a:bodyPr>
          <a:lstStyle/>
          <a:p>
            <a:pPr>
              <a:lnSpc>
                <a:spcPct val="80000"/>
              </a:lnSpc>
            </a:pPr>
            <a:r>
              <a:rPr lang="en-US" altLang="zh-CN" sz="4000" cap="none">
                <a:solidFill>
                  <a:srgbClr val="FFFFFF"/>
                </a:solidFill>
                <a:ea typeface="方正姚体"/>
              </a:rPr>
              <a:t>Conclusion And future Work</a:t>
            </a:r>
          </a:p>
        </p:txBody>
      </p:sp>
      <p:sp>
        <p:nvSpPr>
          <p:cNvPr id="3" name="内容占位符 2">
            <a:extLst>
              <a:ext uri="{FF2B5EF4-FFF2-40B4-BE49-F238E27FC236}">
                <a16:creationId xmlns:a16="http://schemas.microsoft.com/office/drawing/2014/main" id="{C2B30829-7BD4-4713-A0BB-E1EB3F9F1B73}"/>
              </a:ext>
            </a:extLst>
          </p:cNvPr>
          <p:cNvSpPr>
            <a:spLocks noGrp="1"/>
          </p:cNvSpPr>
          <p:nvPr>
            <p:ph idx="1"/>
          </p:nvPr>
        </p:nvSpPr>
        <p:spPr>
          <a:xfrm>
            <a:off x="0" y="3845455"/>
            <a:ext cx="7891272" cy="534924"/>
          </a:xfrm>
        </p:spPr>
        <p:txBody>
          <a:bodyPr vert="horz" lIns="91440" tIns="45720" rIns="91440" bIns="45720" rtlCol="0" anchor="t">
            <a:normAutofit lnSpcReduction="10000"/>
          </a:bodyPr>
          <a:lstStyle/>
          <a:p>
            <a:pPr marL="0" indent="0">
              <a:buNone/>
            </a:pPr>
            <a:r>
              <a:rPr lang="en-US" sz="3600">
                <a:solidFill>
                  <a:srgbClr val="FFFFFF"/>
                </a:solidFill>
                <a:latin typeface="+mj-lt"/>
                <a:ea typeface="+mj-ea"/>
                <a:cs typeface="+mj-cs"/>
              </a:rPr>
              <a:t>Problems Found So Far And</a:t>
            </a:r>
            <a:r>
              <a:rPr lang="en-US" altLang="zh-CN" sz="3600">
                <a:solidFill>
                  <a:srgbClr val="FFFFFF"/>
                </a:solidFill>
                <a:latin typeface="+mj-lt"/>
                <a:ea typeface="方正姚体"/>
                <a:cs typeface="+mj-cs"/>
              </a:rPr>
              <a:t> Plans To</a:t>
            </a:r>
            <a:r>
              <a:rPr lang="en-US" sz="3600">
                <a:solidFill>
                  <a:srgbClr val="FFFFFF"/>
                </a:solidFill>
                <a:latin typeface="+mj-lt"/>
                <a:ea typeface="+mj-ea"/>
                <a:cs typeface="+mj-cs"/>
              </a:rPr>
              <a:t> Solve Them</a:t>
            </a:r>
          </a:p>
          <a:p>
            <a:endParaRPr lang="en-US" altLang="zh-CN" sz="1600">
              <a:solidFill>
                <a:srgbClr val="FFFFFF"/>
              </a:solidFill>
            </a:endParaRPr>
          </a:p>
        </p:txBody>
      </p:sp>
      <p:sp>
        <p:nvSpPr>
          <p:cNvPr id="4" name="TextBox 3">
            <a:extLst>
              <a:ext uri="{FF2B5EF4-FFF2-40B4-BE49-F238E27FC236}">
                <a16:creationId xmlns:a16="http://schemas.microsoft.com/office/drawing/2014/main" id="{8A126D32-695C-2944-AE56-768CE860DB60}"/>
              </a:ext>
            </a:extLst>
          </p:cNvPr>
          <p:cNvSpPr txBox="1"/>
          <p:nvPr/>
        </p:nvSpPr>
        <p:spPr>
          <a:xfrm>
            <a:off x="571500" y="1387287"/>
            <a:ext cx="5460830" cy="2246769"/>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chemeClr val="bg1"/>
                </a:solidFill>
              </a:rPr>
              <a:t>Based on our findings we were able to cluster the sample of the literature articles </a:t>
            </a:r>
          </a:p>
          <a:p>
            <a:pPr marL="285750" indent="-285750">
              <a:buFont typeface="Arial" panose="020B0604020202020204" pitchFamily="34" charset="0"/>
              <a:buChar char="•"/>
            </a:pPr>
            <a:r>
              <a:rPr lang="en-US" sz="2000">
                <a:solidFill>
                  <a:schemeClr val="bg1"/>
                </a:solidFill>
              </a:rPr>
              <a:t>The samples closely match the tasks mentioned in the Kaggle challenge</a:t>
            </a:r>
          </a:p>
          <a:p>
            <a:pPr marL="285750" indent="-285750">
              <a:buFont typeface="Arial" panose="020B0604020202020204" pitchFamily="34" charset="0"/>
              <a:buChar char="•"/>
            </a:pPr>
            <a:r>
              <a:rPr lang="en-US" sz="2000">
                <a:solidFill>
                  <a:schemeClr val="bg1"/>
                </a:solidFill>
              </a:rPr>
              <a:t>One way of improving the model could be by using an algorithm other than </a:t>
            </a:r>
            <a:r>
              <a:rPr lang="en-US" sz="2000" err="1">
                <a:solidFill>
                  <a:schemeClr val="bg1"/>
                </a:solidFill>
              </a:rPr>
              <a:t>kmeans</a:t>
            </a:r>
            <a:r>
              <a:rPr lang="en-US" sz="2000">
                <a:solidFill>
                  <a:schemeClr val="bg1"/>
                </a:solidFill>
              </a:rPr>
              <a:t> for clustering</a:t>
            </a:r>
          </a:p>
        </p:txBody>
      </p:sp>
      <p:sp>
        <p:nvSpPr>
          <p:cNvPr id="5" name="TextBox 4">
            <a:extLst>
              <a:ext uri="{FF2B5EF4-FFF2-40B4-BE49-F238E27FC236}">
                <a16:creationId xmlns:a16="http://schemas.microsoft.com/office/drawing/2014/main" id="{99818B54-CDF4-8A4F-8001-73E1C981F4C0}"/>
              </a:ext>
            </a:extLst>
          </p:cNvPr>
          <p:cNvSpPr txBox="1"/>
          <p:nvPr/>
        </p:nvSpPr>
        <p:spPr>
          <a:xfrm>
            <a:off x="573452" y="4602371"/>
            <a:ext cx="4829175" cy="2031325"/>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Huge dataset takes almost ~2hrs for the sample itself  - Plan to migrate to data bricks</a:t>
            </a:r>
          </a:p>
          <a:p>
            <a:pPr marL="285750" indent="-285750">
              <a:buFont typeface="Arial" panose="020B0604020202020204" pitchFamily="34" charset="0"/>
              <a:buChar char="•"/>
            </a:pPr>
            <a:r>
              <a:rPr lang="en-US">
                <a:solidFill>
                  <a:schemeClr val="bg1"/>
                </a:solidFill>
              </a:rPr>
              <a:t>SVM implementation – Since it’s a multiclass output variable we’ve to use methods like </a:t>
            </a:r>
            <a:r>
              <a:rPr lang="en-US" err="1">
                <a:solidFill>
                  <a:schemeClr val="bg1"/>
                </a:solidFill>
              </a:rPr>
              <a:t>OneHotEncoding</a:t>
            </a:r>
            <a:r>
              <a:rPr lang="en-US">
                <a:solidFill>
                  <a:schemeClr val="bg1"/>
                </a:solidFill>
              </a:rPr>
              <a:t> to use the </a:t>
            </a:r>
            <a:r>
              <a:rPr lang="en-US" err="1">
                <a:solidFill>
                  <a:schemeClr val="bg1"/>
                </a:solidFill>
              </a:rPr>
              <a:t>algo</a:t>
            </a:r>
            <a:endParaRPr lang="en-US">
              <a:solidFill>
                <a:schemeClr val="bg1"/>
              </a:solidFill>
            </a:endParaRPr>
          </a:p>
        </p:txBody>
      </p:sp>
    </p:spTree>
    <p:extLst>
      <p:ext uri="{BB962C8B-B14F-4D97-AF65-F5344CB8AC3E}">
        <p14:creationId xmlns:p14="http://schemas.microsoft.com/office/powerpoint/2010/main" val="819832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6" name="Oval 35">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37" name="Oval 36">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useBgFill="1">
        <p:nvSpPr>
          <p:cNvPr id="39" name="Rectangle 38">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A2996F6-36BE-4739-9A6F-BCF414457BDC}"/>
              </a:ext>
            </a:extLst>
          </p:cNvPr>
          <p:cNvSpPr>
            <a:spLocks noGrp="1"/>
          </p:cNvSpPr>
          <p:nvPr>
            <p:ph type="title"/>
          </p:nvPr>
        </p:nvSpPr>
        <p:spPr>
          <a:xfrm>
            <a:off x="6556100" y="1360493"/>
            <a:ext cx="4972511" cy="3106732"/>
          </a:xfrm>
        </p:spPr>
        <p:txBody>
          <a:bodyPr vert="horz" lIns="91440" tIns="45720" rIns="91440" bIns="45720" rtlCol="0" anchor="b">
            <a:normAutofit/>
          </a:bodyPr>
          <a:lstStyle/>
          <a:p>
            <a:pPr>
              <a:lnSpc>
                <a:spcPct val="80000"/>
              </a:lnSpc>
            </a:pPr>
            <a:r>
              <a:rPr lang="en-US" altLang="zh-CN" sz="7200">
                <a:solidFill>
                  <a:schemeClr val="tx1"/>
                </a:solidFill>
              </a:rPr>
              <a:t>Thank you for listening!</a:t>
            </a:r>
          </a:p>
        </p:txBody>
      </p:sp>
      <p:sp>
        <p:nvSpPr>
          <p:cNvPr id="41" name="Freeform: Shape 40">
            <a:extLst>
              <a:ext uri="{FF2B5EF4-FFF2-40B4-BE49-F238E27FC236}">
                <a16:creationId xmlns:a16="http://schemas.microsoft.com/office/drawing/2014/main" id="{14A1598B-1957-47CF-AAF4-F7A36DA0E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6" name="Graphic 25">
            <a:extLst>
              <a:ext uri="{FF2B5EF4-FFF2-40B4-BE49-F238E27FC236}">
                <a16:creationId xmlns:a16="http://schemas.microsoft.com/office/drawing/2014/main" id="{4C56D75D-D3DE-461E-A2CE-BD73F635EAD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7150" y="1526651"/>
            <a:ext cx="3804698" cy="3804698"/>
          </a:xfrm>
          <a:prstGeom prst="rect">
            <a:avLst/>
          </a:prstGeom>
        </p:spPr>
      </p:pic>
      <p:sp>
        <p:nvSpPr>
          <p:cNvPr id="3" name="文本框 2">
            <a:extLst>
              <a:ext uri="{FF2B5EF4-FFF2-40B4-BE49-F238E27FC236}">
                <a16:creationId xmlns:a16="http://schemas.microsoft.com/office/drawing/2014/main" id="{DC7634CF-6F8A-4BA0-B747-480DC5DFE6C4}"/>
              </a:ext>
            </a:extLst>
          </p:cNvPr>
          <p:cNvSpPr txBox="1"/>
          <p:nvPr/>
        </p:nvSpPr>
        <p:spPr>
          <a:xfrm>
            <a:off x="6584499" y="4874772"/>
            <a:ext cx="306798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zh-CN" sz="2400" cap="all">
                <a:solidFill>
                  <a:srgbClr val="FFFFFF"/>
                </a:solidFill>
              </a:rPr>
              <a:t>Any questions?</a:t>
            </a:r>
            <a:endParaRPr lang="zh-CN" altLang="en-US" sz="2400">
              <a:solidFill>
                <a:srgbClr val="FFFFFF"/>
              </a:solidFill>
            </a:endParaRPr>
          </a:p>
        </p:txBody>
      </p:sp>
    </p:spTree>
    <p:extLst>
      <p:ext uri="{BB962C8B-B14F-4D97-AF65-F5344CB8AC3E}">
        <p14:creationId xmlns:p14="http://schemas.microsoft.com/office/powerpoint/2010/main" val="201860831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E79182-4284-40B8-8BEF-BC43F990713A}"/>
              </a:ext>
            </a:extLst>
          </p:cNvPr>
          <p:cNvSpPr>
            <a:spLocks noGrp="1"/>
          </p:cNvSpPr>
          <p:nvPr>
            <p:ph type="title"/>
          </p:nvPr>
        </p:nvSpPr>
        <p:spPr>
          <a:xfrm>
            <a:off x="1069848" y="484632"/>
            <a:ext cx="10058400" cy="1609344"/>
          </a:xfrm>
        </p:spPr>
        <p:txBody>
          <a:bodyPr>
            <a:normAutofit/>
          </a:bodyPr>
          <a:lstStyle/>
          <a:p>
            <a:r>
              <a:rPr lang="en-US" altLang="zh-CN">
                <a:ea typeface="+mj-lt"/>
                <a:cs typeface="+mj-lt"/>
              </a:rPr>
              <a:t>COVID-19 Literature Clustering</a:t>
            </a:r>
            <a:endParaRPr lang="zh-CN"/>
          </a:p>
        </p:txBody>
      </p:sp>
      <p:sp>
        <p:nvSpPr>
          <p:cNvPr id="30" name="Rectangle 13">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内容占位符 2">
            <a:extLst>
              <a:ext uri="{FF2B5EF4-FFF2-40B4-BE49-F238E27FC236}">
                <a16:creationId xmlns:a16="http://schemas.microsoft.com/office/drawing/2014/main" id="{0EC9A688-C0E9-46D4-8105-19A8002C97AA}"/>
              </a:ext>
            </a:extLst>
          </p:cNvPr>
          <p:cNvGraphicFramePr>
            <a:graphicFrameLocks noGrp="1"/>
          </p:cNvGraphicFramePr>
          <p:nvPr>
            <p:ph idx="1"/>
            <p:extLst>
              <p:ext uri="{D42A27DB-BD31-4B8C-83A1-F6EECF244321}">
                <p14:modId xmlns:p14="http://schemas.microsoft.com/office/powerpoint/2010/main" val="232656410"/>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61500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7DA8F1F4-606E-46EC-ABCF-5EF56D53A4EE}"/>
              </a:ext>
            </a:extLst>
          </p:cNvPr>
          <p:cNvSpPr>
            <a:spLocks noGrp="1"/>
          </p:cNvSpPr>
          <p:nvPr>
            <p:ph type="title"/>
          </p:nvPr>
        </p:nvSpPr>
        <p:spPr>
          <a:xfrm>
            <a:off x="8479777" y="639763"/>
            <a:ext cx="3046073" cy="5177377"/>
          </a:xfrm>
          <a:ln>
            <a:noFill/>
          </a:ln>
        </p:spPr>
        <p:txBody>
          <a:bodyPr>
            <a:normAutofit/>
          </a:bodyPr>
          <a:lstStyle/>
          <a:p>
            <a:r>
              <a:rPr lang="zh-CN" altLang="en-US" sz="4000">
                <a:ea typeface="方正姚体"/>
              </a:rPr>
              <a:t>Project goal</a:t>
            </a:r>
            <a:endParaRPr lang="zh-CN" altLang="en-US" sz="4000"/>
          </a:p>
        </p:txBody>
      </p:sp>
      <p:grpSp>
        <p:nvGrpSpPr>
          <p:cNvPr id="43" name="Group 42">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44" name="Oval 43">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45" name="Oval 44">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aphicFrame>
        <p:nvGraphicFramePr>
          <p:cNvPr id="16" name="内容占位符 2">
            <a:extLst>
              <a:ext uri="{FF2B5EF4-FFF2-40B4-BE49-F238E27FC236}">
                <a16:creationId xmlns:a16="http://schemas.microsoft.com/office/drawing/2014/main" id="{79E54BF9-952B-4981-8140-CC8C1F8B708A}"/>
              </a:ext>
            </a:extLst>
          </p:cNvPr>
          <p:cNvGraphicFramePr>
            <a:graphicFrameLocks noGrp="1"/>
          </p:cNvGraphicFramePr>
          <p:nvPr>
            <p:ph idx="1"/>
            <p:extLst>
              <p:ext uri="{D42A27DB-BD31-4B8C-83A1-F6EECF244321}">
                <p14:modId xmlns:p14="http://schemas.microsoft.com/office/powerpoint/2010/main" val="2335454665"/>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17" name="Group 16">
            <a:extLst>
              <a:ext uri="{FF2B5EF4-FFF2-40B4-BE49-F238E27FC236}">
                <a16:creationId xmlns:a16="http://schemas.microsoft.com/office/drawing/2014/main" id="{7EEC0445-A519-4D87-BB19-9E8D1049292D}"/>
              </a:ext>
            </a:extLst>
          </p:cNvPr>
          <p:cNvGrpSpPr/>
          <p:nvPr/>
        </p:nvGrpSpPr>
        <p:grpSpPr>
          <a:xfrm>
            <a:off x="3426546" y="3305339"/>
            <a:ext cx="963757" cy="963757"/>
            <a:chOff x="8305548" y="1165570"/>
            <a:chExt cx="963757" cy="963757"/>
          </a:xfrm>
        </p:grpSpPr>
        <p:sp>
          <p:nvSpPr>
            <p:cNvPr id="18" name="Arrow: Down 17">
              <a:extLst>
                <a:ext uri="{FF2B5EF4-FFF2-40B4-BE49-F238E27FC236}">
                  <a16:creationId xmlns:a16="http://schemas.microsoft.com/office/drawing/2014/main" id="{D04EACBE-BE01-4F5C-88F0-A9488B468C7C}"/>
                </a:ext>
              </a:extLst>
            </p:cNvPr>
            <p:cNvSpPr/>
            <p:nvPr/>
          </p:nvSpPr>
          <p:spPr>
            <a:xfrm>
              <a:off x="8305548" y="1165570"/>
              <a:ext cx="963757" cy="963757"/>
            </a:xfrm>
            <a:prstGeom prst="downArrow">
              <a:avLst>
                <a:gd name="adj1" fmla="val 55000"/>
                <a:gd name="adj2" fmla="val 45000"/>
              </a:avLst>
            </a:prstGeom>
          </p:spPr>
          <p:style>
            <a:lnRef idx="2">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sp>
        <p:sp>
          <p:nvSpPr>
            <p:cNvPr id="19" name="Arrow: Down 4">
              <a:extLst>
                <a:ext uri="{FF2B5EF4-FFF2-40B4-BE49-F238E27FC236}">
                  <a16:creationId xmlns:a16="http://schemas.microsoft.com/office/drawing/2014/main" id="{CE3C3562-AD7E-4482-872A-C4F6C35DD010}"/>
                </a:ext>
              </a:extLst>
            </p:cNvPr>
            <p:cNvSpPr txBox="1"/>
            <p:nvPr/>
          </p:nvSpPr>
          <p:spPr>
            <a:xfrm>
              <a:off x="8522393" y="1165570"/>
              <a:ext cx="530067" cy="72522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endParaRPr lang="en-US" sz="1300" kern="1200"/>
            </a:p>
            <a:p>
              <a:pPr marL="0" lvl="0" indent="0" algn="ctr" defTabSz="577850">
                <a:lnSpc>
                  <a:spcPct val="90000"/>
                </a:lnSpc>
                <a:spcBef>
                  <a:spcPct val="0"/>
                </a:spcBef>
                <a:spcAft>
                  <a:spcPct val="35000"/>
                </a:spcAft>
                <a:buNone/>
              </a:pPr>
              <a:endParaRPr lang="zh-CN" altLang="en-US" sz="1300" kern="1200"/>
            </a:p>
            <a:p>
              <a:pPr marL="0" lvl="0" indent="0" algn="ctr" defTabSz="577850">
                <a:lnSpc>
                  <a:spcPct val="90000"/>
                </a:lnSpc>
                <a:spcBef>
                  <a:spcPct val="0"/>
                </a:spcBef>
                <a:spcAft>
                  <a:spcPct val="35000"/>
                </a:spcAft>
                <a:buNone/>
              </a:pPr>
              <a:endParaRPr lang="en-IN" sz="1300" kern="1200"/>
            </a:p>
          </p:txBody>
        </p:sp>
      </p:grpSp>
    </p:spTree>
    <p:extLst>
      <p:ext uri="{BB962C8B-B14F-4D97-AF65-F5344CB8AC3E}">
        <p14:creationId xmlns:p14="http://schemas.microsoft.com/office/powerpoint/2010/main" val="1720814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0" name="Oval 69">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72" name="Oval 71">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标题 1">
            <a:extLst>
              <a:ext uri="{FF2B5EF4-FFF2-40B4-BE49-F238E27FC236}">
                <a16:creationId xmlns:a16="http://schemas.microsoft.com/office/drawing/2014/main" id="{3EFF2975-7396-4DB1-9D9F-C1140785D368}"/>
              </a:ext>
            </a:extLst>
          </p:cNvPr>
          <p:cNvSpPr>
            <a:spLocks noGrp="1"/>
          </p:cNvSpPr>
          <p:nvPr>
            <p:ph type="title"/>
          </p:nvPr>
        </p:nvSpPr>
        <p:spPr>
          <a:xfrm>
            <a:off x="1490145" y="2376862"/>
            <a:ext cx="2640646" cy="2104273"/>
          </a:xfrm>
          <a:noFill/>
        </p:spPr>
        <p:txBody>
          <a:bodyPr>
            <a:normAutofit/>
          </a:bodyPr>
          <a:lstStyle/>
          <a:p>
            <a:pPr algn="ctr"/>
            <a:r>
              <a:rPr lang="zh-CN" altLang="en-US" sz="3000">
                <a:solidFill>
                  <a:srgbClr val="FFFFFF"/>
                </a:solidFill>
                <a:ea typeface="方正姚体"/>
              </a:rPr>
              <a:t>approach</a:t>
            </a:r>
            <a:endParaRPr lang="zh-CN" altLang="en-US" sz="3000">
              <a:solidFill>
                <a:srgbClr val="FFFFFF"/>
              </a:solidFill>
            </a:endParaRPr>
          </a:p>
        </p:txBody>
      </p:sp>
      <p:sp>
        <p:nvSpPr>
          <p:cNvPr id="74" name="Rectangle 73">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内容占位符 2">
            <a:extLst>
              <a:ext uri="{FF2B5EF4-FFF2-40B4-BE49-F238E27FC236}">
                <a16:creationId xmlns:a16="http://schemas.microsoft.com/office/drawing/2014/main" id="{3B673D23-43B0-421C-95D0-9117E1916724}"/>
              </a:ext>
            </a:extLst>
          </p:cNvPr>
          <p:cNvGraphicFramePr>
            <a:graphicFrameLocks noGrp="1"/>
          </p:cNvGraphicFramePr>
          <p:nvPr>
            <p:ph idx="1"/>
            <p:extLst>
              <p:ext uri="{D42A27DB-BD31-4B8C-83A1-F6EECF244321}">
                <p14:modId xmlns:p14="http://schemas.microsoft.com/office/powerpoint/2010/main" val="4177033311"/>
              </p:ext>
            </p:extLst>
          </p:nvPr>
        </p:nvGraphicFramePr>
        <p:xfrm>
          <a:off x="5931811" y="600570"/>
          <a:ext cx="5579125" cy="575679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971134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771B8A-89A8-4638-A64B-149E554A1766}"/>
              </a:ext>
            </a:extLst>
          </p:cNvPr>
          <p:cNvSpPr>
            <a:spLocks noGrp="1"/>
          </p:cNvSpPr>
          <p:nvPr>
            <p:ph type="title"/>
          </p:nvPr>
        </p:nvSpPr>
        <p:spPr>
          <a:xfrm>
            <a:off x="1069848" y="798394"/>
            <a:ext cx="4730451" cy="1637730"/>
          </a:xfrm>
        </p:spPr>
        <p:txBody>
          <a:bodyPr>
            <a:normAutofit/>
          </a:bodyPr>
          <a:lstStyle/>
          <a:p>
            <a:r>
              <a:rPr lang="zh-CN" altLang="en-US" sz="4400">
                <a:ea typeface="方正姚体"/>
              </a:rPr>
              <a:t>contents</a:t>
            </a:r>
            <a:endParaRPr lang="zh-CN" altLang="en-US" sz="4400"/>
          </a:p>
        </p:txBody>
      </p:sp>
      <p:sp>
        <p:nvSpPr>
          <p:cNvPr id="3" name="内容占位符 2">
            <a:extLst>
              <a:ext uri="{FF2B5EF4-FFF2-40B4-BE49-F238E27FC236}">
                <a16:creationId xmlns:a16="http://schemas.microsoft.com/office/drawing/2014/main" id="{2BA0E643-40C3-406A-99F2-60D06FF1DDA0}"/>
              </a:ext>
            </a:extLst>
          </p:cNvPr>
          <p:cNvSpPr>
            <a:spLocks noGrp="1"/>
          </p:cNvSpPr>
          <p:nvPr>
            <p:ph idx="1"/>
          </p:nvPr>
        </p:nvSpPr>
        <p:spPr>
          <a:xfrm>
            <a:off x="1069848" y="2578608"/>
            <a:ext cx="4730451" cy="3593592"/>
          </a:xfrm>
        </p:spPr>
        <p:txBody>
          <a:bodyPr vert="horz" lIns="91440" tIns="45720" rIns="91440" bIns="45720" rtlCol="0" anchor="t">
            <a:normAutofit/>
          </a:bodyPr>
          <a:lstStyle/>
          <a:p>
            <a:r>
              <a:rPr lang="en-IN" altLang="zh-CN" sz="1500">
                <a:ea typeface="+mn-lt"/>
                <a:cs typeface="+mn-lt"/>
              </a:rPr>
              <a:t>Data description &amp; </a:t>
            </a:r>
            <a:r>
              <a:rPr lang="zh-CN" sz="1500">
                <a:ea typeface="+mn-lt"/>
                <a:cs typeface="+mn-lt"/>
              </a:rPr>
              <a:t>Pre-processing</a:t>
            </a:r>
            <a:endParaRPr lang="zh-CN" altLang="en-US" sz="1500">
              <a:ea typeface="方正姚体"/>
            </a:endParaRPr>
          </a:p>
          <a:p>
            <a:r>
              <a:rPr lang="en-IN" altLang="zh-CN" sz="1500">
                <a:ea typeface="+mn-lt"/>
                <a:cs typeface="+mn-lt"/>
              </a:rPr>
              <a:t>Text pre-processing &amp; </a:t>
            </a:r>
            <a:r>
              <a:rPr lang="zh-CN" sz="1500">
                <a:ea typeface="+mn-lt"/>
                <a:cs typeface="+mn-lt"/>
              </a:rPr>
              <a:t>Vectorization</a:t>
            </a:r>
            <a:endParaRPr lang="zh-CN" sz="1500"/>
          </a:p>
          <a:p>
            <a:r>
              <a:rPr lang="zh-CN" sz="1500">
                <a:ea typeface="+mn-lt"/>
                <a:cs typeface="+mn-lt"/>
              </a:rPr>
              <a:t>Dimensionality Reduction with </a:t>
            </a:r>
            <a:r>
              <a:rPr lang="en-US" altLang="zh-CN" sz="1500">
                <a:ea typeface="+mn-lt"/>
                <a:cs typeface="+mn-lt"/>
              </a:rPr>
              <a:t>PCA</a:t>
            </a:r>
            <a:endParaRPr lang="zh-CN" sz="1500"/>
          </a:p>
          <a:p>
            <a:r>
              <a:rPr lang="en-US" altLang="zh-CN" sz="1500">
                <a:ea typeface="+mn-lt"/>
                <a:cs typeface="+mn-lt"/>
              </a:rPr>
              <a:t>Clustering</a:t>
            </a:r>
            <a:endParaRPr lang="zh-CN" altLang="en-US" sz="1500">
              <a:ea typeface="+mn-lt"/>
              <a:cs typeface="+mn-lt"/>
            </a:endParaRPr>
          </a:p>
          <a:p>
            <a:r>
              <a:rPr lang="zh-CN" sz="1500">
                <a:ea typeface="+mn-lt"/>
                <a:cs typeface="+mn-lt"/>
              </a:rPr>
              <a:t>Topic Modeling on Each Cluster</a:t>
            </a:r>
            <a:endParaRPr lang="zh-CN" sz="1500"/>
          </a:p>
          <a:p>
            <a:r>
              <a:rPr lang="zh-CN" sz="1500">
                <a:ea typeface="+mn-lt"/>
                <a:cs typeface="+mn-lt"/>
              </a:rPr>
              <a:t>Classif</a:t>
            </a:r>
            <a:r>
              <a:rPr lang="en-US" altLang="zh-CN" sz="1500">
                <a:ea typeface="+mn-lt"/>
                <a:cs typeface="+mn-lt"/>
              </a:rPr>
              <a:t>cation</a:t>
            </a:r>
            <a:endParaRPr lang="zh-CN" altLang="en-US" sz="1500"/>
          </a:p>
          <a:p>
            <a:r>
              <a:rPr lang="zh-CN" sz="1500">
                <a:ea typeface="+mn-lt"/>
                <a:cs typeface="+mn-lt"/>
              </a:rPr>
              <a:t>Conclusion a</a:t>
            </a:r>
            <a:r>
              <a:rPr lang="en-US" altLang="zh-CN" sz="1500" err="1">
                <a:ea typeface="+mn-lt"/>
                <a:cs typeface="+mn-lt"/>
              </a:rPr>
              <a:t>nd</a:t>
            </a:r>
            <a:r>
              <a:rPr lang="zh-CN" sz="1500">
                <a:ea typeface="+mn-lt"/>
                <a:cs typeface="+mn-lt"/>
              </a:rPr>
              <a:t> </a:t>
            </a:r>
            <a:r>
              <a:rPr lang="en-US" altLang="zh-CN" sz="1500">
                <a:ea typeface="+mn-lt"/>
                <a:cs typeface="+mn-lt"/>
              </a:rPr>
              <a:t>Future Work</a:t>
            </a:r>
            <a:endParaRPr lang="zh-CN" sz="1500"/>
          </a:p>
          <a:p>
            <a:r>
              <a:rPr lang="en-US" sz="1500">
                <a:ea typeface="+mn-lt"/>
                <a:cs typeface="+mn-lt"/>
              </a:rPr>
              <a:t>Problems Found so far and Plans to Solve Them</a:t>
            </a:r>
            <a:endParaRPr lang="en-US" altLang="zh-CN" sz="1500">
              <a:ea typeface="方正姚体"/>
            </a:endParaRPr>
          </a:p>
          <a:p>
            <a:endParaRPr lang="en-US" altLang="zh-CN" sz="1500">
              <a:ea typeface="方正姚体"/>
            </a:endParaRPr>
          </a:p>
          <a:p>
            <a:endParaRPr lang="zh-CN" altLang="en-US" sz="1500">
              <a:ea typeface="方正姚体"/>
            </a:endParaRPr>
          </a:p>
        </p:txBody>
      </p:sp>
      <p:sp>
        <p:nvSpPr>
          <p:cNvPr id="6" name="Freeform: Shape 9">
            <a:extLst>
              <a:ext uri="{FF2B5EF4-FFF2-40B4-BE49-F238E27FC236}">
                <a16:creationId xmlns:a16="http://schemas.microsoft.com/office/drawing/2014/main" id="{B16070FD-9EB8-4AC8-A8E2-267228385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4"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Graphic 6">
            <a:extLst>
              <a:ext uri="{FF2B5EF4-FFF2-40B4-BE49-F238E27FC236}">
                <a16:creationId xmlns:a16="http://schemas.microsoft.com/office/drawing/2014/main" id="{8049B8D0-1CB6-4FEA-AC5E-CF82035BC0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3809" y="847514"/>
            <a:ext cx="3613168" cy="3613168"/>
          </a:xfrm>
          <a:prstGeom prst="rect">
            <a:avLst/>
          </a:prstGeom>
        </p:spPr>
      </p:pic>
    </p:spTree>
    <p:extLst>
      <p:ext uri="{BB962C8B-B14F-4D97-AF65-F5344CB8AC3E}">
        <p14:creationId xmlns:p14="http://schemas.microsoft.com/office/powerpoint/2010/main" val="1298270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515F204E-E33A-415B-9D5C-1AC009784199}"/>
              </a:ext>
            </a:extLst>
          </p:cNvPr>
          <p:cNvPicPr>
            <a:picLocks noChangeAspect="1"/>
          </p:cNvPicPr>
          <p:nvPr/>
        </p:nvPicPr>
        <p:blipFill>
          <a:blip r:embed="rId2"/>
          <a:stretch>
            <a:fillRect/>
          </a:stretch>
        </p:blipFill>
        <p:spPr>
          <a:xfrm>
            <a:off x="915524" y="370306"/>
            <a:ext cx="10222994" cy="2153799"/>
          </a:xfrm>
          <a:prstGeom prst="rect">
            <a:avLst/>
          </a:prstGeom>
        </p:spPr>
      </p:pic>
      <p:sp>
        <p:nvSpPr>
          <p:cNvPr id="17" name="Rectangle 16">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3">
              <a:alphaModFix amt="9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a:extLst>
              <a:ext uri="{FF2B5EF4-FFF2-40B4-BE49-F238E27FC236}">
                <a16:creationId xmlns:a16="http://schemas.microsoft.com/office/drawing/2014/main" id="{D95FA200-0F88-44FF-838C-143BABF41ACD}"/>
              </a:ext>
            </a:extLst>
          </p:cNvPr>
          <p:cNvSpPr>
            <a:spLocks noGrp="1"/>
          </p:cNvSpPr>
          <p:nvPr>
            <p:ph type="title"/>
          </p:nvPr>
        </p:nvSpPr>
        <p:spPr>
          <a:xfrm>
            <a:off x="1285456" y="4162031"/>
            <a:ext cx="4543683" cy="1767141"/>
          </a:xfrm>
        </p:spPr>
        <p:txBody>
          <a:bodyPr>
            <a:normAutofit/>
          </a:bodyPr>
          <a:lstStyle/>
          <a:p>
            <a:pPr algn="r"/>
            <a:r>
              <a:rPr lang="en-IN" altLang="zh-CN"/>
              <a:t>Data description &amp; pre-processing</a:t>
            </a:r>
            <a:endParaRPr lang="zh-CN" altLang="en-US"/>
          </a:p>
        </p:txBody>
      </p:sp>
      <p:sp>
        <p:nvSpPr>
          <p:cNvPr id="9" name="Content Placeholder 8">
            <a:extLst>
              <a:ext uri="{FF2B5EF4-FFF2-40B4-BE49-F238E27FC236}">
                <a16:creationId xmlns:a16="http://schemas.microsoft.com/office/drawing/2014/main" id="{BCBA95AB-8387-4278-9CE0-782B27CF5E23}"/>
              </a:ext>
            </a:extLst>
          </p:cNvPr>
          <p:cNvSpPr>
            <a:spLocks noGrp="1"/>
          </p:cNvSpPr>
          <p:nvPr>
            <p:ph idx="1"/>
          </p:nvPr>
        </p:nvSpPr>
        <p:spPr>
          <a:xfrm>
            <a:off x="6217920" y="4170410"/>
            <a:ext cx="4699221" cy="1767141"/>
          </a:xfrm>
        </p:spPr>
        <p:txBody>
          <a:bodyPr anchor="ctr">
            <a:normAutofit/>
          </a:bodyPr>
          <a:lstStyle/>
          <a:p>
            <a:r>
              <a:rPr lang="en-IN" sz="1800"/>
              <a:t>Handle null values in the dataset</a:t>
            </a:r>
          </a:p>
          <a:p>
            <a:r>
              <a:rPr lang="en-IN" sz="1800"/>
              <a:t>Removed duplicates from the dataset which could have occurred if the same article was present in different journals</a:t>
            </a:r>
          </a:p>
          <a:p>
            <a:pPr marL="0" indent="0">
              <a:buNone/>
            </a:pPr>
            <a:endParaRPr lang="en-IN" sz="1800"/>
          </a:p>
        </p:txBody>
      </p:sp>
      <p:sp>
        <p:nvSpPr>
          <p:cNvPr id="21" name="Rectangle 20">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Oval 22">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5" name="Oval 24">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8" name="Content Placeholder 8">
            <a:extLst>
              <a:ext uri="{FF2B5EF4-FFF2-40B4-BE49-F238E27FC236}">
                <a16:creationId xmlns:a16="http://schemas.microsoft.com/office/drawing/2014/main" id="{C148DBF5-E51C-496E-B5DE-5451D114FCED}"/>
              </a:ext>
            </a:extLst>
          </p:cNvPr>
          <p:cNvSpPr txBox="1">
            <a:spLocks/>
          </p:cNvSpPr>
          <p:nvPr/>
        </p:nvSpPr>
        <p:spPr>
          <a:xfrm>
            <a:off x="1053479" y="2636351"/>
            <a:ext cx="10085039" cy="877033"/>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IN" sz="1800"/>
              <a:t>Each literature in the above metadata dataset is stored in a JSON file and there were 51,000 of them. We took a sample of 10,000 articles for our analysis</a:t>
            </a:r>
          </a:p>
        </p:txBody>
      </p:sp>
    </p:spTree>
    <p:extLst>
      <p:ext uri="{BB962C8B-B14F-4D97-AF65-F5344CB8AC3E}">
        <p14:creationId xmlns:p14="http://schemas.microsoft.com/office/powerpoint/2010/main" val="1460218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E3B8C-C0AF-42CF-A18D-D0CD961AC846}"/>
              </a:ext>
            </a:extLst>
          </p:cNvPr>
          <p:cNvSpPr>
            <a:spLocks noGrp="1"/>
          </p:cNvSpPr>
          <p:nvPr>
            <p:ph type="title"/>
          </p:nvPr>
        </p:nvSpPr>
        <p:spPr/>
        <p:txBody>
          <a:bodyPr/>
          <a:lstStyle/>
          <a:p>
            <a:r>
              <a:rPr lang="en-IN"/>
              <a:t>Text pre-processing &amp; vectorization</a:t>
            </a:r>
          </a:p>
        </p:txBody>
      </p:sp>
      <p:sp>
        <p:nvSpPr>
          <p:cNvPr id="3" name="Content Placeholder 2">
            <a:extLst>
              <a:ext uri="{FF2B5EF4-FFF2-40B4-BE49-F238E27FC236}">
                <a16:creationId xmlns:a16="http://schemas.microsoft.com/office/drawing/2014/main" id="{9EA5F174-2E9D-41A5-895B-1D46E887747B}"/>
              </a:ext>
            </a:extLst>
          </p:cNvPr>
          <p:cNvSpPr>
            <a:spLocks noGrp="1"/>
          </p:cNvSpPr>
          <p:nvPr>
            <p:ph idx="1"/>
          </p:nvPr>
        </p:nvSpPr>
        <p:spPr>
          <a:xfrm>
            <a:off x="1069847" y="2096426"/>
            <a:ext cx="4096041" cy="1609344"/>
          </a:xfrm>
        </p:spPr>
        <p:txBody>
          <a:bodyPr vert="horz" lIns="91440" tIns="45720" rIns="91440" bIns="45720" rtlCol="0" anchor="t">
            <a:normAutofit/>
          </a:bodyPr>
          <a:lstStyle/>
          <a:p>
            <a:r>
              <a:rPr lang="en-IN" err="1"/>
              <a:t>Stopwords</a:t>
            </a:r>
            <a:r>
              <a:rPr lang="en-IN"/>
              <a:t>:</a:t>
            </a:r>
          </a:p>
          <a:p>
            <a:pPr marL="0" indent="0">
              <a:buNone/>
            </a:pPr>
            <a:r>
              <a:rPr lang="en-IN" sz="1600"/>
              <a:t>Apart from removing the common stop words, we also used the spacy library which remove stop words specific to scientific articles</a:t>
            </a:r>
          </a:p>
          <a:p>
            <a:endParaRPr lang="en-IN"/>
          </a:p>
        </p:txBody>
      </p:sp>
      <p:pic>
        <p:nvPicPr>
          <p:cNvPr id="4" name="图片 4" descr="手机屏幕截图&#10;&#10;已生成高可信度的说明">
            <a:extLst>
              <a:ext uri="{FF2B5EF4-FFF2-40B4-BE49-F238E27FC236}">
                <a16:creationId xmlns:a16="http://schemas.microsoft.com/office/drawing/2014/main" id="{11855D9E-EF9F-4BD0-B009-C3BE42CBA6C8}"/>
              </a:ext>
            </a:extLst>
          </p:cNvPr>
          <p:cNvPicPr>
            <a:picLocks noChangeAspect="1"/>
          </p:cNvPicPr>
          <p:nvPr/>
        </p:nvPicPr>
        <p:blipFill>
          <a:blip r:embed="rId2"/>
          <a:stretch>
            <a:fillRect/>
          </a:stretch>
        </p:blipFill>
        <p:spPr>
          <a:xfrm>
            <a:off x="905608" y="3664321"/>
            <a:ext cx="1642359" cy="2098935"/>
          </a:xfrm>
          <a:prstGeom prst="rect">
            <a:avLst/>
          </a:prstGeom>
        </p:spPr>
      </p:pic>
      <p:pic>
        <p:nvPicPr>
          <p:cNvPr id="10" name="图片 10" descr="手机屏幕截图&#10;&#10;已生成高可信度的说明">
            <a:extLst>
              <a:ext uri="{FF2B5EF4-FFF2-40B4-BE49-F238E27FC236}">
                <a16:creationId xmlns:a16="http://schemas.microsoft.com/office/drawing/2014/main" id="{48A18017-7AC7-41F2-931F-B80DA5696C0F}"/>
              </a:ext>
            </a:extLst>
          </p:cNvPr>
          <p:cNvPicPr>
            <a:picLocks noChangeAspect="1"/>
          </p:cNvPicPr>
          <p:nvPr/>
        </p:nvPicPr>
        <p:blipFill>
          <a:blip r:embed="rId3"/>
          <a:stretch>
            <a:fillRect/>
          </a:stretch>
        </p:blipFill>
        <p:spPr>
          <a:xfrm>
            <a:off x="2253789" y="4099013"/>
            <a:ext cx="3092970" cy="1330024"/>
          </a:xfrm>
          <a:prstGeom prst="rect">
            <a:avLst/>
          </a:prstGeom>
        </p:spPr>
      </p:pic>
      <p:sp>
        <p:nvSpPr>
          <p:cNvPr id="15" name="Content Placeholder 2">
            <a:extLst>
              <a:ext uri="{FF2B5EF4-FFF2-40B4-BE49-F238E27FC236}">
                <a16:creationId xmlns:a16="http://schemas.microsoft.com/office/drawing/2014/main" id="{FEEC766A-9063-49BA-B4B3-425629BFBB9B}"/>
              </a:ext>
            </a:extLst>
          </p:cNvPr>
          <p:cNvSpPr txBox="1">
            <a:spLocks/>
          </p:cNvSpPr>
          <p:nvPr/>
        </p:nvSpPr>
        <p:spPr>
          <a:xfrm>
            <a:off x="6094051" y="2098923"/>
            <a:ext cx="3400269" cy="4075775"/>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IN"/>
              <a:t>Word count distribution</a:t>
            </a:r>
          </a:p>
          <a:p>
            <a:endParaRPr lang="en-IN"/>
          </a:p>
        </p:txBody>
      </p:sp>
      <p:pic>
        <p:nvPicPr>
          <p:cNvPr id="16" name="图片 16" descr="手机屏幕截图&#10;&#10;已生成高可信度的说明">
            <a:extLst>
              <a:ext uri="{FF2B5EF4-FFF2-40B4-BE49-F238E27FC236}">
                <a16:creationId xmlns:a16="http://schemas.microsoft.com/office/drawing/2014/main" id="{BAAB1747-5B8B-4E1D-A7FA-28784514C781}"/>
              </a:ext>
            </a:extLst>
          </p:cNvPr>
          <p:cNvPicPr>
            <a:picLocks noChangeAspect="1"/>
          </p:cNvPicPr>
          <p:nvPr/>
        </p:nvPicPr>
        <p:blipFill>
          <a:blip r:embed="rId4"/>
          <a:stretch>
            <a:fillRect/>
          </a:stretch>
        </p:blipFill>
        <p:spPr>
          <a:xfrm>
            <a:off x="6234023" y="2704382"/>
            <a:ext cx="4641011" cy="3332672"/>
          </a:xfrm>
          <a:prstGeom prst="rect">
            <a:avLst/>
          </a:prstGeom>
        </p:spPr>
      </p:pic>
      <p:sp>
        <p:nvSpPr>
          <p:cNvPr id="18" name="文本框 17">
            <a:extLst>
              <a:ext uri="{FF2B5EF4-FFF2-40B4-BE49-F238E27FC236}">
                <a16:creationId xmlns:a16="http://schemas.microsoft.com/office/drawing/2014/main" id="{DB959B29-721D-4D8F-9D12-BF96BF337285}"/>
              </a:ext>
            </a:extLst>
          </p:cNvPr>
          <p:cNvSpPr txBox="1"/>
          <p:nvPr/>
        </p:nvSpPr>
        <p:spPr>
          <a:xfrm>
            <a:off x="7797383" y="6086007"/>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1400">
                <a:latin typeface="Arial"/>
                <a:ea typeface="方正姚体"/>
                <a:cs typeface="Arial"/>
              </a:rPr>
              <a:t>body_word_count</a:t>
            </a:r>
          </a:p>
        </p:txBody>
      </p:sp>
    </p:spTree>
    <p:extLst>
      <p:ext uri="{BB962C8B-B14F-4D97-AF65-F5344CB8AC3E}">
        <p14:creationId xmlns:p14="http://schemas.microsoft.com/office/powerpoint/2010/main" val="1341753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F63678-5ADF-471E-B632-0A8055380102}"/>
              </a:ext>
            </a:extLst>
          </p:cNvPr>
          <p:cNvSpPr>
            <a:spLocks noGrp="1"/>
          </p:cNvSpPr>
          <p:nvPr>
            <p:ph type="title"/>
          </p:nvPr>
        </p:nvSpPr>
        <p:spPr/>
        <p:txBody>
          <a:bodyPr/>
          <a:lstStyle/>
          <a:p>
            <a:r>
              <a:rPr lang="en-IN" altLang="zh-CN">
                <a:ea typeface="+mj-lt"/>
                <a:cs typeface="+mj-lt"/>
              </a:rPr>
              <a:t>TEXT PRE-PROCESSING &amp; VECTORIZATION</a:t>
            </a:r>
            <a:endParaRPr lang="zh-CN">
              <a:ea typeface="+mj-lt"/>
              <a:cs typeface="+mj-lt"/>
            </a:endParaRPr>
          </a:p>
          <a:p>
            <a:endParaRPr lang="zh-CN" altLang="en-US">
              <a:ea typeface="方正姚体"/>
            </a:endParaRPr>
          </a:p>
        </p:txBody>
      </p:sp>
      <p:sp>
        <p:nvSpPr>
          <p:cNvPr id="3" name="内容占位符 2">
            <a:extLst>
              <a:ext uri="{FF2B5EF4-FFF2-40B4-BE49-F238E27FC236}">
                <a16:creationId xmlns:a16="http://schemas.microsoft.com/office/drawing/2014/main" id="{E61D5A63-B8CC-4A86-867A-402F45C0773A}"/>
              </a:ext>
            </a:extLst>
          </p:cNvPr>
          <p:cNvSpPr>
            <a:spLocks noGrp="1"/>
          </p:cNvSpPr>
          <p:nvPr>
            <p:ph idx="1"/>
          </p:nvPr>
        </p:nvSpPr>
        <p:spPr/>
        <p:txBody>
          <a:bodyPr vert="horz" lIns="91440" tIns="45720" rIns="91440" bIns="45720" rtlCol="0" anchor="t">
            <a:normAutofit/>
          </a:bodyPr>
          <a:lstStyle/>
          <a:p>
            <a:r>
              <a:rPr lang="en-IN" altLang="zh-CN">
                <a:ea typeface="+mn-lt"/>
                <a:cs typeface="+mn-lt"/>
              </a:rPr>
              <a:t>Tokenization</a:t>
            </a:r>
            <a:endParaRPr lang="en-US" altLang="zh-CN">
              <a:ea typeface="+mn-lt"/>
              <a:cs typeface="+mn-lt"/>
            </a:endParaRPr>
          </a:p>
          <a:p>
            <a:r>
              <a:rPr lang="en-IN">
                <a:ea typeface="+mn-lt"/>
                <a:cs typeface="+mn-lt"/>
              </a:rPr>
              <a:t>TF-IDF</a:t>
            </a:r>
            <a:endParaRPr lang="en-IN" altLang="zh-CN">
              <a:ea typeface="+mn-lt"/>
              <a:cs typeface="+mn-lt"/>
            </a:endParaRPr>
          </a:p>
          <a:p>
            <a:r>
              <a:rPr lang="en-IN" altLang="zh-CN">
                <a:ea typeface="+mn-lt"/>
                <a:cs typeface="+mn-lt"/>
              </a:rPr>
              <a:t>Vectorization</a:t>
            </a:r>
            <a:endParaRPr lang="en-US" altLang="zh-CN">
              <a:ea typeface="+mn-lt"/>
              <a:cs typeface="+mn-lt"/>
            </a:endParaRPr>
          </a:p>
          <a:p>
            <a:endParaRPr lang="en-IN" altLang="zh-CN"/>
          </a:p>
        </p:txBody>
      </p:sp>
      <p:pic>
        <p:nvPicPr>
          <p:cNvPr id="7" name="图片 7" descr="手机屏幕截图&#10;&#10;已生成高可信度的说明">
            <a:extLst>
              <a:ext uri="{FF2B5EF4-FFF2-40B4-BE49-F238E27FC236}">
                <a16:creationId xmlns:a16="http://schemas.microsoft.com/office/drawing/2014/main" id="{25E7B30D-1980-42BC-9493-EB78BA1AA1D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072551" y="3709768"/>
            <a:ext cx="10061274" cy="2587104"/>
          </a:xfrm>
          <a:prstGeom prst="rect">
            <a:avLst/>
          </a:prstGeom>
        </p:spPr>
      </p:pic>
      <p:sp>
        <p:nvSpPr>
          <p:cNvPr id="4" name="Right Brace 3">
            <a:extLst>
              <a:ext uri="{FF2B5EF4-FFF2-40B4-BE49-F238E27FC236}">
                <a16:creationId xmlns:a16="http://schemas.microsoft.com/office/drawing/2014/main" id="{F16C27F3-6153-4F10-A186-CDD20D2795B1}"/>
              </a:ext>
            </a:extLst>
          </p:cNvPr>
          <p:cNvSpPr/>
          <p:nvPr/>
        </p:nvSpPr>
        <p:spPr>
          <a:xfrm>
            <a:off x="3082564" y="2093976"/>
            <a:ext cx="358219" cy="133502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 name="TextBox 4">
            <a:extLst>
              <a:ext uri="{FF2B5EF4-FFF2-40B4-BE49-F238E27FC236}">
                <a16:creationId xmlns:a16="http://schemas.microsoft.com/office/drawing/2014/main" id="{356F6CCE-E665-4B38-B628-1DEDF46AFEA4}"/>
              </a:ext>
            </a:extLst>
          </p:cNvPr>
          <p:cNvSpPr txBox="1"/>
          <p:nvPr/>
        </p:nvSpPr>
        <p:spPr>
          <a:xfrm>
            <a:off x="3648173" y="2328421"/>
            <a:ext cx="5373279" cy="646331"/>
          </a:xfrm>
          <a:prstGeom prst="rect">
            <a:avLst/>
          </a:prstGeom>
          <a:noFill/>
        </p:spPr>
        <p:txBody>
          <a:bodyPr wrap="square" rtlCol="0">
            <a:spAutoFit/>
          </a:bodyPr>
          <a:lstStyle/>
          <a:p>
            <a:r>
              <a:rPr lang="en-IN"/>
              <a:t>All of these were a part of one spark pipeline that generated the data frame below</a:t>
            </a:r>
          </a:p>
        </p:txBody>
      </p:sp>
    </p:spTree>
    <p:extLst>
      <p:ext uri="{BB962C8B-B14F-4D97-AF65-F5344CB8AC3E}">
        <p14:creationId xmlns:p14="http://schemas.microsoft.com/office/powerpoint/2010/main" val="656228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5">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7B1C2C-10CB-4987-96E8-D3E3192F4292}"/>
              </a:ext>
            </a:extLst>
          </p:cNvPr>
          <p:cNvSpPr>
            <a:spLocks noGrp="1"/>
          </p:cNvSpPr>
          <p:nvPr>
            <p:ph type="title"/>
          </p:nvPr>
        </p:nvSpPr>
        <p:spPr>
          <a:xfrm>
            <a:off x="8156350" y="484632"/>
            <a:ext cx="3544035" cy="1609344"/>
          </a:xfrm>
          <a:ln>
            <a:noFill/>
          </a:ln>
        </p:spPr>
        <p:txBody>
          <a:bodyPr>
            <a:normAutofit/>
          </a:bodyPr>
          <a:lstStyle/>
          <a:p>
            <a:r>
              <a:rPr lang="en-IN" sz="3200"/>
              <a:t>Dimensionality reduction with PCA</a:t>
            </a:r>
          </a:p>
        </p:txBody>
      </p:sp>
      <p:pic>
        <p:nvPicPr>
          <p:cNvPr id="11" name="Picture 10" descr="A screenshot of a cell phone&#10;&#10;Description automatically generated">
            <a:extLst>
              <a:ext uri="{FF2B5EF4-FFF2-40B4-BE49-F238E27FC236}">
                <a16:creationId xmlns:a16="http://schemas.microsoft.com/office/drawing/2014/main" id="{133A35BF-BC84-4D23-A280-B9345662BA58}"/>
              </a:ext>
            </a:extLst>
          </p:cNvPr>
          <p:cNvPicPr>
            <a:picLocks noChangeAspect="1"/>
          </p:cNvPicPr>
          <p:nvPr/>
        </p:nvPicPr>
        <p:blipFill rotWithShape="1">
          <a:blip r:embed="rId4">
            <a:extLst>
              <a:ext uri="{28A0092B-C50C-407E-A947-70E740481C1C}">
                <a14:useLocalDpi xmlns:a14="http://schemas.microsoft.com/office/drawing/2010/main" val="0"/>
              </a:ext>
            </a:extLst>
          </a:blip>
          <a:srcRect r="22841"/>
          <a:stretch/>
        </p:blipFill>
        <p:spPr>
          <a:xfrm>
            <a:off x="331595" y="1556524"/>
            <a:ext cx="3140561" cy="4203253"/>
          </a:xfrm>
          <a:prstGeom prst="rect">
            <a:avLst/>
          </a:prstGeom>
        </p:spPr>
      </p:pic>
      <p:sp>
        <p:nvSpPr>
          <p:cNvPr id="3" name="Content Placeholder 2">
            <a:extLst>
              <a:ext uri="{FF2B5EF4-FFF2-40B4-BE49-F238E27FC236}">
                <a16:creationId xmlns:a16="http://schemas.microsoft.com/office/drawing/2014/main" id="{79944DBE-E219-4CDA-8831-790A4327BD3E}"/>
              </a:ext>
            </a:extLst>
          </p:cNvPr>
          <p:cNvSpPr>
            <a:spLocks noGrp="1"/>
          </p:cNvSpPr>
          <p:nvPr>
            <p:ph idx="1"/>
          </p:nvPr>
        </p:nvSpPr>
        <p:spPr>
          <a:xfrm>
            <a:off x="8156351" y="2121408"/>
            <a:ext cx="3544034" cy="4050792"/>
          </a:xfrm>
        </p:spPr>
        <p:txBody>
          <a:bodyPr>
            <a:normAutofit/>
          </a:bodyPr>
          <a:lstStyle/>
          <a:p>
            <a:r>
              <a:rPr lang="en-IN" sz="1600"/>
              <a:t>We chose the top 2 components from PCA and it explained 96% of the variance</a:t>
            </a:r>
          </a:p>
          <a:p>
            <a:r>
              <a:rPr lang="en-IN" sz="1600"/>
              <a:t>In order to visualize the clusters, we reduce it to a 2 dimensional plane</a:t>
            </a:r>
          </a:p>
          <a:p>
            <a:endParaRPr lang="en-IN" sz="1600"/>
          </a:p>
        </p:txBody>
      </p:sp>
      <p:grpSp>
        <p:nvGrpSpPr>
          <p:cNvPr id="14" name="Group 17">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9" name="Oval 18">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5" name="Oval 19">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pic>
        <p:nvPicPr>
          <p:cNvPr id="5" name="Picture 4" descr="A picture containing screenshot, drawing&#10;&#10;Description automatically generated">
            <a:extLst>
              <a:ext uri="{FF2B5EF4-FFF2-40B4-BE49-F238E27FC236}">
                <a16:creationId xmlns:a16="http://schemas.microsoft.com/office/drawing/2014/main" id="{DA18470E-9994-A34C-A039-C5B21917070C}"/>
              </a:ext>
            </a:extLst>
          </p:cNvPr>
          <p:cNvPicPr>
            <a:picLocks noChangeAspect="1"/>
          </p:cNvPicPr>
          <p:nvPr/>
        </p:nvPicPr>
        <p:blipFill rotWithShape="1">
          <a:blip r:embed="rId6">
            <a:extLst>
              <a:ext uri="{28A0092B-C50C-407E-A947-70E740481C1C}">
                <a14:useLocalDpi xmlns:a14="http://schemas.microsoft.com/office/drawing/2010/main" val="0"/>
              </a:ext>
            </a:extLst>
          </a:blip>
          <a:srcRect l="17461" r="24649"/>
          <a:stretch/>
        </p:blipFill>
        <p:spPr>
          <a:xfrm>
            <a:off x="3632177" y="1725105"/>
            <a:ext cx="3937547" cy="4034672"/>
          </a:xfrm>
          <a:prstGeom prst="rect">
            <a:avLst/>
          </a:prstGeom>
        </p:spPr>
      </p:pic>
    </p:spTree>
    <p:extLst>
      <p:ext uri="{BB962C8B-B14F-4D97-AF65-F5344CB8AC3E}">
        <p14:creationId xmlns:p14="http://schemas.microsoft.com/office/powerpoint/2010/main" val="7223070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D6AFE517960C64CA0598D780D094928" ma:contentTypeVersion="4" ma:contentTypeDescription="Create a new document." ma:contentTypeScope="" ma:versionID="bb97036ff4a3375b97f3463d26266f74">
  <xsd:schema xmlns:xsd="http://www.w3.org/2001/XMLSchema" xmlns:xs="http://www.w3.org/2001/XMLSchema" xmlns:p="http://schemas.microsoft.com/office/2006/metadata/properties" xmlns:ns2="d08d441b-cf02-41d7-b4ea-42c1f3a4baf1" targetNamespace="http://schemas.microsoft.com/office/2006/metadata/properties" ma:root="true" ma:fieldsID="65fb86768993ae5a3b0ee76a67895939" ns2:_="">
    <xsd:import namespace="d08d441b-cf02-41d7-b4ea-42c1f3a4baf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8d441b-cf02-41d7-b4ea-42c1f3a4ba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B9D695C-21B0-4B25-A8FF-17D993699D12}">
  <ds:schemaRefs>
    <ds:schemaRef ds:uri="d08d441b-cf02-41d7-b4ea-42c1f3a4baf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D5FF8A5-7D40-4CE3-A0F9-0977AFA1CDEC}">
  <ds:schemaRefs>
    <ds:schemaRef ds:uri="http://schemas.microsoft.com/sharepoint/v3/contenttype/forms"/>
  </ds:schemaRefs>
</ds:datastoreItem>
</file>

<file path=customXml/itemProps3.xml><?xml version="1.0" encoding="utf-8"?>
<ds:datastoreItem xmlns:ds="http://schemas.openxmlformats.org/officeDocument/2006/customXml" ds:itemID="{2B86D306-0E72-403C-8B05-0396D337B4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8d441b-cf02-41d7-b4ea-42c1f3a4ba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Wood Type</vt:lpstr>
      <vt:lpstr>IST 718  Project presentation </vt:lpstr>
      <vt:lpstr>COVID-19 Literature Clustering</vt:lpstr>
      <vt:lpstr>Project goal</vt:lpstr>
      <vt:lpstr>approach</vt:lpstr>
      <vt:lpstr>contents</vt:lpstr>
      <vt:lpstr>Data description &amp; pre-processing</vt:lpstr>
      <vt:lpstr>Text pre-processing &amp; vectorization</vt:lpstr>
      <vt:lpstr>TEXT PRE-PROCESSING &amp; VECTORIZATION </vt:lpstr>
      <vt:lpstr>Dimensionality reduction with PCA</vt:lpstr>
      <vt:lpstr>Clustering using k-means</vt:lpstr>
      <vt:lpstr>Plotting the clusters</vt:lpstr>
      <vt:lpstr>Latent Dirichlet Allocation</vt:lpstr>
      <vt:lpstr>Classification</vt:lpstr>
      <vt:lpstr>Model Details &amp; Evaluation</vt:lpstr>
      <vt:lpstr>Conclusion And future Work</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 718  Project presentation </dc:title>
  <dc:creator>Nikita Sira</dc:creator>
  <cp:revision>9</cp:revision>
  <dcterms:created xsi:type="dcterms:W3CDTF">2020-04-24T16:40:22Z</dcterms:created>
  <dcterms:modified xsi:type="dcterms:W3CDTF">2020-05-06T01:46:49Z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0x0101003D6AFE517960C64CA0598D780D094928</vt:lpwstr>
  </property>
</Properties>
</file>