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FE7"/>
    <a:srgbClr val="E74949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8258-1991-4275-93B1-5CCDFF55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592A0-5B99-4FD2-B45D-95D8F320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1C8B-2A3A-4CBD-A25E-9708B5C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6056-C91F-430E-B5B3-B7B2990C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119B-8B39-4FAE-9743-9724C62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4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6CD4-624A-4333-8CFA-DFD8211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C76B-3409-481D-AD49-FE2F2870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6925-B887-43AB-8728-B2783A33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F18C-7632-4EA6-9E70-2B9A88C8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51-B465-45B0-B3D2-ADB8E0A2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9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63548-4C6E-4573-9944-332A10AB0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3419-9B5D-4246-81D1-EA1345E6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76D6-B45F-4AD2-A5E1-BE7EFFDC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7007-871D-4B1A-B5C9-1DFF6EB2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3DEC-0019-4F5B-916C-FAECC65A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8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D9E9-F804-460C-A730-1FD3D4C3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0619-04DA-4778-B288-69F5BEE1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1674-7F2F-443A-83D2-0618AFAA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D901-6F96-4123-A8FF-9AC2EFBE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2686-5D0F-4D00-AEE1-E740432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31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D90-5570-45E0-AB38-B69EADFE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6CBD-5C30-4B03-9BB0-FCCE206C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963FD-33D3-480E-9E6E-A33ED3F8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66EB-F1FA-4877-8DC8-8531E30A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6BEF-2973-4410-A56A-1AAEBC24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5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2846-BE78-418B-A097-3D60763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8F6F-19B7-451D-BE91-27B1926F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FB789-ECAA-4DEB-BB96-12CBE7FB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23FF-4363-4F41-B71B-D212886D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F09A-E970-43DA-BAFB-C7AEEEDC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464FB-415C-4B55-9884-F79A6390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7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21D2-CD74-44E6-A7F9-7740CEB6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17F0-BFCD-4B00-A914-DF56299B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0E73B-0D2C-49CB-9A8A-80175E20B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46B78-C45E-40B5-A553-9789D1FF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CE8F-621B-4F4B-88DB-DF69D545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D1A2-6F11-4E23-A04E-CAA3B809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3066B-0719-4BB9-8C38-45A8B7F1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33FFC-5226-4414-9BEB-326251C5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1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64A3-3161-47E1-A44D-3D274C05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D995A-72EA-4E68-A4E9-395B6E0E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E6097-EADB-43EB-968E-D01F3CCA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9F2A-17BB-4D8C-AA11-DD7582C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9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0D4F8-C4CA-42DE-8696-18116F6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E12AD-4AF3-494B-8D18-EA0FF130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E7E-582F-4DC1-8EEC-ED0F2F7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76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4982-D878-4959-8ACC-771E876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4ECD-A1E7-4BD3-8D3D-7307037B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036C1-55F9-4093-B2F2-A460AAA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3225-AB35-41A2-A159-F672D5BC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D0C1-9BBE-48C3-BC27-F12EC4E3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681B-36AB-4642-AC93-FDE6E1D4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56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9547-5F46-401E-921C-6F8229B1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8F4B5-09DD-479F-A529-AD467A3AB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607A4-6326-41FD-9148-FDE006B8B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8AF5-BF9C-4042-9957-EBE4410E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E68BB-A146-43C4-9B4B-8C385266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F881-2E38-44D1-9904-0570650C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646E1-AB5A-4B57-B0F8-FC51394C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B8CA-6D8C-46C8-97A9-7E27D16B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7EA7-1C48-4C9E-85FE-24B1884B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A6E1-6EEB-4807-865F-AD2E81DC87C6}" type="datetimeFigureOut">
              <a:rPr lang="he-IL" smtClean="0"/>
              <a:t>י"ח/תמוז/תש"ף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9BED-0D61-40D5-8EE3-C2A041E74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B7A8-FA08-418A-A088-86C12C694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58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CB1111-DAA0-4439-90BF-4B9284F3CF4E}"/>
              </a:ext>
            </a:extLst>
          </p:cNvPr>
          <p:cNvGrpSpPr/>
          <p:nvPr/>
        </p:nvGrpSpPr>
        <p:grpSpPr>
          <a:xfrm>
            <a:off x="3284377" y="1698754"/>
            <a:ext cx="5789544" cy="2237927"/>
            <a:chOff x="3284377" y="1698754"/>
            <a:chExt cx="5789544" cy="22379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D41461-679D-4A7D-B710-649B1C749EEB}"/>
                </a:ext>
              </a:extLst>
            </p:cNvPr>
            <p:cNvSpPr/>
            <p:nvPr/>
          </p:nvSpPr>
          <p:spPr>
            <a:xfrm>
              <a:off x="3284377" y="1720690"/>
              <a:ext cx="5789544" cy="2215991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3800" dirty="0">
                  <a:ln w="0"/>
                  <a:gradFill>
                    <a:gsLst>
                      <a:gs pos="0">
                        <a:srgbClr val="C00000"/>
                      </a:gs>
                      <a:gs pos="50000">
                        <a:srgbClr val="E74949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Comic Sans MS" panose="030F0702030302020204" pitchFamily="66" charset="0"/>
                  <a:cs typeface="MV Boli" panose="02000500030200090000" pitchFamily="2" charset="0"/>
                </a:rPr>
                <a:t>&lt;Jobs&gt;</a:t>
              </a:r>
              <a:endParaRPr lang="he-IL" sz="13800" dirty="0">
                <a:ln w="0"/>
                <a:gradFill>
                  <a:gsLst>
                    <a:gs pos="0">
                      <a:srgbClr val="C00000"/>
                    </a:gs>
                    <a:gs pos="50000">
                      <a:srgbClr val="E74949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8AFA7B-B11E-4B27-B6B7-9E30F1BEA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144295">
              <a:off x="5142834" y="1673893"/>
              <a:ext cx="2109952" cy="2159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9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&lt;Jobs&gt;</dc:title>
  <dc:creator>Yuzi</dc:creator>
  <cp:lastModifiedBy>Yuzi</cp:lastModifiedBy>
  <cp:revision>6</cp:revision>
  <dcterms:created xsi:type="dcterms:W3CDTF">2020-07-07T19:31:49Z</dcterms:created>
  <dcterms:modified xsi:type="dcterms:W3CDTF">2020-07-11T11:12:42Z</dcterms:modified>
</cp:coreProperties>
</file>