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364" r:id="rId2"/>
    <p:sldId id="412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72" r:id="rId19"/>
    <p:sldId id="382" r:id="rId20"/>
    <p:sldId id="381" r:id="rId21"/>
    <p:sldId id="359" r:id="rId22"/>
    <p:sldId id="361" r:id="rId23"/>
    <p:sldId id="406" r:id="rId24"/>
    <p:sldId id="3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 user" userId="185e8c79-f7c7-4382-8f27-2fa4ceb65683" providerId="ADAL" clId="{6F8FE743-7257-D44B-B199-CFA7BB3AF620}"/>
    <pc:docChg chg="undo addSld delSld">
      <pc:chgData name="Office user" userId="185e8c79-f7c7-4382-8f27-2fa4ceb65683" providerId="ADAL" clId="{6F8FE743-7257-D44B-B199-CFA7BB3AF620}" dt="2019-05-15T15:16:22.564" v="76" actId="2696"/>
      <pc:docMkLst>
        <pc:docMk/>
      </pc:docMkLst>
      <pc:sldChg chg="del">
        <pc:chgData name="Office user" userId="185e8c79-f7c7-4382-8f27-2fa4ceb65683" providerId="ADAL" clId="{6F8FE743-7257-D44B-B199-CFA7BB3AF620}" dt="2019-05-15T15:15:59.786" v="0" actId="2696"/>
        <pc:sldMkLst>
          <pc:docMk/>
          <pc:sldMk cId="321256718" sldId="319"/>
        </pc:sldMkLst>
      </pc:sldChg>
      <pc:sldChg chg="del">
        <pc:chgData name="Office user" userId="185e8c79-f7c7-4382-8f27-2fa4ceb65683" providerId="ADAL" clId="{6F8FE743-7257-D44B-B199-CFA7BB3AF620}" dt="2019-05-15T15:16:01.636" v="7" actId="2696"/>
        <pc:sldMkLst>
          <pc:docMk/>
          <pc:sldMk cId="4286526940" sldId="320"/>
        </pc:sldMkLst>
      </pc:sldChg>
      <pc:sldChg chg="del">
        <pc:chgData name="Office user" userId="185e8c79-f7c7-4382-8f27-2fa4ceb65683" providerId="ADAL" clId="{6F8FE743-7257-D44B-B199-CFA7BB3AF620}" dt="2019-05-15T15:16:01.645" v="8" actId="2696"/>
        <pc:sldMkLst>
          <pc:docMk/>
          <pc:sldMk cId="349054499" sldId="321"/>
        </pc:sldMkLst>
      </pc:sldChg>
      <pc:sldChg chg="del">
        <pc:chgData name="Office user" userId="185e8c79-f7c7-4382-8f27-2fa4ceb65683" providerId="ADAL" clId="{6F8FE743-7257-D44B-B199-CFA7BB3AF620}" dt="2019-05-15T15:16:02.004" v="10" actId="2696"/>
        <pc:sldMkLst>
          <pc:docMk/>
          <pc:sldMk cId="3745823724" sldId="322"/>
        </pc:sldMkLst>
      </pc:sldChg>
      <pc:sldChg chg="del">
        <pc:chgData name="Office user" userId="185e8c79-f7c7-4382-8f27-2fa4ceb65683" providerId="ADAL" clId="{6F8FE743-7257-D44B-B199-CFA7BB3AF620}" dt="2019-05-15T15:16:01.798" v="9" actId="2696"/>
        <pc:sldMkLst>
          <pc:docMk/>
          <pc:sldMk cId="3449709022" sldId="323"/>
        </pc:sldMkLst>
      </pc:sldChg>
      <pc:sldChg chg="del">
        <pc:chgData name="Office user" userId="185e8c79-f7c7-4382-8f27-2fa4ceb65683" providerId="ADAL" clId="{6F8FE743-7257-D44B-B199-CFA7BB3AF620}" dt="2019-05-15T15:16:02.147" v="11" actId="2696"/>
        <pc:sldMkLst>
          <pc:docMk/>
          <pc:sldMk cId="2145777639" sldId="324"/>
        </pc:sldMkLst>
      </pc:sldChg>
      <pc:sldChg chg="del">
        <pc:chgData name="Office user" userId="185e8c79-f7c7-4382-8f27-2fa4ceb65683" providerId="ADAL" clId="{6F8FE743-7257-D44B-B199-CFA7BB3AF620}" dt="2019-05-15T15:16:02.361" v="12" actId="2696"/>
        <pc:sldMkLst>
          <pc:docMk/>
          <pc:sldMk cId="3398887558" sldId="325"/>
        </pc:sldMkLst>
      </pc:sldChg>
      <pc:sldChg chg="del">
        <pc:chgData name="Office user" userId="185e8c79-f7c7-4382-8f27-2fa4ceb65683" providerId="ADAL" clId="{6F8FE743-7257-D44B-B199-CFA7BB3AF620}" dt="2019-05-15T15:16:02.371" v="13" actId="2696"/>
        <pc:sldMkLst>
          <pc:docMk/>
          <pc:sldMk cId="4057884005" sldId="326"/>
        </pc:sldMkLst>
      </pc:sldChg>
      <pc:sldChg chg="del">
        <pc:chgData name="Office user" userId="185e8c79-f7c7-4382-8f27-2fa4ceb65683" providerId="ADAL" clId="{6F8FE743-7257-D44B-B199-CFA7BB3AF620}" dt="2019-05-15T15:16:02.514" v="14" actId="2696"/>
        <pc:sldMkLst>
          <pc:docMk/>
          <pc:sldMk cId="4178338492" sldId="327"/>
        </pc:sldMkLst>
      </pc:sldChg>
      <pc:sldChg chg="del">
        <pc:chgData name="Office user" userId="185e8c79-f7c7-4382-8f27-2fa4ceb65683" providerId="ADAL" clId="{6F8FE743-7257-D44B-B199-CFA7BB3AF620}" dt="2019-05-15T15:16:02.720" v="15" actId="2696"/>
        <pc:sldMkLst>
          <pc:docMk/>
          <pc:sldMk cId="3576315452" sldId="328"/>
        </pc:sldMkLst>
      </pc:sldChg>
      <pc:sldChg chg="del">
        <pc:chgData name="Office user" userId="185e8c79-f7c7-4382-8f27-2fa4ceb65683" providerId="ADAL" clId="{6F8FE743-7257-D44B-B199-CFA7BB3AF620}" dt="2019-05-15T15:16:03.664" v="19" actId="2696"/>
        <pc:sldMkLst>
          <pc:docMk/>
          <pc:sldMk cId="2085601870" sldId="329"/>
        </pc:sldMkLst>
      </pc:sldChg>
      <pc:sldChg chg="del">
        <pc:chgData name="Office user" userId="185e8c79-f7c7-4382-8f27-2fa4ceb65683" providerId="ADAL" clId="{6F8FE743-7257-D44B-B199-CFA7BB3AF620}" dt="2019-05-15T15:16:03.816" v="20" actId="2696"/>
        <pc:sldMkLst>
          <pc:docMk/>
          <pc:sldMk cId="3704903042" sldId="330"/>
        </pc:sldMkLst>
      </pc:sldChg>
      <pc:sldChg chg="del">
        <pc:chgData name="Office user" userId="185e8c79-f7c7-4382-8f27-2fa4ceb65683" providerId="ADAL" clId="{6F8FE743-7257-D44B-B199-CFA7BB3AF620}" dt="2019-05-15T15:16:04.002" v="21" actId="2696"/>
        <pc:sldMkLst>
          <pc:docMk/>
          <pc:sldMk cId="2236404561" sldId="331"/>
        </pc:sldMkLst>
      </pc:sldChg>
      <pc:sldChg chg="del">
        <pc:chgData name="Office user" userId="185e8c79-f7c7-4382-8f27-2fa4ceb65683" providerId="ADAL" clId="{6F8FE743-7257-D44B-B199-CFA7BB3AF620}" dt="2019-05-15T15:16:04.142" v="22" actId="2696"/>
        <pc:sldMkLst>
          <pc:docMk/>
          <pc:sldMk cId="3003321552" sldId="332"/>
        </pc:sldMkLst>
      </pc:sldChg>
      <pc:sldChg chg="del">
        <pc:chgData name="Office user" userId="185e8c79-f7c7-4382-8f27-2fa4ceb65683" providerId="ADAL" clId="{6F8FE743-7257-D44B-B199-CFA7BB3AF620}" dt="2019-05-15T15:16:02.861" v="16" actId="2696"/>
        <pc:sldMkLst>
          <pc:docMk/>
          <pc:sldMk cId="1908363608" sldId="333"/>
        </pc:sldMkLst>
      </pc:sldChg>
      <pc:sldChg chg="del">
        <pc:chgData name="Office user" userId="185e8c79-f7c7-4382-8f27-2fa4ceb65683" providerId="ADAL" clId="{6F8FE743-7257-D44B-B199-CFA7BB3AF620}" dt="2019-05-15T15:16:03.087" v="17" actId="2696"/>
        <pc:sldMkLst>
          <pc:docMk/>
          <pc:sldMk cId="3794633329" sldId="334"/>
        </pc:sldMkLst>
      </pc:sldChg>
      <pc:sldChg chg="del">
        <pc:chgData name="Office user" userId="185e8c79-f7c7-4382-8f27-2fa4ceb65683" providerId="ADAL" clId="{6F8FE743-7257-D44B-B199-CFA7BB3AF620}" dt="2019-05-15T15:16:03.216" v="18" actId="2696"/>
        <pc:sldMkLst>
          <pc:docMk/>
          <pc:sldMk cId="2446087665" sldId="335"/>
        </pc:sldMkLst>
      </pc:sldChg>
      <pc:sldChg chg="del">
        <pc:chgData name="Office user" userId="185e8c79-f7c7-4382-8f27-2fa4ceb65683" providerId="ADAL" clId="{6F8FE743-7257-D44B-B199-CFA7BB3AF620}" dt="2019-05-15T15:16:04.293" v="23" actId="2696"/>
        <pc:sldMkLst>
          <pc:docMk/>
          <pc:sldMk cId="747279286" sldId="336"/>
        </pc:sldMkLst>
      </pc:sldChg>
      <pc:sldChg chg="del">
        <pc:chgData name="Office user" userId="185e8c79-f7c7-4382-8f27-2fa4ceb65683" providerId="ADAL" clId="{6F8FE743-7257-D44B-B199-CFA7BB3AF620}" dt="2019-05-15T15:16:04.511" v="24" actId="2696"/>
        <pc:sldMkLst>
          <pc:docMk/>
          <pc:sldMk cId="730550072" sldId="337"/>
        </pc:sldMkLst>
      </pc:sldChg>
      <pc:sldChg chg="del">
        <pc:chgData name="Office user" userId="185e8c79-f7c7-4382-8f27-2fa4ceb65683" providerId="ADAL" clId="{6F8FE743-7257-D44B-B199-CFA7BB3AF620}" dt="2019-05-15T15:16:04.521" v="25" actId="2696"/>
        <pc:sldMkLst>
          <pc:docMk/>
          <pc:sldMk cId="4289553063" sldId="338"/>
        </pc:sldMkLst>
      </pc:sldChg>
      <pc:sldChg chg="del">
        <pc:chgData name="Office user" userId="185e8c79-f7c7-4382-8f27-2fa4ceb65683" providerId="ADAL" clId="{6F8FE743-7257-D44B-B199-CFA7BB3AF620}" dt="2019-05-15T15:16:04.846" v="27" actId="2696"/>
        <pc:sldMkLst>
          <pc:docMk/>
          <pc:sldMk cId="2283171192" sldId="339"/>
        </pc:sldMkLst>
      </pc:sldChg>
      <pc:sldChg chg="del">
        <pc:chgData name="Office user" userId="185e8c79-f7c7-4382-8f27-2fa4ceb65683" providerId="ADAL" clId="{6F8FE743-7257-D44B-B199-CFA7BB3AF620}" dt="2019-05-15T15:16:05.021" v="28" actId="2696"/>
        <pc:sldMkLst>
          <pc:docMk/>
          <pc:sldMk cId="869483789" sldId="340"/>
        </pc:sldMkLst>
      </pc:sldChg>
      <pc:sldChg chg="del">
        <pc:chgData name="Office user" userId="185e8c79-f7c7-4382-8f27-2fa4ceb65683" providerId="ADAL" clId="{6F8FE743-7257-D44B-B199-CFA7BB3AF620}" dt="2019-05-15T15:16:04.644" v="26" actId="2696"/>
        <pc:sldMkLst>
          <pc:docMk/>
          <pc:sldMk cId="2312623322" sldId="341"/>
        </pc:sldMkLst>
      </pc:sldChg>
      <pc:sldChg chg="del">
        <pc:chgData name="Office user" userId="185e8c79-f7c7-4382-8f27-2fa4ceb65683" providerId="ADAL" clId="{6F8FE743-7257-D44B-B199-CFA7BB3AF620}" dt="2019-05-15T15:16:05.051" v="29" actId="2696"/>
        <pc:sldMkLst>
          <pc:docMk/>
          <pc:sldMk cId="1747923193" sldId="342"/>
        </pc:sldMkLst>
      </pc:sldChg>
      <pc:sldChg chg="del">
        <pc:chgData name="Office user" userId="185e8c79-f7c7-4382-8f27-2fa4ceb65683" providerId="ADAL" clId="{6F8FE743-7257-D44B-B199-CFA7BB3AF620}" dt="2019-05-15T15:16:05.212" v="30" actId="2696"/>
        <pc:sldMkLst>
          <pc:docMk/>
          <pc:sldMk cId="594930825" sldId="343"/>
        </pc:sldMkLst>
      </pc:sldChg>
      <pc:sldChg chg="del">
        <pc:chgData name="Office user" userId="185e8c79-f7c7-4382-8f27-2fa4ceb65683" providerId="ADAL" clId="{6F8FE743-7257-D44B-B199-CFA7BB3AF620}" dt="2019-05-15T15:16:05.346" v="31" actId="2696"/>
        <pc:sldMkLst>
          <pc:docMk/>
          <pc:sldMk cId="1866042589" sldId="344"/>
        </pc:sldMkLst>
      </pc:sldChg>
      <pc:sldChg chg="del">
        <pc:chgData name="Office user" userId="185e8c79-f7c7-4382-8f27-2fa4ceb65683" providerId="ADAL" clId="{6F8FE743-7257-D44B-B199-CFA7BB3AF620}" dt="2019-05-15T15:16:05.589" v="32" actId="2696"/>
        <pc:sldMkLst>
          <pc:docMk/>
          <pc:sldMk cId="3125030941" sldId="345"/>
        </pc:sldMkLst>
      </pc:sldChg>
      <pc:sldChg chg="del">
        <pc:chgData name="Office user" userId="185e8c79-f7c7-4382-8f27-2fa4ceb65683" providerId="ADAL" clId="{6F8FE743-7257-D44B-B199-CFA7BB3AF620}" dt="2019-05-15T15:16:05.608" v="33" actId="2696"/>
        <pc:sldMkLst>
          <pc:docMk/>
          <pc:sldMk cId="2854388229" sldId="350"/>
        </pc:sldMkLst>
      </pc:sldChg>
      <pc:sldChg chg="del">
        <pc:chgData name="Office user" userId="185e8c79-f7c7-4382-8f27-2fa4ceb65683" providerId="ADAL" clId="{6F8FE743-7257-D44B-B199-CFA7BB3AF620}" dt="2019-05-15T15:16:05.822" v="34" actId="2696"/>
        <pc:sldMkLst>
          <pc:docMk/>
          <pc:sldMk cId="1288695164" sldId="351"/>
        </pc:sldMkLst>
      </pc:sldChg>
      <pc:sldChg chg="del">
        <pc:chgData name="Office user" userId="185e8c79-f7c7-4382-8f27-2fa4ceb65683" providerId="ADAL" clId="{6F8FE743-7257-D44B-B199-CFA7BB3AF620}" dt="2019-05-15T15:16:06.134" v="36" actId="2696"/>
        <pc:sldMkLst>
          <pc:docMk/>
          <pc:sldMk cId="3048223879" sldId="352"/>
        </pc:sldMkLst>
      </pc:sldChg>
      <pc:sldChg chg="del">
        <pc:chgData name="Office user" userId="185e8c79-f7c7-4382-8f27-2fa4ceb65683" providerId="ADAL" clId="{6F8FE743-7257-D44B-B199-CFA7BB3AF620}" dt="2019-05-15T15:16:05.972" v="35" actId="2696"/>
        <pc:sldMkLst>
          <pc:docMk/>
          <pc:sldMk cId="1410411571" sldId="358"/>
        </pc:sldMkLst>
      </pc:sldChg>
      <pc:sldChg chg="del">
        <pc:chgData name="Office user" userId="185e8c79-f7c7-4382-8f27-2fa4ceb65683" providerId="ADAL" clId="{6F8FE743-7257-D44B-B199-CFA7BB3AF620}" dt="2019-05-15T15:16:06.160" v="37" actId="2696"/>
        <pc:sldMkLst>
          <pc:docMk/>
          <pc:sldMk cId="3711618141" sldId="363"/>
        </pc:sldMkLst>
      </pc:sldChg>
      <pc:sldChg chg="add del">
        <pc:chgData name="Office user" userId="185e8c79-f7c7-4382-8f27-2fa4ceb65683" providerId="ADAL" clId="{6F8FE743-7257-D44B-B199-CFA7BB3AF620}" dt="2019-05-15T15:16:17.770" v="74" actId="2696"/>
        <pc:sldMkLst>
          <pc:docMk/>
          <pc:sldMk cId="3421908829" sldId="364"/>
        </pc:sldMkLst>
      </pc:sldChg>
      <pc:sldChg chg="add del">
        <pc:chgData name="Office user" userId="185e8c79-f7c7-4382-8f27-2fa4ceb65683" providerId="ADAL" clId="{6F8FE743-7257-D44B-B199-CFA7BB3AF620}" dt="2019-05-15T15:16:16.342" v="72" actId="2696"/>
        <pc:sldMkLst>
          <pc:docMk/>
          <pc:sldMk cId="3330645085" sldId="365"/>
        </pc:sldMkLst>
      </pc:sldChg>
      <pc:sldChg chg="add del">
        <pc:chgData name="Office user" userId="185e8c79-f7c7-4382-8f27-2fa4ceb65683" providerId="ADAL" clId="{6F8FE743-7257-D44B-B199-CFA7BB3AF620}" dt="2019-05-15T15:16:15.439" v="71" actId="2696"/>
        <pc:sldMkLst>
          <pc:docMk/>
          <pc:sldMk cId="4099961504" sldId="366"/>
        </pc:sldMkLst>
      </pc:sldChg>
      <pc:sldChg chg="add del">
        <pc:chgData name="Office user" userId="185e8c79-f7c7-4382-8f27-2fa4ceb65683" providerId="ADAL" clId="{6F8FE743-7257-D44B-B199-CFA7BB3AF620}" dt="2019-05-15T15:16:14.808" v="70" actId="2696"/>
        <pc:sldMkLst>
          <pc:docMk/>
          <pc:sldMk cId="1735678444" sldId="367"/>
        </pc:sldMkLst>
      </pc:sldChg>
      <pc:sldChg chg="add del">
        <pc:chgData name="Office user" userId="185e8c79-f7c7-4382-8f27-2fa4ceb65683" providerId="ADAL" clId="{6F8FE743-7257-D44B-B199-CFA7BB3AF620}" dt="2019-05-15T15:16:14.466" v="69" actId="2696"/>
        <pc:sldMkLst>
          <pc:docMk/>
          <pc:sldMk cId="3641706119" sldId="368"/>
        </pc:sldMkLst>
      </pc:sldChg>
      <pc:sldChg chg="add del">
        <pc:chgData name="Office user" userId="185e8c79-f7c7-4382-8f27-2fa4ceb65683" providerId="ADAL" clId="{6F8FE743-7257-D44B-B199-CFA7BB3AF620}" dt="2019-05-15T15:16:14.131" v="68" actId="2696"/>
        <pc:sldMkLst>
          <pc:docMk/>
          <pc:sldMk cId="233734627" sldId="369"/>
        </pc:sldMkLst>
      </pc:sldChg>
      <pc:sldChg chg="add del">
        <pc:chgData name="Office user" userId="185e8c79-f7c7-4382-8f27-2fa4ceb65683" providerId="ADAL" clId="{6F8FE743-7257-D44B-B199-CFA7BB3AF620}" dt="2019-05-15T15:16:13.993" v="67" actId="2696"/>
        <pc:sldMkLst>
          <pc:docMk/>
          <pc:sldMk cId="1837703456" sldId="370"/>
        </pc:sldMkLst>
      </pc:sldChg>
      <pc:sldChg chg="del">
        <pc:chgData name="Office user" userId="185e8c79-f7c7-4382-8f27-2fa4ceb65683" providerId="ADAL" clId="{6F8FE743-7257-D44B-B199-CFA7BB3AF620}" dt="2019-05-15T15:16:06.307" v="38" actId="2696"/>
        <pc:sldMkLst>
          <pc:docMk/>
          <pc:sldMk cId="496261257" sldId="385"/>
        </pc:sldMkLst>
      </pc:sldChg>
      <pc:sldChg chg="del">
        <pc:chgData name="Office user" userId="185e8c79-f7c7-4382-8f27-2fa4ceb65683" providerId="ADAL" clId="{6F8FE743-7257-D44B-B199-CFA7BB3AF620}" dt="2019-05-15T15:16:06.465" v="39" actId="2696"/>
        <pc:sldMkLst>
          <pc:docMk/>
          <pc:sldMk cId="3022744486" sldId="386"/>
        </pc:sldMkLst>
      </pc:sldChg>
      <pc:sldChg chg="del">
        <pc:chgData name="Office user" userId="185e8c79-f7c7-4382-8f27-2fa4ceb65683" providerId="ADAL" clId="{6F8FE743-7257-D44B-B199-CFA7BB3AF620}" dt="2019-05-15T15:16:06.666" v="40" actId="2696"/>
        <pc:sldMkLst>
          <pc:docMk/>
          <pc:sldMk cId="2847797339" sldId="387"/>
        </pc:sldMkLst>
      </pc:sldChg>
      <pc:sldChg chg="del">
        <pc:chgData name="Office user" userId="185e8c79-f7c7-4382-8f27-2fa4ceb65683" providerId="ADAL" clId="{6F8FE743-7257-D44B-B199-CFA7BB3AF620}" dt="2019-05-15T15:16:06.676" v="41" actId="2696"/>
        <pc:sldMkLst>
          <pc:docMk/>
          <pc:sldMk cId="3772632064" sldId="388"/>
        </pc:sldMkLst>
      </pc:sldChg>
      <pc:sldChg chg="del">
        <pc:chgData name="Office user" userId="185e8c79-f7c7-4382-8f27-2fa4ceb65683" providerId="ADAL" clId="{6F8FE743-7257-D44B-B199-CFA7BB3AF620}" dt="2019-05-15T15:16:06.899" v="42" actId="2696"/>
        <pc:sldMkLst>
          <pc:docMk/>
          <pc:sldMk cId="2286851352" sldId="389"/>
        </pc:sldMkLst>
      </pc:sldChg>
      <pc:sldChg chg="del">
        <pc:chgData name="Office user" userId="185e8c79-f7c7-4382-8f27-2fa4ceb65683" providerId="ADAL" clId="{6F8FE743-7257-D44B-B199-CFA7BB3AF620}" dt="2019-05-15T15:16:07.049" v="43" actId="2696"/>
        <pc:sldMkLst>
          <pc:docMk/>
          <pc:sldMk cId="978013564" sldId="390"/>
        </pc:sldMkLst>
      </pc:sldChg>
      <pc:sldChg chg="del">
        <pc:chgData name="Office user" userId="185e8c79-f7c7-4382-8f27-2fa4ceb65683" providerId="ADAL" clId="{6F8FE743-7257-D44B-B199-CFA7BB3AF620}" dt="2019-05-15T15:16:07.677" v="44" actId="2696"/>
        <pc:sldMkLst>
          <pc:docMk/>
          <pc:sldMk cId="2577767352" sldId="391"/>
        </pc:sldMkLst>
      </pc:sldChg>
      <pc:sldChg chg="del">
        <pc:chgData name="Office user" userId="185e8c79-f7c7-4382-8f27-2fa4ceb65683" providerId="ADAL" clId="{6F8FE743-7257-D44B-B199-CFA7BB3AF620}" dt="2019-05-15T15:16:08.317" v="46" actId="2696"/>
        <pc:sldMkLst>
          <pc:docMk/>
          <pc:sldMk cId="2527087081" sldId="392"/>
        </pc:sldMkLst>
      </pc:sldChg>
      <pc:sldChg chg="del">
        <pc:chgData name="Office user" userId="185e8c79-f7c7-4382-8f27-2fa4ceb65683" providerId="ADAL" clId="{6F8FE743-7257-D44B-B199-CFA7BB3AF620}" dt="2019-05-15T15:16:08.177" v="45" actId="2696"/>
        <pc:sldMkLst>
          <pc:docMk/>
          <pc:sldMk cId="161417792" sldId="393"/>
        </pc:sldMkLst>
      </pc:sldChg>
      <pc:sldChg chg="del">
        <pc:chgData name="Office user" userId="185e8c79-f7c7-4382-8f27-2fa4ceb65683" providerId="ADAL" clId="{6F8FE743-7257-D44B-B199-CFA7BB3AF620}" dt="2019-05-15T15:16:08.496" v="47" actId="2696"/>
        <pc:sldMkLst>
          <pc:docMk/>
          <pc:sldMk cId="2556489084" sldId="394"/>
        </pc:sldMkLst>
      </pc:sldChg>
      <pc:sldChg chg="del">
        <pc:chgData name="Office user" userId="185e8c79-f7c7-4382-8f27-2fa4ceb65683" providerId="ADAL" clId="{6F8FE743-7257-D44B-B199-CFA7BB3AF620}" dt="2019-05-15T15:16:08.641" v="48" actId="2696"/>
        <pc:sldMkLst>
          <pc:docMk/>
          <pc:sldMk cId="2630336989" sldId="395"/>
        </pc:sldMkLst>
      </pc:sldChg>
      <pc:sldChg chg="del">
        <pc:chgData name="Office user" userId="185e8c79-f7c7-4382-8f27-2fa4ceb65683" providerId="ADAL" clId="{6F8FE743-7257-D44B-B199-CFA7BB3AF620}" dt="2019-05-15T15:16:08.680" v="49" actId="2696"/>
        <pc:sldMkLst>
          <pc:docMk/>
          <pc:sldMk cId="2174690720" sldId="396"/>
        </pc:sldMkLst>
      </pc:sldChg>
      <pc:sldChg chg="del">
        <pc:chgData name="Office user" userId="185e8c79-f7c7-4382-8f27-2fa4ceb65683" providerId="ADAL" clId="{6F8FE743-7257-D44B-B199-CFA7BB3AF620}" dt="2019-05-15T15:16:08.689" v="50" actId="2696"/>
        <pc:sldMkLst>
          <pc:docMk/>
          <pc:sldMk cId="2532318059" sldId="397"/>
        </pc:sldMkLst>
      </pc:sldChg>
      <pc:sldChg chg="del">
        <pc:chgData name="Office user" userId="185e8c79-f7c7-4382-8f27-2fa4ceb65683" providerId="ADAL" clId="{6F8FE743-7257-D44B-B199-CFA7BB3AF620}" dt="2019-05-15T15:16:08.867" v="51" actId="2696"/>
        <pc:sldMkLst>
          <pc:docMk/>
          <pc:sldMk cId="858751978" sldId="398"/>
        </pc:sldMkLst>
      </pc:sldChg>
      <pc:sldChg chg="del">
        <pc:chgData name="Office user" userId="185e8c79-f7c7-4382-8f27-2fa4ceb65683" providerId="ADAL" clId="{6F8FE743-7257-D44B-B199-CFA7BB3AF620}" dt="2019-05-15T15:16:08.876" v="52" actId="2696"/>
        <pc:sldMkLst>
          <pc:docMk/>
          <pc:sldMk cId="786304560" sldId="399"/>
        </pc:sldMkLst>
      </pc:sldChg>
      <pc:sldChg chg="del">
        <pc:chgData name="Office user" userId="185e8c79-f7c7-4382-8f27-2fa4ceb65683" providerId="ADAL" clId="{6F8FE743-7257-D44B-B199-CFA7BB3AF620}" dt="2019-05-15T15:16:09.066" v="53" actId="2696"/>
        <pc:sldMkLst>
          <pc:docMk/>
          <pc:sldMk cId="2538408362" sldId="400"/>
        </pc:sldMkLst>
      </pc:sldChg>
      <pc:sldChg chg="del">
        <pc:chgData name="Office user" userId="185e8c79-f7c7-4382-8f27-2fa4ceb65683" providerId="ADAL" clId="{6F8FE743-7257-D44B-B199-CFA7BB3AF620}" dt="2019-05-15T15:16:10.818" v="54" actId="2696"/>
        <pc:sldMkLst>
          <pc:docMk/>
          <pc:sldMk cId="1959029827" sldId="401"/>
        </pc:sldMkLst>
      </pc:sldChg>
      <pc:sldChg chg="del">
        <pc:chgData name="Office user" userId="185e8c79-f7c7-4382-8f27-2fa4ceb65683" providerId="ADAL" clId="{6F8FE743-7257-D44B-B199-CFA7BB3AF620}" dt="2019-05-15T15:16:11.026" v="55" actId="2696"/>
        <pc:sldMkLst>
          <pc:docMk/>
          <pc:sldMk cId="2240374860" sldId="402"/>
        </pc:sldMkLst>
      </pc:sldChg>
      <pc:sldChg chg="del">
        <pc:chgData name="Office user" userId="185e8c79-f7c7-4382-8f27-2fa4ceb65683" providerId="ADAL" clId="{6F8FE743-7257-D44B-B199-CFA7BB3AF620}" dt="2019-05-15T15:16:11.169" v="56" actId="2696"/>
        <pc:sldMkLst>
          <pc:docMk/>
          <pc:sldMk cId="1568331226" sldId="403"/>
        </pc:sldMkLst>
      </pc:sldChg>
      <pc:sldChg chg="del">
        <pc:chgData name="Office user" userId="185e8c79-f7c7-4382-8f27-2fa4ceb65683" providerId="ADAL" clId="{6F8FE743-7257-D44B-B199-CFA7BB3AF620}" dt="2019-05-15T15:16:11.656" v="57" actId="2696"/>
        <pc:sldMkLst>
          <pc:docMk/>
          <pc:sldMk cId="3731757523" sldId="404"/>
        </pc:sldMkLst>
      </pc:sldChg>
      <pc:sldChg chg="add del">
        <pc:chgData name="Office user" userId="185e8c79-f7c7-4382-8f27-2fa4ceb65683" providerId="ADAL" clId="{6F8FE743-7257-D44B-B199-CFA7BB3AF620}" dt="2019-05-15T15:16:22.564" v="76" actId="2696"/>
        <pc:sldMkLst>
          <pc:docMk/>
          <pc:sldMk cId="3825320946" sldId="405"/>
        </pc:sldMkLst>
      </pc:sldChg>
      <pc:sldChg chg="del">
        <pc:chgData name="Office user" userId="185e8c79-f7c7-4382-8f27-2fa4ceb65683" providerId="ADAL" clId="{6F8FE743-7257-D44B-B199-CFA7BB3AF620}" dt="2019-05-15T15:16:00.881" v="2" actId="2696"/>
        <pc:sldMkLst>
          <pc:docMk/>
          <pc:sldMk cId="107477915" sldId="407"/>
        </pc:sldMkLst>
      </pc:sldChg>
      <pc:sldChg chg="del">
        <pc:chgData name="Office user" userId="185e8c79-f7c7-4382-8f27-2fa4ceb65683" providerId="ADAL" clId="{6F8FE743-7257-D44B-B199-CFA7BB3AF620}" dt="2019-05-15T15:16:01.059" v="3" actId="2696"/>
        <pc:sldMkLst>
          <pc:docMk/>
          <pc:sldMk cId="3569400987" sldId="408"/>
        </pc:sldMkLst>
      </pc:sldChg>
      <pc:sldChg chg="del">
        <pc:chgData name="Office user" userId="185e8c79-f7c7-4382-8f27-2fa4ceb65683" providerId="ADAL" clId="{6F8FE743-7257-D44B-B199-CFA7BB3AF620}" dt="2019-05-15T15:16:01.289" v="4" actId="2696"/>
        <pc:sldMkLst>
          <pc:docMk/>
          <pc:sldMk cId="3457232688" sldId="409"/>
        </pc:sldMkLst>
      </pc:sldChg>
      <pc:sldChg chg="del">
        <pc:chgData name="Office user" userId="185e8c79-f7c7-4382-8f27-2fa4ceb65683" providerId="ADAL" clId="{6F8FE743-7257-D44B-B199-CFA7BB3AF620}" dt="2019-05-15T15:16:01.301" v="5" actId="2696"/>
        <pc:sldMkLst>
          <pc:docMk/>
          <pc:sldMk cId="652949302" sldId="410"/>
        </pc:sldMkLst>
      </pc:sldChg>
      <pc:sldChg chg="add del">
        <pc:chgData name="Office user" userId="185e8c79-f7c7-4382-8f27-2fa4ceb65683" providerId="ADAL" clId="{6F8FE743-7257-D44B-B199-CFA7BB3AF620}" dt="2019-05-15T15:16:17.119" v="73" actId="2696"/>
        <pc:sldMkLst>
          <pc:docMk/>
          <pc:sldMk cId="2251902139" sldId="412"/>
        </pc:sldMkLst>
      </pc:sldChg>
      <pc:sldChg chg="del">
        <pc:chgData name="Office user" userId="185e8c79-f7c7-4382-8f27-2fa4ceb65683" providerId="ADAL" clId="{6F8FE743-7257-D44B-B199-CFA7BB3AF620}" dt="2019-05-15T15:16:00.668" v="1" actId="2696"/>
        <pc:sldMkLst>
          <pc:docMk/>
          <pc:sldMk cId="3940363310" sldId="413"/>
        </pc:sldMkLst>
      </pc:sldChg>
      <pc:sldChg chg="del">
        <pc:chgData name="Office user" userId="185e8c79-f7c7-4382-8f27-2fa4ceb65683" providerId="ADAL" clId="{6F8FE743-7257-D44B-B199-CFA7BB3AF620}" dt="2019-05-15T15:16:01.449" v="6" actId="2696"/>
        <pc:sldMkLst>
          <pc:docMk/>
          <pc:sldMk cId="1751061587" sldId="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FC2C8-CE4B-43FB-B9EB-8472051490A3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D77B2-922E-421F-B0E7-911FBD3D5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0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0777" y="3105510"/>
            <a:ext cx="738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indexOf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string.find</a:t>
            </a:r>
            <a:r>
              <a:rPr lang="en-US" altLang="zh-CN" dirty="0"/>
              <a:t>()</a:t>
            </a:r>
            <a:r>
              <a:rPr lang="zh-CN" altLang="en-US" dirty="0"/>
              <a:t>的底层实现？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91" y="0"/>
            <a:ext cx="5669771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327" y="593165"/>
            <a:ext cx="10883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 继续拿之前的例子来说，当</a:t>
            </a:r>
            <a:r>
              <a:rPr lang="en-US" altLang="zh-CN" dirty="0">
                <a:latin typeface="PingFang SC"/>
              </a:rPr>
              <a:t>S[10]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匹配失败时，</a:t>
            </a:r>
            <a:r>
              <a:rPr lang="en-US" altLang="zh-CN" dirty="0">
                <a:latin typeface="PingFang SC"/>
              </a:rPr>
              <a:t>KMP</a:t>
            </a:r>
            <a:r>
              <a:rPr lang="zh-CN" altLang="en-US" dirty="0">
                <a:latin typeface="PingFang SC"/>
              </a:rPr>
              <a:t>不是跟暴力匹配那样简单的把模式串右移一位，而是执行第②条指令：“如果</a:t>
            </a:r>
            <a:r>
              <a:rPr lang="en-US" altLang="zh-CN" dirty="0">
                <a:latin typeface="PingFang SC"/>
              </a:rPr>
              <a:t>j != -1</a:t>
            </a:r>
            <a:r>
              <a:rPr lang="zh-CN" altLang="en-US" dirty="0">
                <a:latin typeface="PingFang SC"/>
              </a:rPr>
              <a:t>，且当前字符匹配失败（即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 != P[j]</a:t>
            </a:r>
            <a:r>
              <a:rPr lang="zh-CN" altLang="en-US" dirty="0">
                <a:latin typeface="PingFang SC"/>
              </a:rPr>
              <a:t>），则令 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</a:t>
            </a:r>
            <a:r>
              <a:rPr lang="zh-CN" altLang="en-US" dirty="0">
                <a:latin typeface="PingFang SC"/>
              </a:rPr>
              <a:t>不变，</a:t>
            </a:r>
            <a:r>
              <a:rPr lang="en-US" altLang="zh-CN" dirty="0">
                <a:latin typeface="PingFang SC"/>
              </a:rPr>
              <a:t>j = next[j]”</a:t>
            </a:r>
            <a:r>
              <a:rPr lang="zh-CN" altLang="en-US" dirty="0">
                <a:latin typeface="PingFang SC"/>
              </a:rPr>
              <a:t>，即</a:t>
            </a:r>
            <a:r>
              <a:rPr lang="en-US" altLang="zh-CN" dirty="0">
                <a:latin typeface="PingFang SC"/>
              </a:rPr>
              <a:t>j </a:t>
            </a:r>
            <a:r>
              <a:rPr lang="zh-CN" altLang="en-US" dirty="0">
                <a:latin typeface="PingFang SC"/>
              </a:rPr>
              <a:t>从</a:t>
            </a:r>
            <a:r>
              <a:rPr lang="en-US" altLang="zh-CN" dirty="0">
                <a:latin typeface="PingFang SC"/>
              </a:rPr>
              <a:t>6</a:t>
            </a:r>
            <a:r>
              <a:rPr lang="zh-CN" altLang="en-US" dirty="0">
                <a:latin typeface="PingFang SC"/>
              </a:rPr>
              <a:t>变到</a:t>
            </a:r>
            <a:r>
              <a:rPr lang="en-US" altLang="zh-CN" dirty="0">
                <a:latin typeface="PingFang SC"/>
              </a:rPr>
              <a:t>2</a:t>
            </a:r>
            <a:r>
              <a:rPr lang="zh-CN" altLang="en-US" dirty="0">
                <a:latin typeface="PingFang SC"/>
              </a:rPr>
              <a:t>（后面我们将求得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，即字符</a:t>
            </a:r>
            <a:r>
              <a:rPr lang="en-US" altLang="zh-CN" dirty="0">
                <a:latin typeface="PingFang SC"/>
              </a:rPr>
              <a:t>D</a:t>
            </a:r>
            <a:r>
              <a:rPr lang="zh-CN" altLang="en-US" dirty="0">
                <a:latin typeface="PingFang SC"/>
              </a:rPr>
              <a:t>对应的</a:t>
            </a:r>
            <a:r>
              <a:rPr lang="en-US" altLang="zh-CN" dirty="0">
                <a:latin typeface="PingFang SC"/>
              </a:rPr>
              <a:t>next </a:t>
            </a:r>
            <a:r>
              <a:rPr lang="zh-CN" altLang="en-US" dirty="0">
                <a:latin typeface="PingFang SC"/>
              </a:rPr>
              <a:t>值为</a:t>
            </a:r>
            <a:r>
              <a:rPr lang="en-US" altLang="zh-CN" dirty="0">
                <a:latin typeface="PingFang SC"/>
              </a:rPr>
              <a:t>2</a:t>
            </a:r>
            <a:r>
              <a:rPr lang="zh-CN" altLang="en-US" dirty="0">
                <a:latin typeface="PingFang SC"/>
              </a:rPr>
              <a:t>），所以相当于模式串向右移动的位数为</a:t>
            </a:r>
            <a:r>
              <a:rPr lang="en-US" altLang="zh-CN" dirty="0">
                <a:latin typeface="PingFang SC"/>
              </a:rPr>
              <a:t>j - next[j]</a:t>
            </a:r>
            <a:r>
              <a:rPr lang="zh-CN" altLang="en-US" dirty="0">
                <a:latin typeface="PingFang SC"/>
              </a:rPr>
              <a:t>（</a:t>
            </a:r>
            <a:r>
              <a:rPr lang="en-US" altLang="zh-CN" dirty="0">
                <a:latin typeface="PingFang SC"/>
              </a:rPr>
              <a:t>j - next[j] = 6-2 = 4</a:t>
            </a:r>
            <a:r>
              <a:rPr lang="zh-CN" altLang="en-US" dirty="0">
                <a:latin typeface="PingFang SC"/>
              </a:rPr>
              <a:t>）。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8" y="1991359"/>
            <a:ext cx="5502117" cy="11735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6028" y="3475339"/>
            <a:ext cx="875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向右移动</a:t>
            </a:r>
            <a:r>
              <a:rPr lang="en-US" altLang="zh-CN" dirty="0">
                <a:latin typeface="PingFang SC"/>
              </a:rPr>
              <a:t>4</a:t>
            </a:r>
            <a:r>
              <a:rPr lang="zh-CN" altLang="en-US" dirty="0">
                <a:latin typeface="PingFang SC"/>
              </a:rPr>
              <a:t>位后，</a:t>
            </a:r>
            <a:r>
              <a:rPr lang="en-US" altLang="zh-CN" dirty="0">
                <a:latin typeface="PingFang SC"/>
              </a:rPr>
              <a:t>S[10]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P[2]</a:t>
            </a:r>
            <a:r>
              <a:rPr lang="zh-CN" altLang="en-US" dirty="0">
                <a:latin typeface="PingFang SC"/>
              </a:rPr>
              <a:t>继续匹配。为什么要向右移动</a:t>
            </a:r>
            <a:r>
              <a:rPr lang="en-US" altLang="zh-CN" dirty="0">
                <a:latin typeface="PingFang SC"/>
              </a:rPr>
              <a:t>4</a:t>
            </a:r>
            <a:r>
              <a:rPr lang="zh-CN" altLang="en-US" dirty="0">
                <a:latin typeface="PingFang SC"/>
              </a:rPr>
              <a:t>位呢，因为移动</a:t>
            </a:r>
            <a:r>
              <a:rPr lang="en-US" altLang="zh-CN" dirty="0">
                <a:latin typeface="PingFang SC"/>
              </a:rPr>
              <a:t>4</a:t>
            </a:r>
            <a:r>
              <a:rPr lang="zh-CN" altLang="en-US" dirty="0">
                <a:latin typeface="PingFang SC"/>
              </a:rPr>
              <a:t>位后，模式串中又有个“</a:t>
            </a:r>
            <a:r>
              <a:rPr lang="en-US" altLang="zh-CN" dirty="0">
                <a:latin typeface="PingFang SC"/>
              </a:rPr>
              <a:t>AB”</a:t>
            </a:r>
            <a:r>
              <a:rPr lang="zh-CN" altLang="en-US" dirty="0">
                <a:latin typeface="PingFang SC"/>
              </a:rPr>
              <a:t>可以继续跟</a:t>
            </a:r>
            <a:r>
              <a:rPr lang="en-US" altLang="zh-CN" dirty="0">
                <a:latin typeface="PingFang SC"/>
              </a:rPr>
              <a:t>S[8]S[9]</a:t>
            </a:r>
            <a:r>
              <a:rPr lang="zh-CN" altLang="en-US" dirty="0">
                <a:latin typeface="PingFang SC"/>
              </a:rPr>
              <a:t>对应着，从而不用让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</a:t>
            </a:r>
            <a:r>
              <a:rPr lang="zh-CN" altLang="en-US" dirty="0">
                <a:latin typeface="PingFang SC"/>
              </a:rPr>
              <a:t>回溯。相当于在除去字符</a:t>
            </a:r>
            <a:r>
              <a:rPr lang="en-US" altLang="zh-CN" dirty="0">
                <a:latin typeface="PingFang SC"/>
              </a:rPr>
              <a:t>D</a:t>
            </a:r>
            <a:r>
              <a:rPr lang="zh-CN" altLang="en-US" dirty="0">
                <a:latin typeface="PingFang SC"/>
              </a:rPr>
              <a:t>的模式串子串中寻找相同的前缀和后缀，然后根据前缀后缀求出</a:t>
            </a:r>
            <a:r>
              <a:rPr lang="en-US" altLang="zh-CN" dirty="0">
                <a:latin typeface="PingFang SC"/>
              </a:rPr>
              <a:t>next </a:t>
            </a:r>
            <a:r>
              <a:rPr lang="zh-CN" altLang="en-US" dirty="0">
                <a:latin typeface="PingFang SC"/>
              </a:rPr>
              <a:t>数组，最后基于</a:t>
            </a:r>
            <a:r>
              <a:rPr lang="en-US" altLang="zh-CN" dirty="0">
                <a:latin typeface="PingFang SC"/>
              </a:rPr>
              <a:t>next </a:t>
            </a:r>
            <a:r>
              <a:rPr lang="zh-CN" altLang="en-US" dirty="0">
                <a:latin typeface="PingFang SC"/>
              </a:rPr>
              <a:t>数组进行匹配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2" y="5191552"/>
            <a:ext cx="5608806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" y="205691"/>
            <a:ext cx="5502117" cy="117358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5132" y="1758207"/>
            <a:ext cx="8727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SC"/>
              </a:rPr>
              <a:t>①寻找前缀后缀最长公共元素长度对于</a:t>
            </a:r>
            <a:r>
              <a:rPr lang="en-US" altLang="zh-CN" dirty="0">
                <a:latin typeface="PingFang SC"/>
              </a:rPr>
              <a:t>P = p0 p1 ...pj-1 </a:t>
            </a:r>
            <a:r>
              <a:rPr lang="en-US" altLang="zh-CN" dirty="0" err="1">
                <a:latin typeface="PingFang SC"/>
              </a:rPr>
              <a:t>pj</a:t>
            </a:r>
            <a:r>
              <a:rPr lang="zh-CN" altLang="en-US" dirty="0">
                <a:latin typeface="PingFang SC"/>
              </a:rPr>
              <a:t>，寻找模式串</a:t>
            </a:r>
            <a:r>
              <a:rPr lang="en-US" altLang="zh-CN" dirty="0">
                <a:latin typeface="PingFang SC"/>
              </a:rPr>
              <a:t>P</a:t>
            </a:r>
            <a:r>
              <a:rPr lang="zh-CN" altLang="en-US" dirty="0">
                <a:latin typeface="PingFang SC"/>
              </a:rPr>
              <a:t>中长度最大且相等的前缀和后缀。如果存在</a:t>
            </a:r>
            <a:r>
              <a:rPr lang="en-US" altLang="zh-CN" dirty="0">
                <a:latin typeface="Comic Sans MS" panose="030F0702030302020204" pitchFamily="66" charset="0"/>
              </a:rPr>
              <a:t>p0 p1 ...pk-1 </a:t>
            </a:r>
            <a:r>
              <a:rPr lang="en-US" altLang="zh-CN" dirty="0" err="1">
                <a:latin typeface="Comic Sans MS" panose="030F0702030302020204" pitchFamily="66" charset="0"/>
              </a:rPr>
              <a:t>pk</a:t>
            </a:r>
            <a:r>
              <a:rPr lang="en-US" altLang="zh-CN" dirty="0">
                <a:latin typeface="Comic Sans MS" panose="030F0702030302020204" pitchFamily="66" charset="0"/>
              </a:rPr>
              <a:t> = </a:t>
            </a:r>
            <a:r>
              <a:rPr lang="en-US" altLang="zh-CN" dirty="0" err="1">
                <a:latin typeface="Comic Sans MS" panose="030F0702030302020204" pitchFamily="66" charset="0"/>
              </a:rPr>
              <a:t>pj</a:t>
            </a:r>
            <a:r>
              <a:rPr lang="en-US" altLang="zh-CN" dirty="0">
                <a:latin typeface="Comic Sans MS" panose="030F0702030302020204" pitchFamily="66" charset="0"/>
              </a:rPr>
              <a:t>- k pj-k+1...pj-1 </a:t>
            </a:r>
            <a:r>
              <a:rPr lang="en-US" altLang="zh-CN" dirty="0" err="1">
                <a:latin typeface="Comic Sans MS" panose="030F0702030302020204" pitchFamily="66" charset="0"/>
              </a:rPr>
              <a:t>pj</a:t>
            </a:r>
            <a:r>
              <a:rPr lang="zh-CN" altLang="en-US" dirty="0">
                <a:latin typeface="Comic Sans MS" panose="030F0702030302020204" pitchFamily="66" charset="0"/>
              </a:rPr>
              <a:t>，那么在包含</a:t>
            </a:r>
            <a:r>
              <a:rPr lang="en-US" altLang="zh-CN" dirty="0" err="1">
                <a:latin typeface="Comic Sans MS" panose="030F0702030302020204" pitchFamily="66" charset="0"/>
              </a:rPr>
              <a:t>pj</a:t>
            </a:r>
            <a:r>
              <a:rPr lang="zh-CN" altLang="en-US" dirty="0">
                <a:latin typeface="Comic Sans MS" panose="030F0702030302020204" pitchFamily="66" charset="0"/>
              </a:rPr>
              <a:t>的模式串中有最大长度为</a:t>
            </a:r>
            <a:r>
              <a:rPr lang="en-US" altLang="zh-CN" dirty="0">
                <a:latin typeface="Comic Sans MS" panose="030F0702030302020204" pitchFamily="66" charset="0"/>
              </a:rPr>
              <a:t>k+1</a:t>
            </a:r>
            <a:r>
              <a:rPr lang="zh-CN" altLang="en-US" dirty="0">
                <a:latin typeface="Comic Sans MS" panose="030F0702030302020204" pitchFamily="66" charset="0"/>
              </a:rPr>
              <a:t>的相同前缀后缀</a:t>
            </a:r>
            <a:r>
              <a:rPr lang="zh-CN" altLang="en-US" dirty="0">
                <a:latin typeface="PingFang SC"/>
              </a:rPr>
              <a:t>。举个例子，如果给定的模式串为“</a:t>
            </a:r>
            <a:r>
              <a:rPr lang="en-US" altLang="zh-CN" dirty="0" err="1">
                <a:latin typeface="PingFang SC"/>
              </a:rPr>
              <a:t>abab</a:t>
            </a:r>
            <a:r>
              <a:rPr lang="en-US" altLang="zh-CN" dirty="0">
                <a:latin typeface="PingFang SC"/>
              </a:rPr>
              <a:t>”</a:t>
            </a:r>
            <a:r>
              <a:rPr lang="zh-CN" altLang="en-US" dirty="0">
                <a:latin typeface="PingFang SC"/>
              </a:rPr>
              <a:t>，那么它的各个子串的前缀后缀的公共元素的最大长度如下表格所示：</a:t>
            </a:r>
            <a:endParaRPr lang="zh-CN" altLang="en-US" b="0" i="0" dirty="0">
              <a:effectLst/>
              <a:latin typeface="PingFang S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2" y="3192605"/>
            <a:ext cx="4740051" cy="7315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5132" y="4589253"/>
            <a:ext cx="1020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比如对于字符串</a:t>
            </a:r>
            <a:r>
              <a:rPr lang="en-US" altLang="zh-CN" dirty="0"/>
              <a:t>aba</a:t>
            </a:r>
            <a:r>
              <a:rPr lang="zh-CN" altLang="en-US" dirty="0"/>
              <a:t>来说，它有长度为</a:t>
            </a:r>
            <a:r>
              <a:rPr lang="en-US" altLang="zh-CN" dirty="0"/>
              <a:t>1</a:t>
            </a:r>
            <a:r>
              <a:rPr lang="zh-CN" altLang="en-US" dirty="0"/>
              <a:t>的相同前缀后缀</a:t>
            </a:r>
            <a:r>
              <a:rPr lang="en-US" altLang="zh-CN" dirty="0"/>
              <a:t>a</a:t>
            </a:r>
            <a:r>
              <a:rPr lang="zh-CN" altLang="en-US" dirty="0"/>
              <a:t>；而对于字符串</a:t>
            </a:r>
            <a:r>
              <a:rPr lang="en-US" altLang="zh-CN" dirty="0" err="1"/>
              <a:t>abab</a:t>
            </a:r>
            <a:r>
              <a:rPr lang="zh-CN" altLang="en-US" dirty="0"/>
              <a:t>来说，它有长度为</a:t>
            </a:r>
            <a:r>
              <a:rPr lang="en-US" altLang="zh-CN" dirty="0"/>
              <a:t>2</a:t>
            </a:r>
            <a:r>
              <a:rPr lang="zh-CN" altLang="en-US" dirty="0"/>
              <a:t>的相同前缀后缀</a:t>
            </a:r>
            <a:r>
              <a:rPr lang="en-US" altLang="zh-CN" dirty="0"/>
              <a:t>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54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706" y="501134"/>
            <a:ext cx="2288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②求</a:t>
            </a:r>
            <a:r>
              <a:rPr lang="en-US" altLang="zh-CN" dirty="0">
                <a:latin typeface="PingFang SC"/>
              </a:rPr>
              <a:t>next</a:t>
            </a:r>
            <a:r>
              <a:rPr lang="zh-CN" altLang="en-US" dirty="0">
                <a:latin typeface="PingFang SC"/>
              </a:rPr>
              <a:t>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70626" y="1086300"/>
            <a:ext cx="8166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PingFang SC"/>
              </a:rPr>
              <a:t>next </a:t>
            </a:r>
            <a:r>
              <a:rPr lang="zh-CN" altLang="en-US" dirty="0">
                <a:latin typeface="PingFang SC"/>
              </a:rPr>
              <a:t>数组考虑的是除当前字符外的最长相同前缀后缀，所以通过第①步骤求得各个前缀后缀的公共元素的最大长度后，只要稍作变形即可：将第①步骤中求得的值整体右移一位，然后初值赋为</a:t>
            </a:r>
            <a:r>
              <a:rPr lang="en-US" altLang="zh-CN" dirty="0">
                <a:latin typeface="PingFang SC"/>
              </a:rPr>
              <a:t>-1</a:t>
            </a:r>
            <a:r>
              <a:rPr lang="zh-CN" altLang="en-US" dirty="0">
                <a:latin typeface="PingFang SC"/>
              </a:rPr>
              <a:t>，如下表格所示：</a:t>
            </a:r>
            <a:endParaRPr lang="zh-CN" altLang="en-US" b="0" i="0" dirty="0">
              <a:effectLst/>
              <a:latin typeface="PingFang SC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6" y="2335572"/>
            <a:ext cx="4762913" cy="6858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4128" y="3519577"/>
            <a:ext cx="812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为什么右移和第一个初始化</a:t>
            </a:r>
            <a:r>
              <a:rPr lang="en-US" altLang="zh-CN" dirty="0"/>
              <a:t>-1</a:t>
            </a:r>
            <a:r>
              <a:rPr lang="zh-CN" altLang="en-US" dirty="0"/>
              <a:t>，想想我们匹配的时候，当前是匹配失效的字符，我们找的是失配前字符的最长公共前缀后缀长度。</a:t>
            </a:r>
            <a:r>
              <a:rPr lang="en-US" altLang="zh-CN" dirty="0"/>
              <a:t>-1</a:t>
            </a:r>
            <a:r>
              <a:rPr lang="zh-CN" altLang="en-US" dirty="0"/>
              <a:t>是因为第一个都匹配失败的话，</a:t>
            </a:r>
            <a:r>
              <a:rPr lang="en-US" altLang="zh-CN" dirty="0"/>
              <a:t>-1</a:t>
            </a:r>
            <a:r>
              <a:rPr lang="zh-CN" altLang="en-US" dirty="0"/>
              <a:t>表示数组下标</a:t>
            </a:r>
            <a:r>
              <a:rPr lang="en-US" altLang="zh-CN" dirty="0"/>
              <a:t>0</a:t>
            </a:r>
            <a:r>
              <a:rPr lang="zh-CN" altLang="en-US" dirty="0"/>
              <a:t>的前一个对齐</a:t>
            </a:r>
            <a:r>
              <a:rPr lang="en-US" altLang="zh-CN" dirty="0" err="1"/>
              <a:t>i</a:t>
            </a:r>
            <a:r>
              <a:rPr lang="zh-CN" altLang="en-US" dirty="0"/>
              <a:t>，表现上即模式串右移。</a:t>
            </a:r>
          </a:p>
        </p:txBody>
      </p:sp>
    </p:spTree>
    <p:extLst>
      <p:ext uri="{BB962C8B-B14F-4D97-AF65-F5344CB8AC3E}">
        <p14:creationId xmlns:p14="http://schemas.microsoft.com/office/powerpoint/2010/main" val="316442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9" y="274702"/>
            <a:ext cx="5502117" cy="1173582"/>
          </a:xfrm>
          <a:prstGeom prst="rect">
            <a:avLst/>
          </a:prstGeom>
        </p:spPr>
      </p:pic>
      <p:pic>
        <p:nvPicPr>
          <p:cNvPr id="2050" name="Picture 2" descr="https://img-blog.csdn.net/201407252317269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7" y="1586511"/>
            <a:ext cx="653415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673525" y="5003321"/>
            <a:ext cx="646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/>
              <a:t>D</a:t>
            </a:r>
            <a:r>
              <a:rPr lang="zh-CN" altLang="en-US" dirty="0"/>
              <a:t>失配之后，因为前失配串</a:t>
            </a:r>
            <a:r>
              <a:rPr lang="en-US" altLang="zh-CN" dirty="0"/>
              <a:t>(</a:t>
            </a:r>
            <a:r>
              <a:rPr lang="zh-CN" altLang="en-US" dirty="0"/>
              <a:t>不包含当前字符的，最大公共元素长度是</a:t>
            </a:r>
            <a:r>
              <a:rPr lang="en-US" altLang="zh-CN" dirty="0"/>
              <a:t>2</a:t>
            </a:r>
            <a:r>
              <a:rPr lang="zh-CN" altLang="en-US" dirty="0"/>
              <a:t>，其实就是右移后的</a:t>
            </a:r>
            <a:r>
              <a:rPr lang="en-US" altLang="zh-CN" dirty="0"/>
              <a:t>next[6]=2)</a:t>
            </a:r>
            <a:r>
              <a:rPr lang="zh-CN" altLang="en-US" dirty="0"/>
              <a:t>，即下次匹配的</a:t>
            </a:r>
            <a:r>
              <a:rPr lang="en-US" altLang="zh-CN" dirty="0"/>
              <a:t>j=next[6]=2</a:t>
            </a:r>
            <a:r>
              <a:rPr lang="zh-CN" altLang="en-US" dirty="0"/>
              <a:t>，对齐</a:t>
            </a:r>
            <a:r>
              <a:rPr lang="en-US" altLang="zh-CN" dirty="0" err="1"/>
              <a:t>i</a:t>
            </a:r>
            <a:r>
              <a:rPr lang="en-US" altLang="zh-CN" dirty="0"/>
              <a:t>(</a:t>
            </a:r>
            <a:r>
              <a:rPr lang="zh-CN" altLang="en-US" dirty="0"/>
              <a:t>文本串的指针</a:t>
            </a:r>
            <a:r>
              <a:rPr lang="en-US" altLang="zh-CN" dirty="0"/>
              <a:t>),</a:t>
            </a:r>
            <a:r>
              <a:rPr lang="zh-CN" altLang="en-US" dirty="0"/>
              <a:t>偏移了</a:t>
            </a:r>
            <a:r>
              <a:rPr lang="en-US" altLang="zh-CN" dirty="0"/>
              <a:t>j-next[6]=6-2=4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S</a:t>
            </a:r>
            <a:r>
              <a:rPr lang="zh-CN" altLang="en-US" dirty="0"/>
              <a:t>串的</a:t>
            </a:r>
            <a:r>
              <a:rPr lang="en-US" altLang="zh-CN" dirty="0" err="1"/>
              <a:t>i</a:t>
            </a:r>
            <a:r>
              <a:rPr lang="zh-CN" altLang="en-US" dirty="0"/>
              <a:t>是不变的，即不回溯。</a:t>
            </a:r>
          </a:p>
        </p:txBody>
      </p:sp>
    </p:spTree>
    <p:extLst>
      <p:ext uri="{BB962C8B-B14F-4D97-AF65-F5344CB8AC3E}">
        <p14:creationId xmlns:p14="http://schemas.microsoft.com/office/powerpoint/2010/main" val="25956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578"/>
            <a:ext cx="3680779" cy="5791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3" y="1230075"/>
            <a:ext cx="5250635" cy="11888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44" y="2751225"/>
            <a:ext cx="5662151" cy="1265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0" y="4272375"/>
            <a:ext cx="5174428" cy="1249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806" y="255135"/>
            <a:ext cx="5364945" cy="1447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094" y="2002855"/>
            <a:ext cx="5342083" cy="1265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704" y="3472206"/>
            <a:ext cx="5326842" cy="14250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8669" y="5023530"/>
            <a:ext cx="520491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189" y="552416"/>
            <a:ext cx="7553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/>
              </a:rPr>
              <a:t>所以，整个</a:t>
            </a:r>
            <a:r>
              <a:rPr lang="en-US" altLang="zh-CN" dirty="0">
                <a:latin typeface="Helvetica Neue"/>
              </a:rPr>
              <a:t>KMP</a:t>
            </a:r>
            <a:r>
              <a:rPr lang="zh-CN" altLang="en-US" dirty="0">
                <a:latin typeface="Helvetica Neue"/>
              </a:rPr>
              <a:t>的重点就在于</a:t>
            </a:r>
            <a:r>
              <a:rPr lang="zh-CN" altLang="en-US" b="1" dirty="0">
                <a:latin typeface="Helvetica Neue"/>
              </a:rPr>
              <a:t>当某一个字符与主串不匹配时，我们应该知道</a:t>
            </a:r>
            <a:r>
              <a:rPr lang="en-US" altLang="zh-CN" b="1" dirty="0">
                <a:latin typeface="Helvetica Neue"/>
              </a:rPr>
              <a:t>j</a:t>
            </a:r>
            <a:r>
              <a:rPr lang="zh-CN" altLang="en-US" b="1" dirty="0">
                <a:latin typeface="Helvetica Neue"/>
              </a:rPr>
              <a:t>指针要移动到哪</a:t>
            </a:r>
            <a:r>
              <a:rPr lang="zh-CN" altLang="en-US" dirty="0">
                <a:latin typeface="Helvetica Neue"/>
              </a:rPr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4" y="1465753"/>
            <a:ext cx="4915326" cy="20804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7884" y="4210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Helvetica Neue"/>
              </a:rPr>
              <a:t>如图：</a:t>
            </a:r>
            <a:r>
              <a:rPr lang="en-US" altLang="zh-CN" dirty="0">
                <a:latin typeface="Helvetica Neue"/>
              </a:rPr>
              <a:t>C</a:t>
            </a:r>
            <a:r>
              <a:rPr lang="zh-CN" altLang="en-US" dirty="0">
                <a:latin typeface="Helvetica Neue"/>
              </a:rPr>
              <a:t>和</a:t>
            </a:r>
            <a:r>
              <a:rPr lang="en-US" altLang="zh-CN" dirty="0">
                <a:latin typeface="Helvetica Neue"/>
              </a:rPr>
              <a:t>D</a:t>
            </a:r>
            <a:r>
              <a:rPr lang="zh-CN" altLang="en-US" dirty="0">
                <a:latin typeface="Helvetica Neue"/>
              </a:rPr>
              <a:t>不匹配了，我们要把</a:t>
            </a:r>
            <a:r>
              <a:rPr lang="en-US" altLang="zh-CN" dirty="0">
                <a:latin typeface="Helvetica Neue"/>
              </a:rPr>
              <a:t>j</a:t>
            </a:r>
            <a:r>
              <a:rPr lang="zh-CN" altLang="en-US" dirty="0">
                <a:latin typeface="Helvetica Neue"/>
              </a:rPr>
              <a:t>移动到哪？显然是第</a:t>
            </a:r>
            <a:r>
              <a:rPr lang="en-US" altLang="zh-CN" dirty="0">
                <a:latin typeface="Helvetica Neue"/>
              </a:rPr>
              <a:t>1</a:t>
            </a:r>
            <a:r>
              <a:rPr lang="zh-CN" altLang="en-US" dirty="0">
                <a:latin typeface="Helvetica Neue"/>
              </a:rPr>
              <a:t>位。为什么？因为前面有一个</a:t>
            </a:r>
            <a:r>
              <a:rPr lang="en-US" altLang="zh-CN" dirty="0">
                <a:latin typeface="Helvetica Neue"/>
              </a:rPr>
              <a:t>A</a:t>
            </a:r>
            <a:r>
              <a:rPr lang="zh-CN" altLang="en-US" dirty="0">
                <a:latin typeface="Helvetica Neue"/>
              </a:rPr>
              <a:t>相同啊：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97" y="4633446"/>
            <a:ext cx="5105842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69" y="412325"/>
            <a:ext cx="4915326" cy="20651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416" y="2830266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Helvetica Neue"/>
              </a:rPr>
              <a:t>可以把</a:t>
            </a:r>
            <a:r>
              <a:rPr lang="en-US" altLang="zh-CN" dirty="0">
                <a:latin typeface="Helvetica Neue"/>
              </a:rPr>
              <a:t>j</a:t>
            </a:r>
            <a:r>
              <a:rPr lang="zh-CN" altLang="en-US" dirty="0">
                <a:latin typeface="Helvetica Neue"/>
              </a:rPr>
              <a:t>指针移动到第</a:t>
            </a:r>
            <a:r>
              <a:rPr lang="en-US" altLang="zh-CN" dirty="0">
                <a:latin typeface="Helvetica Neue"/>
              </a:rPr>
              <a:t>2</a:t>
            </a:r>
            <a:r>
              <a:rPr lang="zh-CN" altLang="en-US" dirty="0">
                <a:latin typeface="Helvetica Neue"/>
              </a:rPr>
              <a:t>位，因为前面有两个字母是一样的：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92" y="3377007"/>
            <a:ext cx="4861981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019" y="1034542"/>
            <a:ext cx="105989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/>
              </a:rPr>
              <a:t>至此我们可以大概看出一点端倪，当匹配失败时，</a:t>
            </a:r>
            <a:r>
              <a:rPr lang="en-US" altLang="zh-CN" dirty="0">
                <a:latin typeface="Helvetica Neue"/>
              </a:rPr>
              <a:t>j</a:t>
            </a:r>
            <a:r>
              <a:rPr lang="zh-CN" altLang="en-US" dirty="0">
                <a:latin typeface="Helvetica Neue"/>
              </a:rPr>
              <a:t>要移动的下一个位置</a:t>
            </a:r>
            <a:r>
              <a:rPr lang="en-US" altLang="zh-CN" dirty="0">
                <a:latin typeface="Helvetica Neue"/>
              </a:rPr>
              <a:t>k</a:t>
            </a:r>
            <a:r>
              <a:rPr lang="zh-CN" altLang="en-US" dirty="0">
                <a:latin typeface="Helvetica Neue"/>
              </a:rPr>
              <a:t>。存在着这样的性质：</a:t>
            </a:r>
            <a:r>
              <a:rPr lang="zh-CN" altLang="en-US" b="1" dirty="0">
                <a:latin typeface="Helvetica Neue"/>
              </a:rPr>
              <a:t>最前面的</a:t>
            </a:r>
            <a:r>
              <a:rPr lang="en-US" altLang="zh-CN" b="1" dirty="0">
                <a:latin typeface="Helvetica Neue"/>
              </a:rPr>
              <a:t>k</a:t>
            </a:r>
            <a:r>
              <a:rPr lang="zh-CN" altLang="en-US" b="1" dirty="0">
                <a:latin typeface="Helvetica Neue"/>
              </a:rPr>
              <a:t>个字符和</a:t>
            </a:r>
            <a:r>
              <a:rPr lang="en-US" altLang="zh-CN" b="1" dirty="0">
                <a:latin typeface="Helvetica Neue"/>
              </a:rPr>
              <a:t>j</a:t>
            </a:r>
            <a:r>
              <a:rPr lang="zh-CN" altLang="en-US" b="1" dirty="0">
                <a:latin typeface="Helvetica Neue"/>
              </a:rPr>
              <a:t>之前的最后</a:t>
            </a:r>
            <a:r>
              <a:rPr lang="en-US" altLang="zh-CN" b="1" dirty="0">
                <a:latin typeface="Helvetica Neue"/>
              </a:rPr>
              <a:t>k</a:t>
            </a:r>
            <a:r>
              <a:rPr lang="zh-CN" altLang="en-US" b="1" dirty="0">
                <a:latin typeface="Helvetica Neue"/>
              </a:rPr>
              <a:t>个字符是一样的</a:t>
            </a:r>
            <a:r>
              <a:rPr lang="zh-CN" altLang="en-US" dirty="0">
                <a:latin typeface="Helvetica Neue"/>
              </a:rPr>
              <a:t>。</a:t>
            </a:r>
          </a:p>
          <a:p>
            <a:r>
              <a:rPr lang="zh-CN" altLang="en-US" dirty="0">
                <a:latin typeface="Helvetica Neue"/>
              </a:rPr>
              <a:t>如果用数学公式来表示是这样的</a:t>
            </a:r>
            <a:endParaRPr lang="zh-CN" altLang="en-US" b="0" i="0" dirty="0">
              <a:effectLst/>
              <a:latin typeface="Helvetica Neue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5777" y="237306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 Neue"/>
              </a:rPr>
              <a:t>P[0 ~ k-1] == P[j-k ~ j-1]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80" y="3253432"/>
            <a:ext cx="4198984" cy="21109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65035" y="1588540"/>
            <a:ext cx="34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Next[j]=k;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88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95" y="0"/>
            <a:ext cx="5608806" cy="4000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71295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1" y="399038"/>
            <a:ext cx="8298899" cy="179847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0626" y="2639055"/>
            <a:ext cx="6484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/>
              </a:rPr>
              <a:t>请仔细对比这两个图。</a:t>
            </a:r>
          </a:p>
          <a:p>
            <a:r>
              <a:rPr lang="zh-CN" altLang="en-US" dirty="0">
                <a:latin typeface="Helvetica Neue"/>
              </a:rPr>
              <a:t>我们发现一个规律：</a:t>
            </a:r>
          </a:p>
          <a:p>
            <a:r>
              <a:rPr lang="zh-CN" altLang="en-US" dirty="0">
                <a:latin typeface="Helvetica Neue"/>
              </a:rPr>
              <a:t>当</a:t>
            </a:r>
            <a:r>
              <a:rPr lang="en-US" altLang="zh-CN" dirty="0">
                <a:latin typeface="Helvetica Neue"/>
              </a:rPr>
              <a:t>P[k] == P[j]</a:t>
            </a:r>
            <a:r>
              <a:rPr lang="zh-CN" altLang="en-US" dirty="0">
                <a:latin typeface="Helvetica Neue"/>
              </a:rPr>
              <a:t>时，</a:t>
            </a:r>
          </a:p>
          <a:p>
            <a:r>
              <a:rPr lang="zh-CN" altLang="en-US" dirty="0">
                <a:latin typeface="Helvetica Neue"/>
              </a:rPr>
              <a:t>有</a:t>
            </a:r>
            <a:r>
              <a:rPr lang="en-US" altLang="zh-CN" dirty="0">
                <a:latin typeface="Helvetica Neue"/>
              </a:rPr>
              <a:t>next[j+1] == next[j] + 1</a:t>
            </a:r>
            <a:endParaRPr lang="zh-CN" altLang="en-US" b="0" i="0" dirty="0">
              <a:effectLst/>
              <a:latin typeface="Helvetica Neue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15" y="4112741"/>
            <a:ext cx="72260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/>
              </a:rPr>
              <a:t>其实这个是可以证明的：</a:t>
            </a:r>
          </a:p>
          <a:p>
            <a:r>
              <a:rPr lang="zh-CN" altLang="en-US" dirty="0">
                <a:latin typeface="Helvetica Neue"/>
              </a:rPr>
              <a:t>因为在</a:t>
            </a:r>
            <a:r>
              <a:rPr lang="en-US" altLang="zh-CN" dirty="0">
                <a:latin typeface="Helvetica Neue"/>
              </a:rPr>
              <a:t>P[j]</a:t>
            </a:r>
            <a:r>
              <a:rPr lang="zh-CN" altLang="en-US" dirty="0">
                <a:latin typeface="Helvetica Neue"/>
              </a:rPr>
              <a:t>之前已经有</a:t>
            </a:r>
            <a:r>
              <a:rPr lang="en-US" altLang="zh-CN" dirty="0">
                <a:latin typeface="Helvetica Neue"/>
              </a:rPr>
              <a:t>P[0 ~ k-1] == p[j-k ~ j-1]</a:t>
            </a:r>
            <a:r>
              <a:rPr lang="zh-CN" altLang="en-US" dirty="0">
                <a:latin typeface="Helvetica Neue"/>
              </a:rPr>
              <a:t>。（</a:t>
            </a:r>
            <a:r>
              <a:rPr lang="en-US" altLang="zh-CN" dirty="0">
                <a:latin typeface="Helvetica Neue"/>
              </a:rPr>
              <a:t>next[j] == k</a:t>
            </a:r>
            <a:r>
              <a:rPr lang="zh-CN" altLang="en-US" dirty="0">
                <a:latin typeface="Helvetica Neue"/>
              </a:rPr>
              <a:t>）</a:t>
            </a:r>
            <a:endParaRPr lang="en-US" altLang="zh-CN" dirty="0">
              <a:latin typeface="Helvetica Neue"/>
            </a:endParaRPr>
          </a:p>
          <a:p>
            <a:r>
              <a:rPr lang="zh-CN" altLang="en-US" dirty="0">
                <a:latin typeface="Helvetica Neue"/>
              </a:rPr>
              <a:t>这时候现有</a:t>
            </a:r>
            <a:r>
              <a:rPr lang="en-US" altLang="zh-CN" dirty="0">
                <a:latin typeface="Helvetica Neue"/>
              </a:rPr>
              <a:t>P[k] == P[j]</a:t>
            </a:r>
            <a:r>
              <a:rPr lang="zh-CN" altLang="en-US" dirty="0">
                <a:latin typeface="Helvetica Neue"/>
              </a:rPr>
              <a:t>，我们是不是可以得到</a:t>
            </a:r>
            <a:r>
              <a:rPr lang="en-US" altLang="zh-CN" dirty="0">
                <a:latin typeface="Helvetica Neue"/>
              </a:rPr>
              <a:t>P[0 ~ k-1] + P[k] == p[j-k ~ j-1] + P[j]</a:t>
            </a:r>
            <a:r>
              <a:rPr lang="zh-CN" altLang="en-US" dirty="0">
                <a:latin typeface="Helvetica Neue"/>
              </a:rPr>
              <a:t>。</a:t>
            </a:r>
            <a:endParaRPr lang="en-US" altLang="zh-CN" dirty="0">
              <a:latin typeface="Helvetica Neue"/>
            </a:endParaRPr>
          </a:p>
          <a:p>
            <a:r>
              <a:rPr lang="zh-CN" altLang="en-US" dirty="0">
                <a:latin typeface="Helvetica Neue"/>
              </a:rPr>
              <a:t>即：</a:t>
            </a:r>
            <a:r>
              <a:rPr lang="en-US" altLang="zh-CN" dirty="0">
                <a:latin typeface="Helvetica Neue"/>
              </a:rPr>
              <a:t>P[0 ~ k] == P[j-k ~ j]</a:t>
            </a:r>
            <a:r>
              <a:rPr lang="zh-CN" altLang="en-US" dirty="0">
                <a:latin typeface="Helvetica Neue"/>
              </a:rPr>
              <a:t>，即</a:t>
            </a:r>
            <a:r>
              <a:rPr lang="en-US" altLang="zh-CN" dirty="0">
                <a:latin typeface="Helvetica Neue"/>
              </a:rPr>
              <a:t>next[j+1] == k + 1 == next[j] + 1</a:t>
            </a:r>
            <a:r>
              <a:rPr lang="zh-CN" altLang="en-US" dirty="0">
                <a:latin typeface="Helvetica Neue"/>
              </a:rPr>
              <a:t>。</a:t>
            </a:r>
            <a:endParaRPr lang="en-US" altLang="zh-CN" b="0" i="0" dirty="0">
              <a:effectLst/>
              <a:latin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40083" y="2639055"/>
            <a:ext cx="442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前缀是固定的，后缀是相对的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40083" y="3191232"/>
            <a:ext cx="249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Next[j]=k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36302" y="344992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是前缀，</a:t>
            </a:r>
            <a:r>
              <a:rPr lang="en-US" altLang="zh-CN" dirty="0"/>
              <a:t>j</a:t>
            </a:r>
            <a:r>
              <a:rPr lang="zh-CN" altLang="en-US" dirty="0"/>
              <a:t>是后缀</a:t>
            </a:r>
          </a:p>
        </p:txBody>
      </p:sp>
    </p:spTree>
    <p:extLst>
      <p:ext uri="{BB962C8B-B14F-4D97-AF65-F5344CB8AC3E}">
        <p14:creationId xmlns:p14="http://schemas.microsoft.com/office/powerpoint/2010/main" val="7232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4B1DF5-26AE-1B40-9E6B-F04388541D70}"/>
              </a:ext>
            </a:extLst>
          </p:cNvPr>
          <p:cNvSpPr/>
          <p:nvPr/>
        </p:nvSpPr>
        <p:spPr>
          <a:xfrm>
            <a:off x="927370" y="10023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#KMP</a:t>
            </a:r>
          </a:p>
          <a:p>
            <a:r>
              <a:rPr lang="zh-CN" altLang="en-US" dirty="0"/>
              <a:t>经常有一些魔鬼面试官会问你（头条，网易)，你知道indexOf的底层实现吗。。。。？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05FEE9-A9D1-DA4C-A38D-171D102760C0}"/>
              </a:ext>
            </a:extLst>
          </p:cNvPr>
          <p:cNvSpPr/>
          <p:nvPr/>
        </p:nvSpPr>
        <p:spPr>
          <a:xfrm>
            <a:off x="1439695" y="2680609"/>
            <a:ext cx="8414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就要引申出字符串模式匹配算法，字符串模式匹配算法有很多，比KMP差的也有，比KMP好的也有，那为什么要单独讲KMP这个呢，因为KMP是最经典的字符串匹配算法，很多比kmp优化的算法也是在这个思想基础上修改的，kmp中的前缀后缀，next数组预处理这些思想是最经典的。</a:t>
            </a:r>
          </a:p>
        </p:txBody>
      </p:sp>
    </p:spTree>
    <p:extLst>
      <p:ext uri="{BB962C8B-B14F-4D97-AF65-F5344CB8AC3E}">
        <p14:creationId xmlns:p14="http://schemas.microsoft.com/office/powerpoint/2010/main" val="225190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873" y="51838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Helvetica Neue"/>
              </a:rPr>
              <a:t>那如果</a:t>
            </a:r>
            <a:r>
              <a:rPr lang="en-US" altLang="zh-CN" dirty="0">
                <a:latin typeface="Helvetica Neue"/>
              </a:rPr>
              <a:t>P[k] != P[j]</a:t>
            </a:r>
            <a:r>
              <a:rPr lang="zh-CN" altLang="en-US" dirty="0">
                <a:latin typeface="Helvetica Neue"/>
              </a:rPr>
              <a:t>呢？比如下图所示：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67" y="107081"/>
            <a:ext cx="4778154" cy="15774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880" y="1919299"/>
            <a:ext cx="8011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Helvetica Neue"/>
              </a:rPr>
              <a:t>像这种情况，如果你从代码上看应该是这一句：</a:t>
            </a:r>
            <a:r>
              <a:rPr lang="en-US" altLang="zh-CN" dirty="0">
                <a:latin typeface="Helvetica Neue"/>
              </a:rPr>
              <a:t>k = next[k];</a:t>
            </a:r>
            <a:r>
              <a:rPr lang="zh-CN" altLang="en-US" dirty="0">
                <a:latin typeface="Helvetica Neue"/>
              </a:rPr>
              <a:t>为什么是这样子？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3" y="2407337"/>
            <a:ext cx="5966977" cy="2179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173" y="4900606"/>
            <a:ext cx="11895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Helvetica Neue"/>
              </a:rPr>
              <a:t>k = next[k]</a:t>
            </a:r>
            <a:r>
              <a:rPr lang="zh-CN" altLang="en-US" dirty="0">
                <a:latin typeface="Helvetica Neue"/>
              </a:rPr>
              <a:t>了，像上边的例子，我们已经不可能找到</a:t>
            </a:r>
            <a:r>
              <a:rPr lang="en-US" altLang="zh-CN" dirty="0">
                <a:latin typeface="Helvetica Neue"/>
              </a:rPr>
              <a:t>[ A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B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A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B ]</a:t>
            </a:r>
            <a:r>
              <a:rPr lang="zh-CN" altLang="en-US" dirty="0">
                <a:latin typeface="Helvetica Neue"/>
              </a:rPr>
              <a:t>这个最长的后缀串了，但我们还是可能找到</a:t>
            </a:r>
            <a:r>
              <a:rPr lang="en-US" altLang="zh-CN" dirty="0">
                <a:latin typeface="Helvetica Neue"/>
              </a:rPr>
              <a:t>[ A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B ]</a:t>
            </a:r>
            <a:r>
              <a:rPr lang="zh-CN" altLang="en-US" dirty="0">
                <a:latin typeface="Helvetica Neue"/>
              </a:rPr>
              <a:t>、</a:t>
            </a:r>
            <a:r>
              <a:rPr lang="en-US" altLang="zh-CN" dirty="0">
                <a:latin typeface="Helvetica Neue"/>
              </a:rPr>
              <a:t>[ B ]</a:t>
            </a:r>
            <a:r>
              <a:rPr lang="zh-CN" altLang="en-US" dirty="0">
                <a:latin typeface="Helvetica Neue"/>
              </a:rPr>
              <a:t>这样的前缀串的。所以这个过程像不像在定位</a:t>
            </a:r>
            <a:r>
              <a:rPr lang="en-US" altLang="zh-CN" dirty="0">
                <a:latin typeface="Helvetica Neue"/>
              </a:rPr>
              <a:t>[ A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B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A</a:t>
            </a:r>
            <a:r>
              <a:rPr lang="zh-CN" altLang="en-US" dirty="0">
                <a:latin typeface="Helvetica Neue"/>
              </a:rPr>
              <a:t>，</a:t>
            </a:r>
            <a:r>
              <a:rPr lang="en-US" altLang="zh-CN" dirty="0">
                <a:latin typeface="Helvetica Neue"/>
              </a:rPr>
              <a:t>C ]</a:t>
            </a:r>
            <a:r>
              <a:rPr lang="zh-CN" altLang="en-US" dirty="0">
                <a:latin typeface="Helvetica Neue"/>
              </a:rPr>
              <a:t>这个串，其实就是自我匹配，类似递归的过程。所以</a:t>
            </a:r>
            <a:r>
              <a:rPr lang="en-US" altLang="zh-CN" dirty="0">
                <a:latin typeface="Helvetica Neue"/>
              </a:rPr>
              <a:t>next[j+1]=2</a:t>
            </a:r>
            <a:r>
              <a:rPr lang="zh-CN" altLang="en-US" dirty="0">
                <a:latin typeface="Helvetica Neue"/>
              </a:rPr>
              <a:t>，而不是直接等于</a:t>
            </a:r>
            <a:r>
              <a:rPr lang="en-US" altLang="zh-CN" dirty="0">
                <a:latin typeface="Helvetica Neue"/>
              </a:rPr>
              <a:t>0</a:t>
            </a:r>
            <a:r>
              <a:rPr lang="zh-CN" altLang="en-US" dirty="0">
                <a:latin typeface="Helvetica Neue"/>
              </a:rPr>
              <a:t>。当然如果回溯到最后，都没有找到自我匹配的串，那就为</a:t>
            </a:r>
            <a:r>
              <a:rPr lang="en-US" altLang="zh-CN" dirty="0">
                <a:latin typeface="Helvetica Neue"/>
              </a:rPr>
              <a:t>0</a:t>
            </a:r>
            <a:r>
              <a:rPr lang="zh-CN" altLang="en-US" dirty="0">
                <a:latin typeface="Helvetica Neue"/>
              </a:rPr>
              <a:t>了。</a:t>
            </a:r>
            <a:endParaRPr lang="zh-CN" altLang="en-US" b="0" i="0" dirty="0">
              <a:effectLst/>
              <a:latin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8740" y="1016536"/>
            <a:ext cx="448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这个时候</a:t>
            </a:r>
            <a:r>
              <a:rPr lang="en-US" altLang="zh-CN" dirty="0">
                <a:solidFill>
                  <a:srgbClr val="FF0000"/>
                </a:solidFill>
              </a:rPr>
              <a:t>next[j+1]</a:t>
            </a:r>
            <a:r>
              <a:rPr lang="zh-CN" altLang="en-US" dirty="0"/>
              <a:t>直接为</a:t>
            </a:r>
            <a:r>
              <a:rPr lang="en-US" altLang="zh-CN" dirty="0"/>
              <a:t>0</a:t>
            </a:r>
            <a:r>
              <a:rPr lang="zh-CN" altLang="en-US" dirty="0"/>
              <a:t>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3D7180-E421-C449-B88E-F57CF6CFA709}"/>
              </a:ext>
            </a:extLst>
          </p:cNvPr>
          <p:cNvSpPr txBox="1"/>
          <p:nvPr/>
        </p:nvSpPr>
        <p:spPr>
          <a:xfrm>
            <a:off x="7605345" y="3886200"/>
            <a:ext cx="32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前缀是固定的，后缀是相对的</a:t>
            </a:r>
          </a:p>
        </p:txBody>
      </p:sp>
    </p:spTree>
    <p:extLst>
      <p:ext uri="{BB962C8B-B14F-4D97-AF65-F5344CB8AC3E}">
        <p14:creationId xmlns:p14="http://schemas.microsoft.com/office/powerpoint/2010/main" val="30849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9312" y="1933120"/>
            <a:ext cx="10282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KMP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解决子串和主串关系的一个比较好用的方法，主要是抓住子串的自相似性，也就是在子串中有出现一些相同部分的字符串，然后这些相同部分的子串都被比对成功后，即使在后面匹配出错，也不用重新来，可以利用那一段相同部分做开头继续进行比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0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9" y="230546"/>
            <a:ext cx="6005080" cy="25224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60" y="465223"/>
            <a:ext cx="5883150" cy="39779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7960" y="35692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PingFang SC"/>
              </a:rPr>
              <a:t>  </a:t>
            </a:r>
            <a:r>
              <a:rPr lang="zh-CN" altLang="en-US" dirty="0">
                <a:latin typeface="PingFang SC"/>
              </a:rPr>
              <a:t>继续拿之前的例子来说，当</a:t>
            </a:r>
            <a:r>
              <a:rPr lang="en-US" altLang="zh-CN" dirty="0">
                <a:latin typeface="PingFang SC"/>
              </a:rPr>
              <a:t>S[10]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匹配失败时，</a:t>
            </a:r>
            <a:r>
              <a:rPr lang="en-US" altLang="zh-CN" dirty="0">
                <a:latin typeface="PingFang SC"/>
              </a:rPr>
              <a:t>KMP</a:t>
            </a:r>
            <a:r>
              <a:rPr lang="zh-CN" altLang="en-US" dirty="0">
                <a:latin typeface="PingFang SC"/>
              </a:rPr>
              <a:t>不是跟暴力匹配那样简单的把模式串右移一位，而是执行第②条指令：“如果</a:t>
            </a:r>
            <a:r>
              <a:rPr lang="en-US" altLang="zh-CN" dirty="0">
                <a:latin typeface="PingFang SC"/>
              </a:rPr>
              <a:t>j != -1</a:t>
            </a:r>
            <a:r>
              <a:rPr lang="zh-CN" altLang="en-US" dirty="0">
                <a:latin typeface="PingFang SC"/>
              </a:rPr>
              <a:t>，且当前字符匹配失败（即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 != P[j]</a:t>
            </a:r>
            <a:r>
              <a:rPr lang="zh-CN" altLang="en-US" dirty="0">
                <a:latin typeface="PingFang SC"/>
              </a:rPr>
              <a:t>），则令 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</a:t>
            </a:r>
            <a:r>
              <a:rPr lang="zh-CN" altLang="en-US" dirty="0">
                <a:latin typeface="PingFang SC"/>
              </a:rPr>
              <a:t>不变，</a:t>
            </a:r>
            <a:r>
              <a:rPr lang="en-US" altLang="zh-CN" dirty="0">
                <a:latin typeface="PingFang SC"/>
              </a:rPr>
              <a:t>j = next[j]”</a:t>
            </a:r>
            <a:r>
              <a:rPr lang="zh-CN" altLang="en-US" dirty="0">
                <a:latin typeface="PingFang SC"/>
              </a:rPr>
              <a:t>，即</a:t>
            </a:r>
            <a:r>
              <a:rPr lang="en-US" altLang="zh-CN" dirty="0">
                <a:latin typeface="PingFang SC"/>
              </a:rPr>
              <a:t>j </a:t>
            </a:r>
            <a:r>
              <a:rPr lang="zh-CN" altLang="en-US" dirty="0">
                <a:latin typeface="PingFang SC"/>
              </a:rPr>
              <a:t>从</a:t>
            </a:r>
            <a:r>
              <a:rPr lang="en-US" altLang="zh-CN" dirty="0">
                <a:latin typeface="PingFang SC"/>
              </a:rPr>
              <a:t>6</a:t>
            </a:r>
            <a:r>
              <a:rPr lang="zh-CN" altLang="en-US" dirty="0">
                <a:latin typeface="PingFang SC"/>
              </a:rPr>
              <a:t>变到</a:t>
            </a:r>
            <a:r>
              <a:rPr lang="en-US" altLang="zh-CN" dirty="0">
                <a:latin typeface="PingFang SC"/>
              </a:rPr>
              <a:t>2</a:t>
            </a:r>
            <a:r>
              <a:rPr lang="zh-CN" altLang="en-US" dirty="0">
                <a:latin typeface="PingFang SC"/>
              </a:rPr>
              <a:t>（后面我们将求得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，即字符</a:t>
            </a:r>
            <a:r>
              <a:rPr lang="en-US" altLang="zh-CN" dirty="0">
                <a:latin typeface="PingFang SC"/>
              </a:rPr>
              <a:t>D</a:t>
            </a:r>
            <a:r>
              <a:rPr lang="zh-CN" altLang="en-US" dirty="0">
                <a:latin typeface="PingFang SC"/>
              </a:rPr>
              <a:t>对应的</a:t>
            </a:r>
            <a:r>
              <a:rPr lang="en-US" altLang="zh-CN" dirty="0">
                <a:latin typeface="PingFang SC"/>
              </a:rPr>
              <a:t>next </a:t>
            </a:r>
            <a:r>
              <a:rPr lang="zh-CN" altLang="en-US" dirty="0">
                <a:latin typeface="PingFang SC"/>
              </a:rPr>
              <a:t>值为</a:t>
            </a:r>
            <a:r>
              <a:rPr lang="en-US" altLang="zh-CN" dirty="0">
                <a:latin typeface="PingFang SC"/>
              </a:rPr>
              <a:t>2</a:t>
            </a:r>
            <a:r>
              <a:rPr lang="zh-CN" altLang="en-US" dirty="0">
                <a:latin typeface="PingFang SC"/>
              </a:rPr>
              <a:t>），所以相当于模式串向右移动的位数为</a:t>
            </a:r>
            <a:r>
              <a:rPr lang="en-US" altLang="zh-CN" dirty="0">
                <a:latin typeface="PingFang SC"/>
              </a:rPr>
              <a:t>j - next[j]</a:t>
            </a:r>
            <a:r>
              <a:rPr lang="zh-CN" altLang="en-US" dirty="0">
                <a:latin typeface="PingFang SC"/>
              </a:rPr>
              <a:t>（</a:t>
            </a:r>
            <a:r>
              <a:rPr lang="en-US" altLang="zh-CN" dirty="0">
                <a:latin typeface="PingFang SC"/>
              </a:rPr>
              <a:t>j - next[j] = 6-2 = 4</a:t>
            </a:r>
            <a:r>
              <a:rPr lang="zh-CN" altLang="en-US" dirty="0">
                <a:latin typeface="PingFang SC"/>
              </a:rPr>
              <a:t>）。</a:t>
            </a:r>
            <a:endParaRPr lang="zh-CN" altLang="en-US" dirty="0"/>
          </a:p>
        </p:txBody>
      </p:sp>
      <p:pic>
        <p:nvPicPr>
          <p:cNvPr id="1026" name="Picture 2" descr="https://img-blog.csdn.net/201407262133536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72" y="4806411"/>
            <a:ext cx="54959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0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9C7A4E-96A6-D84B-B478-5D5E84AD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61D042-8DC3-A846-A555-EA4A7FAC9052}"/>
              </a:ext>
            </a:extLst>
          </p:cNvPr>
          <p:cNvSpPr txBox="1"/>
          <p:nvPr/>
        </p:nvSpPr>
        <p:spPr>
          <a:xfrm>
            <a:off x="1468877" y="1789889"/>
            <a:ext cx="4990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结束，大家辛苦了，谢谢。</a:t>
            </a:r>
          </a:p>
        </p:txBody>
      </p:sp>
    </p:spTree>
    <p:extLst>
      <p:ext uri="{BB962C8B-B14F-4D97-AF65-F5344CB8AC3E}">
        <p14:creationId xmlns:p14="http://schemas.microsoft.com/office/powerpoint/2010/main" val="538184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8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2204" y="750498"/>
            <a:ext cx="585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前言：字符串模式匹配一般发：暴力匹配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6212" y="1526876"/>
            <a:ext cx="703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假设现在我们面临这样一个问题：有一个文本串</a:t>
            </a:r>
            <a:r>
              <a:rPr lang="en-US" altLang="zh-CN" dirty="0"/>
              <a:t>S</a:t>
            </a:r>
            <a:r>
              <a:rPr lang="zh-CN" altLang="en-US" dirty="0"/>
              <a:t>，和一个模式串</a:t>
            </a:r>
            <a:r>
              <a:rPr lang="en-US" altLang="zh-CN" dirty="0"/>
              <a:t>P</a:t>
            </a:r>
            <a:r>
              <a:rPr lang="zh-CN" altLang="en-US" dirty="0"/>
              <a:t>，现在要查找</a:t>
            </a:r>
            <a:r>
              <a:rPr lang="en-US" altLang="zh-CN" dirty="0"/>
              <a:t>P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中的位置，怎么查找呢？</a:t>
            </a:r>
          </a:p>
          <a:p>
            <a:r>
              <a:rPr lang="zh-CN" altLang="en-US" dirty="0"/>
              <a:t>   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6505" y="2855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如果用暴力匹配的思路，并假设现在文本串</a:t>
            </a:r>
            <a:r>
              <a:rPr lang="en-US" altLang="zh-CN" dirty="0"/>
              <a:t>S</a:t>
            </a:r>
            <a:r>
              <a:rPr lang="zh-CN" altLang="en-US" dirty="0"/>
              <a:t>匹配到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位置，模式串</a:t>
            </a:r>
            <a:r>
              <a:rPr lang="en-US" altLang="zh-CN" dirty="0"/>
              <a:t>P</a:t>
            </a:r>
            <a:r>
              <a:rPr lang="zh-CN" altLang="en-US" dirty="0"/>
              <a:t>匹配到 </a:t>
            </a:r>
            <a:r>
              <a:rPr lang="en-US" altLang="zh-CN" dirty="0"/>
              <a:t>j </a:t>
            </a:r>
            <a:r>
              <a:rPr lang="zh-CN" altLang="en-US" dirty="0"/>
              <a:t>位置，则有：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9019" y="3968151"/>
            <a:ext cx="7090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如果当前字符匹配成功（即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 == P[j]</a:t>
            </a:r>
            <a:r>
              <a:rPr lang="zh-CN" altLang="en-US" dirty="0"/>
              <a:t>），则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j++</a:t>
            </a:r>
            <a:r>
              <a:rPr lang="zh-CN" altLang="en-US" dirty="0"/>
              <a:t>，继续匹配下一个字符；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如果失配（即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]! = P[j]</a:t>
            </a:r>
            <a:r>
              <a:rPr lang="zh-CN" altLang="en-US" dirty="0"/>
              <a:t>），令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- (j - 1)</a:t>
            </a:r>
            <a:r>
              <a:rPr lang="zh-CN" altLang="en-US" dirty="0"/>
              <a:t>，</a:t>
            </a:r>
            <a:r>
              <a:rPr lang="en-US" altLang="zh-CN" dirty="0"/>
              <a:t>j = 0</a:t>
            </a:r>
            <a:r>
              <a:rPr lang="zh-CN" altLang="en-US" dirty="0"/>
              <a:t>。相当于每次匹配失败时，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回溯，</a:t>
            </a:r>
            <a:r>
              <a:rPr lang="en-US" altLang="zh-CN" dirty="0"/>
              <a:t>j </a:t>
            </a:r>
            <a:r>
              <a:rPr lang="zh-CN" altLang="en-US" dirty="0"/>
              <a:t>被置为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064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86616" cy="53742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16" y="0"/>
            <a:ext cx="5921028" cy="38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3591" y="362157"/>
            <a:ext cx="10676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举个例子，如果给定文本串</a:t>
            </a:r>
            <a:r>
              <a:rPr lang="en-US" altLang="zh-CN" dirty="0">
                <a:latin typeface="PingFang SC"/>
              </a:rPr>
              <a:t>S“BBC ABCDAB ABCDABCDABDE”</a:t>
            </a:r>
            <a:r>
              <a:rPr lang="zh-CN" altLang="en-US" dirty="0">
                <a:latin typeface="PingFang SC"/>
              </a:rPr>
              <a:t>，和模式串</a:t>
            </a:r>
            <a:r>
              <a:rPr lang="en-US" altLang="zh-CN" dirty="0">
                <a:latin typeface="PingFang SC"/>
              </a:rPr>
              <a:t>P“ABCDABD”</a:t>
            </a:r>
            <a:r>
              <a:rPr lang="zh-CN" altLang="en-US" dirty="0">
                <a:latin typeface="PingFang SC"/>
              </a:rPr>
              <a:t>，现在要拿模式串</a:t>
            </a:r>
            <a:r>
              <a:rPr lang="en-US" altLang="zh-CN" dirty="0">
                <a:latin typeface="PingFang SC"/>
              </a:rPr>
              <a:t>P</a:t>
            </a:r>
            <a:r>
              <a:rPr lang="zh-CN" altLang="en-US" dirty="0">
                <a:latin typeface="PingFang SC"/>
              </a:rPr>
              <a:t>去跟文本串</a:t>
            </a:r>
            <a:r>
              <a:rPr lang="en-US" altLang="zh-CN" dirty="0">
                <a:latin typeface="PingFang SC"/>
              </a:rPr>
              <a:t>S</a:t>
            </a:r>
            <a:r>
              <a:rPr lang="zh-CN" altLang="en-US" dirty="0">
                <a:latin typeface="PingFang SC"/>
              </a:rPr>
              <a:t>匹配，整个过程如下所示：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3591" y="3691478"/>
            <a:ext cx="10961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PingFang SC"/>
              </a:rPr>
              <a:t> </a:t>
            </a:r>
            <a:r>
              <a:rPr lang="en-US" altLang="zh-CN" i="1" dirty="0"/>
              <a:t>2</a:t>
            </a:r>
            <a:r>
              <a:rPr lang="en-US" altLang="zh-CN" dirty="0"/>
              <a:t>. S[1]</a:t>
            </a:r>
            <a:r>
              <a:rPr lang="zh-CN" altLang="en-US" dirty="0"/>
              <a:t>跟</a:t>
            </a:r>
            <a:r>
              <a:rPr lang="en-US" altLang="zh-CN" dirty="0"/>
              <a:t>P[0]</a:t>
            </a:r>
            <a:r>
              <a:rPr lang="zh-CN" altLang="en-US" dirty="0"/>
              <a:t>还是不匹配，继续执行第②条指令：“如果失配（即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]! = P[j]</a:t>
            </a:r>
            <a:r>
              <a:rPr lang="zh-CN" altLang="en-US" dirty="0"/>
              <a:t>），令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- (j - 1)</a:t>
            </a:r>
            <a:r>
              <a:rPr lang="zh-CN" altLang="en-US" dirty="0"/>
              <a:t>，</a:t>
            </a:r>
            <a:r>
              <a:rPr lang="en-US" altLang="zh-CN" dirty="0"/>
              <a:t>j = 0”</a:t>
            </a:r>
            <a:r>
              <a:rPr lang="zh-CN" altLang="en-US" dirty="0"/>
              <a:t>，</a:t>
            </a:r>
            <a:r>
              <a:rPr lang="en-US" altLang="zh-CN" dirty="0"/>
              <a:t>S[2]</a:t>
            </a:r>
            <a:r>
              <a:rPr lang="zh-CN" altLang="en-US" dirty="0"/>
              <a:t>跟</a:t>
            </a:r>
            <a:r>
              <a:rPr lang="en-US" altLang="zh-CN" dirty="0"/>
              <a:t>P[0]</a:t>
            </a:r>
            <a:r>
              <a:rPr lang="zh-CN" altLang="en-US" dirty="0"/>
              <a:t>匹配（</a:t>
            </a:r>
            <a:r>
              <a:rPr lang="en-US" altLang="zh-CN" dirty="0" err="1"/>
              <a:t>i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j=0</a:t>
            </a:r>
            <a:r>
              <a:rPr lang="zh-CN" altLang="en-US" dirty="0"/>
              <a:t>），从而模式串不断的向右移动一位（不断的执行“令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- (j - 1)</a:t>
            </a:r>
            <a:r>
              <a:rPr lang="zh-CN" altLang="en-US" dirty="0"/>
              <a:t>，</a:t>
            </a:r>
            <a:r>
              <a:rPr lang="en-US" altLang="zh-CN" dirty="0"/>
              <a:t>j = 0”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从</a:t>
            </a:r>
            <a:r>
              <a:rPr lang="en-US" altLang="zh-CN" dirty="0"/>
              <a:t>2</a:t>
            </a:r>
            <a:r>
              <a:rPr lang="zh-CN" altLang="en-US" dirty="0"/>
              <a:t>变到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一直为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20" y="2075885"/>
            <a:ext cx="5791702" cy="1219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991" y="1368097"/>
            <a:ext cx="10961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PingFang SC"/>
              </a:rPr>
              <a:t> </a:t>
            </a:r>
            <a:r>
              <a:rPr lang="en-US" altLang="zh-CN" i="1" dirty="0">
                <a:latin typeface="Comic Sans MS" panose="030F0702030302020204" pitchFamily="66" charset="0"/>
              </a:rPr>
              <a:t>1.</a:t>
            </a:r>
            <a:r>
              <a:rPr lang="en-US" altLang="zh-CN" dirty="0">
                <a:latin typeface="PingFang SC"/>
              </a:rPr>
              <a:t> S[0]</a:t>
            </a:r>
            <a:r>
              <a:rPr lang="zh-CN" altLang="en-US" dirty="0">
                <a:latin typeface="PingFang SC"/>
              </a:rPr>
              <a:t>为</a:t>
            </a:r>
            <a:r>
              <a:rPr lang="en-US" altLang="zh-CN" dirty="0">
                <a:latin typeface="PingFang SC"/>
              </a:rPr>
              <a:t>B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为</a:t>
            </a:r>
            <a:r>
              <a:rPr lang="en-US" altLang="zh-CN" dirty="0">
                <a:latin typeface="PingFang SC"/>
              </a:rPr>
              <a:t>A</a:t>
            </a:r>
            <a:r>
              <a:rPr lang="zh-CN" altLang="en-US" dirty="0">
                <a:latin typeface="PingFang SC"/>
              </a:rPr>
              <a:t>，不匹配，执行第②条指令：“如果失配（即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]! = P[j]</a:t>
            </a:r>
            <a:r>
              <a:rPr lang="zh-CN" altLang="en-US" dirty="0">
                <a:latin typeface="PingFang SC"/>
              </a:rPr>
              <a:t>），令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= 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- (j - 1)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 = 0”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S[1]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匹配，相当于模式串要往右移动一位（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=1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j=0</a:t>
            </a:r>
            <a:r>
              <a:rPr lang="zh-CN" altLang="en-US" dirty="0">
                <a:latin typeface="PingFang SC"/>
              </a:rPr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20" y="4972241"/>
            <a:ext cx="5845047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552" y="888521"/>
            <a:ext cx="106277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omic Sans MS" panose="030F0702030302020204" pitchFamily="66" charset="0"/>
              </a:rPr>
              <a:t>3</a:t>
            </a:r>
            <a:r>
              <a:rPr lang="en-US" altLang="zh-CN" dirty="0">
                <a:latin typeface="PingFang SC"/>
              </a:rPr>
              <a:t>. </a:t>
            </a:r>
            <a:r>
              <a:rPr lang="zh-CN" altLang="en-US" dirty="0">
                <a:latin typeface="PingFang SC"/>
              </a:rPr>
              <a:t>直到</a:t>
            </a:r>
            <a:r>
              <a:rPr lang="en-US" altLang="zh-CN" dirty="0">
                <a:latin typeface="PingFang SC"/>
              </a:rPr>
              <a:t>S[4]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匹配成功（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=4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j=0</a:t>
            </a:r>
            <a:r>
              <a:rPr lang="zh-CN" altLang="en-US" dirty="0">
                <a:latin typeface="PingFang SC"/>
              </a:rPr>
              <a:t>），此时按照上面的暴力匹配算法的思路，转而执行第①条指令：“如果当前字符匹配成功（即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 == P[j]</a:t>
            </a:r>
            <a:r>
              <a:rPr lang="zh-CN" altLang="en-US" dirty="0">
                <a:latin typeface="PingFang SC"/>
              </a:rPr>
              <a:t>），则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++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j++”</a:t>
            </a:r>
            <a:r>
              <a:rPr lang="zh-CN" altLang="en-US" dirty="0">
                <a:latin typeface="PingFang SC"/>
              </a:rPr>
              <a:t>，可得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</a:t>
            </a:r>
            <a:r>
              <a:rPr lang="zh-CN" altLang="en-US" dirty="0">
                <a:latin typeface="PingFang SC"/>
              </a:rPr>
              <a:t>为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P[j]</a:t>
            </a:r>
            <a:r>
              <a:rPr lang="zh-CN" altLang="en-US" dirty="0">
                <a:latin typeface="PingFang SC"/>
              </a:rPr>
              <a:t>为</a:t>
            </a:r>
            <a:r>
              <a:rPr lang="en-US" altLang="zh-CN" dirty="0">
                <a:latin typeface="PingFang SC"/>
              </a:rPr>
              <a:t>P[1]</a:t>
            </a:r>
            <a:r>
              <a:rPr lang="zh-CN" altLang="en-US" dirty="0">
                <a:latin typeface="PingFang SC"/>
              </a:rPr>
              <a:t>，即接下来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P[1]</a:t>
            </a:r>
            <a:r>
              <a:rPr lang="zh-CN" altLang="en-US" dirty="0">
                <a:latin typeface="PingFang SC"/>
              </a:rPr>
              <a:t>匹配（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=5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j=1</a:t>
            </a:r>
            <a:r>
              <a:rPr lang="zh-CN" altLang="en-US" dirty="0">
                <a:latin typeface="PingFang SC"/>
              </a:rPr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65" y="2063819"/>
            <a:ext cx="5471634" cy="11430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0552" y="3691953"/>
            <a:ext cx="94430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Comic Sans MS" panose="030F0702030302020204" pitchFamily="66" charset="0"/>
              </a:rPr>
              <a:t>4</a:t>
            </a:r>
            <a:r>
              <a:rPr lang="en-US" altLang="zh-CN" sz="2000" dirty="0">
                <a:latin typeface="PingFang SC"/>
              </a:rPr>
              <a:t>. S[5]</a:t>
            </a:r>
            <a:r>
              <a:rPr lang="zh-CN" altLang="en-US" sz="2000" dirty="0">
                <a:latin typeface="PingFang SC"/>
              </a:rPr>
              <a:t>跟</a:t>
            </a:r>
            <a:r>
              <a:rPr lang="en-US" altLang="zh-CN" sz="2000" dirty="0">
                <a:latin typeface="PingFang SC"/>
              </a:rPr>
              <a:t>P[1]</a:t>
            </a:r>
            <a:r>
              <a:rPr lang="zh-CN" altLang="en-US" sz="2000" dirty="0">
                <a:latin typeface="PingFang SC"/>
              </a:rPr>
              <a:t>匹配成功，继续执行第①条指令：“如果当前字符匹配成功（即</a:t>
            </a:r>
            <a:r>
              <a:rPr lang="en-US" altLang="zh-CN" sz="2000" dirty="0">
                <a:latin typeface="PingFang SC"/>
              </a:rPr>
              <a:t>S[</a:t>
            </a:r>
            <a:r>
              <a:rPr lang="en-US" altLang="zh-CN" sz="2000" dirty="0" err="1">
                <a:latin typeface="PingFang SC"/>
              </a:rPr>
              <a:t>i</a:t>
            </a:r>
            <a:r>
              <a:rPr lang="en-US" altLang="zh-CN" sz="2000" dirty="0">
                <a:latin typeface="PingFang SC"/>
              </a:rPr>
              <a:t>] == P[j]</a:t>
            </a:r>
            <a:r>
              <a:rPr lang="zh-CN" altLang="en-US" sz="2000" dirty="0">
                <a:latin typeface="PingFang SC"/>
              </a:rPr>
              <a:t>），则</a:t>
            </a:r>
            <a:r>
              <a:rPr lang="en-US" altLang="zh-CN" sz="2000" dirty="0" err="1">
                <a:latin typeface="PingFang SC"/>
              </a:rPr>
              <a:t>i</a:t>
            </a:r>
            <a:r>
              <a:rPr lang="en-US" altLang="zh-CN" sz="2000" dirty="0">
                <a:latin typeface="PingFang SC"/>
              </a:rPr>
              <a:t>++</a:t>
            </a:r>
            <a:r>
              <a:rPr lang="zh-CN" altLang="en-US" sz="2000" dirty="0">
                <a:latin typeface="PingFang SC"/>
              </a:rPr>
              <a:t>，</a:t>
            </a:r>
            <a:r>
              <a:rPr lang="en-US" altLang="zh-CN" sz="2000" dirty="0">
                <a:latin typeface="PingFang SC"/>
              </a:rPr>
              <a:t>j++”</a:t>
            </a:r>
            <a:r>
              <a:rPr lang="zh-CN" altLang="en-US" sz="2000" dirty="0">
                <a:latin typeface="PingFang SC"/>
              </a:rPr>
              <a:t>，得到</a:t>
            </a:r>
            <a:r>
              <a:rPr lang="en-US" altLang="zh-CN" sz="2000" dirty="0">
                <a:latin typeface="PingFang SC"/>
              </a:rPr>
              <a:t>S[6]</a:t>
            </a:r>
            <a:r>
              <a:rPr lang="zh-CN" altLang="en-US" sz="2000" dirty="0">
                <a:latin typeface="PingFang SC"/>
              </a:rPr>
              <a:t>跟</a:t>
            </a:r>
            <a:r>
              <a:rPr lang="en-US" altLang="zh-CN" sz="2000" dirty="0">
                <a:latin typeface="PingFang SC"/>
              </a:rPr>
              <a:t>P[2]</a:t>
            </a:r>
            <a:r>
              <a:rPr lang="zh-CN" altLang="en-US" sz="2000" dirty="0">
                <a:latin typeface="PingFang SC"/>
              </a:rPr>
              <a:t>匹配（</a:t>
            </a:r>
            <a:r>
              <a:rPr lang="en-US" altLang="zh-CN" sz="2000" dirty="0" err="1">
                <a:latin typeface="PingFang SC"/>
              </a:rPr>
              <a:t>i</a:t>
            </a:r>
            <a:r>
              <a:rPr lang="en-US" altLang="zh-CN" sz="2000" dirty="0">
                <a:latin typeface="PingFang SC"/>
              </a:rPr>
              <a:t>=6</a:t>
            </a:r>
            <a:r>
              <a:rPr lang="zh-CN" altLang="en-US" sz="2000" dirty="0">
                <a:latin typeface="PingFang SC"/>
              </a:rPr>
              <a:t>，</a:t>
            </a:r>
            <a:r>
              <a:rPr lang="en-US" altLang="zh-CN" sz="2000" dirty="0">
                <a:latin typeface="PingFang SC"/>
              </a:rPr>
              <a:t>j=2</a:t>
            </a:r>
            <a:r>
              <a:rPr lang="zh-CN" altLang="en-US" sz="2000" dirty="0">
                <a:latin typeface="PingFang SC"/>
              </a:rPr>
              <a:t>），如此进行下去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36" y="4686831"/>
            <a:ext cx="5273497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0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6174" y="387561"/>
            <a:ext cx="10417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omic Sans MS" panose="030F0702030302020204" pitchFamily="66" charset="0"/>
              </a:rPr>
              <a:t>5</a:t>
            </a:r>
            <a:r>
              <a:rPr lang="en-US" altLang="zh-CN" dirty="0">
                <a:latin typeface="PingFang SC"/>
              </a:rPr>
              <a:t>. </a:t>
            </a:r>
            <a:r>
              <a:rPr lang="zh-CN" altLang="en-US" dirty="0">
                <a:latin typeface="PingFang SC"/>
              </a:rPr>
              <a:t>直到</a:t>
            </a:r>
            <a:r>
              <a:rPr lang="en-US" altLang="zh-CN" dirty="0">
                <a:latin typeface="PingFang SC"/>
              </a:rPr>
              <a:t>S[10]</a:t>
            </a:r>
            <a:r>
              <a:rPr lang="zh-CN" altLang="en-US" dirty="0">
                <a:latin typeface="PingFang SC"/>
              </a:rPr>
              <a:t>为空格字符，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为字符</a:t>
            </a:r>
            <a:r>
              <a:rPr lang="en-US" altLang="zh-CN" dirty="0">
                <a:latin typeface="PingFang SC"/>
              </a:rPr>
              <a:t>D</a:t>
            </a:r>
            <a:r>
              <a:rPr lang="zh-CN" altLang="en-US" dirty="0">
                <a:latin typeface="PingFang SC"/>
              </a:rPr>
              <a:t>（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=10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j=6</a:t>
            </a:r>
            <a:r>
              <a:rPr lang="zh-CN" altLang="en-US" dirty="0">
                <a:latin typeface="PingFang SC"/>
              </a:rPr>
              <a:t>），因为不匹配，重新执行第②条指令：“如果失配（即</a:t>
            </a:r>
            <a:r>
              <a:rPr lang="en-US" altLang="zh-CN" dirty="0">
                <a:latin typeface="PingFang SC"/>
              </a:rPr>
              <a:t>S[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]! = P[j]</a:t>
            </a:r>
            <a:r>
              <a:rPr lang="zh-CN" altLang="en-US" dirty="0">
                <a:latin typeface="PingFang SC"/>
              </a:rPr>
              <a:t>），令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= 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- (j - 1)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 = 0”</a:t>
            </a:r>
            <a:r>
              <a:rPr lang="zh-CN" altLang="en-US" dirty="0">
                <a:latin typeface="PingFang SC"/>
              </a:rPr>
              <a:t>，相当于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匹配（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=5</a:t>
            </a:r>
            <a:r>
              <a:rPr lang="zh-CN" altLang="en-US" dirty="0">
                <a:latin typeface="PingFang SC"/>
              </a:rPr>
              <a:t>，</a:t>
            </a:r>
            <a:r>
              <a:rPr lang="en-US" altLang="zh-CN" dirty="0">
                <a:latin typeface="PingFang SC"/>
              </a:rPr>
              <a:t>j=0</a:t>
            </a:r>
            <a:r>
              <a:rPr lang="zh-CN" altLang="en-US" dirty="0">
                <a:latin typeface="PingFang SC"/>
              </a:rPr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7" y="1288449"/>
            <a:ext cx="5547841" cy="11583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4017" y="3320541"/>
            <a:ext cx="10260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Comic Sans MS" panose="030F0702030302020204" pitchFamily="66" charset="0"/>
              </a:rPr>
              <a:t>6</a:t>
            </a:r>
            <a:r>
              <a:rPr lang="en-US" altLang="zh-CN" dirty="0">
                <a:latin typeface="PingFang SC"/>
              </a:rPr>
              <a:t>. </a:t>
            </a:r>
            <a:r>
              <a:rPr lang="zh-CN" altLang="en-US" dirty="0">
                <a:latin typeface="PingFang SC"/>
              </a:rPr>
              <a:t>至此，我们可以看到，如果按照暴力匹配算法的思路，尽管之前文本串和模式串已经分别匹配到了</a:t>
            </a:r>
            <a:r>
              <a:rPr lang="en-US" altLang="zh-CN" dirty="0">
                <a:latin typeface="PingFang SC"/>
              </a:rPr>
              <a:t>S[9]</a:t>
            </a:r>
            <a:r>
              <a:rPr lang="zh-CN" altLang="en-US" dirty="0">
                <a:latin typeface="PingFang SC"/>
              </a:rPr>
              <a:t>、</a:t>
            </a:r>
            <a:r>
              <a:rPr lang="en-US" altLang="zh-CN" dirty="0">
                <a:latin typeface="PingFang SC"/>
              </a:rPr>
              <a:t>P[5]</a:t>
            </a:r>
            <a:r>
              <a:rPr lang="zh-CN" altLang="en-US" dirty="0">
                <a:latin typeface="PingFang SC"/>
              </a:rPr>
              <a:t>，但因为</a:t>
            </a:r>
            <a:r>
              <a:rPr lang="en-US" altLang="zh-CN" dirty="0">
                <a:latin typeface="PingFang SC"/>
              </a:rPr>
              <a:t>S[10]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P[6]</a:t>
            </a:r>
            <a:r>
              <a:rPr lang="zh-CN" altLang="en-US" dirty="0">
                <a:latin typeface="PingFang SC"/>
              </a:rPr>
              <a:t>不匹配，所以文本串回溯到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，模式串回溯到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，从而让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跟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匹配。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9" y="4390941"/>
            <a:ext cx="5357324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788" y="2231229"/>
            <a:ext cx="11237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PingFang SC"/>
              </a:rPr>
              <a:t> 而</a:t>
            </a:r>
            <a:r>
              <a:rPr lang="en-US" altLang="zh-CN" dirty="0">
                <a:latin typeface="PingFang SC"/>
              </a:rPr>
              <a:t>S[5]</a:t>
            </a:r>
            <a:r>
              <a:rPr lang="zh-CN" altLang="en-US" dirty="0">
                <a:latin typeface="PingFang SC"/>
              </a:rPr>
              <a:t>肯定跟</a:t>
            </a:r>
            <a:r>
              <a:rPr lang="en-US" altLang="zh-CN" dirty="0"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失配。为什么呢？因为在之前第</a:t>
            </a:r>
            <a:r>
              <a:rPr lang="en-US" altLang="zh-CN" dirty="0">
                <a:latin typeface="PingFang SC"/>
              </a:rPr>
              <a:t>4</a:t>
            </a:r>
            <a:r>
              <a:rPr lang="zh-CN" altLang="en-US" dirty="0">
                <a:latin typeface="PingFang SC"/>
              </a:rPr>
              <a:t>步匹配中，我们已经得知</a:t>
            </a:r>
            <a:r>
              <a:rPr lang="en-US" altLang="zh-CN" dirty="0">
                <a:latin typeface="PingFang SC"/>
              </a:rPr>
              <a:t>S[5] = P[1] = B</a:t>
            </a:r>
            <a:r>
              <a:rPr lang="zh-CN" altLang="en-US" dirty="0">
                <a:latin typeface="PingFang SC"/>
              </a:rPr>
              <a:t>，而</a:t>
            </a:r>
            <a:r>
              <a:rPr lang="en-US" altLang="zh-CN" dirty="0">
                <a:latin typeface="PingFang SC"/>
              </a:rPr>
              <a:t>P[0] = A</a:t>
            </a:r>
            <a:r>
              <a:rPr lang="zh-CN" altLang="en-US" dirty="0">
                <a:latin typeface="PingFang SC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即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P[1] != P[0]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，故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S[5]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必定不等于</a:t>
            </a:r>
            <a:r>
              <a:rPr lang="en-US" altLang="zh-CN" dirty="0">
                <a:solidFill>
                  <a:srgbClr val="FF0000"/>
                </a:solidFill>
                <a:latin typeface="PingFang SC"/>
              </a:rPr>
              <a:t>P[0]</a:t>
            </a:r>
            <a:r>
              <a:rPr lang="zh-CN" altLang="en-US" dirty="0">
                <a:latin typeface="PingFang SC"/>
              </a:rPr>
              <a:t>，所以回溯过去必然会导致失配。那有没有一种算法，让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</a:t>
            </a:r>
            <a:r>
              <a:rPr lang="zh-CN" altLang="en-US" dirty="0">
                <a:latin typeface="PingFang SC"/>
              </a:rPr>
              <a:t>不往回退，只需要移动</a:t>
            </a:r>
            <a:r>
              <a:rPr lang="en-US" altLang="zh-CN" dirty="0">
                <a:latin typeface="PingFang SC"/>
              </a:rPr>
              <a:t>j </a:t>
            </a:r>
            <a:r>
              <a:rPr lang="zh-CN" altLang="en-US" dirty="0">
                <a:latin typeface="PingFang SC"/>
              </a:rPr>
              <a:t>即可呢？</a:t>
            </a:r>
            <a:br>
              <a:rPr lang="zh-CN" altLang="en-US" dirty="0">
                <a:latin typeface="PingFang SC"/>
              </a:rPr>
            </a:br>
            <a:endParaRPr lang="zh-CN" altLang="en-US" dirty="0">
              <a:latin typeface="PingFang SC"/>
            </a:endParaRPr>
          </a:p>
          <a:p>
            <a:r>
              <a:rPr lang="zh-CN" altLang="en-US" dirty="0">
                <a:latin typeface="PingFang SC"/>
              </a:rPr>
              <a:t>    答案是肯定的。这种算法就是本文的主旨</a:t>
            </a:r>
            <a:r>
              <a:rPr lang="en-US" altLang="zh-CN" dirty="0">
                <a:latin typeface="PingFang SC"/>
              </a:rPr>
              <a:t>KMP</a:t>
            </a:r>
            <a:r>
              <a:rPr lang="zh-CN" altLang="en-US" dirty="0">
                <a:latin typeface="PingFang SC"/>
              </a:rPr>
              <a:t>算法，它利用之前已经部分匹配这个有效信息，保持</a:t>
            </a:r>
            <a:r>
              <a:rPr lang="en-US" altLang="zh-CN" dirty="0" err="1">
                <a:latin typeface="PingFang SC"/>
              </a:rPr>
              <a:t>i</a:t>
            </a:r>
            <a:r>
              <a:rPr lang="en-US" altLang="zh-CN" dirty="0">
                <a:latin typeface="PingFang SC"/>
              </a:rPr>
              <a:t> </a:t>
            </a:r>
            <a:r>
              <a:rPr lang="zh-CN" altLang="en-US" dirty="0">
                <a:latin typeface="PingFang SC"/>
              </a:rPr>
              <a:t>不回溯，通过修改</a:t>
            </a:r>
            <a:r>
              <a:rPr lang="en-US" altLang="zh-CN" dirty="0">
                <a:latin typeface="PingFang SC"/>
              </a:rPr>
              <a:t>j </a:t>
            </a:r>
            <a:r>
              <a:rPr lang="zh-CN" altLang="en-US" dirty="0">
                <a:latin typeface="PingFang SC"/>
              </a:rPr>
              <a:t>的位置，让模式串尽量地移动到有效的位置。</a:t>
            </a:r>
            <a:endParaRPr lang="zh-CN" altLang="en-US" b="0" i="0" dirty="0">
              <a:effectLst/>
              <a:latin typeface="PingFang SC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4" y="458301"/>
            <a:ext cx="5410669" cy="11278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1381" y="4416725"/>
            <a:ext cx="835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注意红字部分，即</a:t>
            </a:r>
            <a:r>
              <a:rPr lang="en-US" altLang="zh-CN" dirty="0"/>
              <a:t>……</a:t>
            </a:r>
            <a:r>
              <a:rPr lang="zh-CN" altLang="en-US" dirty="0"/>
              <a:t>故，说明我们完全有一种办法在模式串里预处理一下，来提前防止</a:t>
            </a:r>
            <a:r>
              <a:rPr lang="en-US" altLang="zh-CN" dirty="0"/>
              <a:t>(</a:t>
            </a:r>
            <a:r>
              <a:rPr lang="zh-CN" altLang="en-US" dirty="0"/>
              <a:t>跳过</a:t>
            </a:r>
            <a:r>
              <a:rPr lang="en-US" altLang="zh-CN" dirty="0"/>
              <a:t>)</a:t>
            </a:r>
            <a:r>
              <a:rPr lang="zh-CN" altLang="en-US" dirty="0"/>
              <a:t>这种肯定会失败的对比。</a:t>
            </a:r>
          </a:p>
        </p:txBody>
      </p:sp>
    </p:spTree>
    <p:extLst>
      <p:ext uri="{BB962C8B-B14F-4D97-AF65-F5344CB8AC3E}">
        <p14:creationId xmlns:p14="http://schemas.microsoft.com/office/powerpoint/2010/main" val="183770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2067" y="367528"/>
            <a:ext cx="562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算法中的核心部分：</a:t>
            </a:r>
            <a:r>
              <a:rPr lang="en-US" altLang="zh-CN" dirty="0"/>
              <a:t>next</a:t>
            </a:r>
            <a:r>
              <a:rPr lang="zh-CN" altLang="en-US" dirty="0"/>
              <a:t>数组，</a:t>
            </a:r>
            <a:r>
              <a:rPr lang="en-US" altLang="zh-CN" dirty="0"/>
              <a:t>(</a:t>
            </a:r>
            <a:r>
              <a:rPr lang="zh-CN" altLang="en-US" dirty="0"/>
              <a:t>预处理得到的，不占用时间复杂度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34838" y="1297577"/>
            <a:ext cx="7893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在某个字符失配时，该字符对应的</a:t>
            </a:r>
            <a:r>
              <a:rPr lang="en-US" altLang="zh-CN" dirty="0"/>
              <a:t>next </a:t>
            </a:r>
            <a:r>
              <a:rPr lang="zh-CN" altLang="en-US" dirty="0"/>
              <a:t>值会告诉你下一步匹配中，模式串应该跳到哪个位置（跳到</a:t>
            </a:r>
            <a:r>
              <a:rPr lang="en-US" altLang="zh-CN" dirty="0"/>
              <a:t>next [j] </a:t>
            </a:r>
            <a:r>
              <a:rPr lang="zh-CN" altLang="en-US" dirty="0"/>
              <a:t>的位置）。如果</a:t>
            </a:r>
            <a:r>
              <a:rPr lang="en-US" altLang="zh-CN" dirty="0"/>
              <a:t>next [j] 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，则跳到模式串的开头字符，若</a:t>
            </a:r>
            <a:r>
              <a:rPr lang="en-US" altLang="zh-CN" dirty="0"/>
              <a:t>next [j] = k </a:t>
            </a:r>
            <a:r>
              <a:rPr lang="zh-CN" altLang="en-US" dirty="0"/>
              <a:t>且 </a:t>
            </a:r>
            <a:r>
              <a:rPr lang="en-US" altLang="zh-CN" dirty="0"/>
              <a:t>k &gt; 0</a:t>
            </a:r>
            <a:r>
              <a:rPr lang="zh-CN" altLang="en-US" dirty="0"/>
              <a:t>，代表下次匹配跳到</a:t>
            </a:r>
            <a:r>
              <a:rPr lang="en-US" altLang="zh-CN" dirty="0"/>
              <a:t>j </a:t>
            </a:r>
            <a:r>
              <a:rPr lang="zh-CN" altLang="en-US" dirty="0"/>
              <a:t>之前的某个字符，而不是跳到开头，</a:t>
            </a:r>
            <a:r>
              <a:rPr lang="zh-CN" altLang="en-US" dirty="0">
                <a:solidFill>
                  <a:srgbClr val="FF0000"/>
                </a:solidFill>
              </a:rPr>
              <a:t>且具体跳过了</a:t>
            </a:r>
            <a:r>
              <a:rPr lang="en-US" altLang="zh-CN" dirty="0">
                <a:solidFill>
                  <a:srgbClr val="FF0000"/>
                </a:solidFill>
              </a:rPr>
              <a:t>k </a:t>
            </a:r>
            <a:r>
              <a:rPr lang="zh-CN" altLang="en-US" dirty="0">
                <a:solidFill>
                  <a:srgbClr val="FF0000"/>
                </a:solidFill>
              </a:rPr>
              <a:t>个字符。即</a:t>
            </a:r>
            <a:r>
              <a:rPr lang="zh-CN" altLang="en-US" b="1" dirty="0">
                <a:solidFill>
                  <a:srgbClr val="FF0000"/>
                </a:solidFill>
              </a:rPr>
              <a:t>移动的实际位数为：</a:t>
            </a:r>
            <a:r>
              <a:rPr lang="en-US" altLang="zh-CN" b="1" dirty="0">
                <a:solidFill>
                  <a:srgbClr val="FF0000"/>
                </a:solidFill>
              </a:rPr>
              <a:t>j - next[j]</a:t>
            </a:r>
            <a:r>
              <a:rPr lang="zh-CN" altLang="en-US" dirty="0">
                <a:solidFill>
                  <a:srgbClr val="FF0000"/>
                </a:solidFill>
              </a:rPr>
              <a:t>，且此值大于等于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1079" y="2966290"/>
            <a:ext cx="600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还可以省去主串中i的回溯过程，就是主串中指针只扫一遍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6491" y="4244196"/>
            <a:ext cx="448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这两点正是</a:t>
            </a:r>
            <a:r>
              <a:rPr lang="en-US" altLang="zh-CN" dirty="0"/>
              <a:t>KMP</a:t>
            </a:r>
            <a:r>
              <a:rPr lang="zh-CN" altLang="en-US" dirty="0"/>
              <a:t>之所以高效的地方</a:t>
            </a:r>
          </a:p>
        </p:txBody>
      </p:sp>
    </p:spTree>
    <p:extLst>
      <p:ext uri="{BB962C8B-B14F-4D97-AF65-F5344CB8AC3E}">
        <p14:creationId xmlns:p14="http://schemas.microsoft.com/office/powerpoint/2010/main" val="103165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8740</TotalTime>
  <Words>1968</Words>
  <Application>Microsoft Macintosh PowerPoint</Application>
  <PresentationFormat>宽屏</PresentationFormat>
  <Paragraphs>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Microsoft YaHei</vt:lpstr>
      <vt:lpstr>PingFang SC</vt:lpstr>
      <vt:lpstr>Arial</vt:lpstr>
      <vt:lpstr>Calibri</vt:lpstr>
      <vt:lpstr>Century Gothic</vt:lpstr>
      <vt:lpstr>Comic Sans MS</vt:lpstr>
      <vt:lpstr>Helvetica Neue</vt:lpstr>
      <vt:lpstr>网状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ZMZ</dc:creator>
  <cp:lastModifiedBy>Office user</cp:lastModifiedBy>
  <cp:revision>515</cp:revision>
  <dcterms:created xsi:type="dcterms:W3CDTF">2017-07-14T09:21:49Z</dcterms:created>
  <dcterms:modified xsi:type="dcterms:W3CDTF">2019-05-15T15:16:30Z</dcterms:modified>
</cp:coreProperties>
</file>