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A8479-0381-A643-88DC-9B66336C5064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89534D-F91B-7D48-A8C4-83287F9DB5BF}">
      <dgm:prSet phldrT="[Text]" custT="1"/>
      <dgm:spPr/>
      <dgm:t>
        <a:bodyPr/>
        <a:lstStyle/>
        <a:p>
          <a:r>
            <a:rPr lang="en-US" altLang="zh-CN" sz="1400" dirty="0"/>
            <a:t>Goal</a:t>
          </a:r>
          <a:r>
            <a:rPr lang="zh-CN" altLang="en-US" sz="1400" dirty="0"/>
            <a:t> </a:t>
          </a:r>
          <a:r>
            <a:rPr lang="en-US" altLang="zh-CN" sz="1400" dirty="0"/>
            <a:t>and</a:t>
          </a:r>
          <a:r>
            <a:rPr lang="zh-CN" altLang="en-US" sz="1400" dirty="0"/>
            <a:t> </a:t>
          </a:r>
          <a:r>
            <a:rPr lang="en-US" altLang="zh-CN" sz="1400" dirty="0"/>
            <a:t>Design</a:t>
          </a:r>
          <a:r>
            <a:rPr lang="zh-CN" altLang="en-US" sz="1400" dirty="0"/>
            <a:t> </a:t>
          </a:r>
          <a:r>
            <a:rPr lang="en-US" altLang="zh-CN" sz="1400" dirty="0"/>
            <a:t>Phases</a:t>
          </a:r>
          <a:endParaRPr lang="en-US" sz="1400" dirty="0"/>
        </a:p>
      </dgm:t>
    </dgm:pt>
    <dgm:pt modelId="{B4215272-6680-194A-B878-C3B09BA89AFA}" type="parTrans" cxnId="{D12CA7CB-F2CE-5646-87D3-28B1CA61EDE3}">
      <dgm:prSet/>
      <dgm:spPr/>
      <dgm:t>
        <a:bodyPr/>
        <a:lstStyle/>
        <a:p>
          <a:endParaRPr lang="en-US"/>
        </a:p>
      </dgm:t>
    </dgm:pt>
    <dgm:pt modelId="{B414E7AA-62FC-9848-8232-250672DA380C}" type="sibTrans" cxnId="{D12CA7CB-F2CE-5646-87D3-28B1CA61EDE3}">
      <dgm:prSet/>
      <dgm:spPr/>
      <dgm:t>
        <a:bodyPr/>
        <a:lstStyle/>
        <a:p>
          <a:endParaRPr lang="en-US"/>
        </a:p>
      </dgm:t>
    </dgm:pt>
    <dgm:pt modelId="{9C6F0506-C468-954C-B20F-7205A689F6BC}">
      <dgm:prSet phldrT="[Text]"/>
      <dgm:spPr/>
      <dgm:t>
        <a:bodyPr/>
        <a:lstStyle/>
        <a:p>
          <a:r>
            <a:rPr lang="en-US" altLang="zh-CN" dirty="0"/>
            <a:t>Summarization</a:t>
          </a:r>
          <a:r>
            <a:rPr lang="zh-CN" altLang="en-US" dirty="0"/>
            <a:t> </a:t>
          </a:r>
          <a:r>
            <a:rPr lang="en-US" altLang="zh-CN" dirty="0"/>
            <a:t>of</a:t>
          </a:r>
          <a:r>
            <a:rPr lang="zh-CN" altLang="en-US" dirty="0"/>
            <a:t> </a:t>
          </a:r>
          <a:r>
            <a:rPr lang="en-US" altLang="zh-CN" dirty="0"/>
            <a:t>project</a:t>
          </a:r>
          <a:r>
            <a:rPr lang="zh-CN" altLang="en-US" dirty="0"/>
            <a:t> </a:t>
          </a:r>
          <a:r>
            <a:rPr lang="en-US" altLang="zh-CN" dirty="0"/>
            <a:t>goal</a:t>
          </a:r>
          <a:endParaRPr lang="en-US" dirty="0"/>
        </a:p>
      </dgm:t>
    </dgm:pt>
    <dgm:pt modelId="{E678AE15-8BFB-2D4A-B6AB-C6EDC95D5862}" type="parTrans" cxnId="{51D1152E-B2C2-9A4F-B4B6-C943D8EA507B}">
      <dgm:prSet/>
      <dgm:spPr/>
      <dgm:t>
        <a:bodyPr/>
        <a:lstStyle/>
        <a:p>
          <a:endParaRPr lang="en-US"/>
        </a:p>
      </dgm:t>
    </dgm:pt>
    <dgm:pt modelId="{77EC6FFF-18EC-7B41-878D-48B8FF8487DB}" type="sibTrans" cxnId="{51D1152E-B2C2-9A4F-B4B6-C943D8EA507B}">
      <dgm:prSet/>
      <dgm:spPr/>
      <dgm:t>
        <a:bodyPr/>
        <a:lstStyle/>
        <a:p>
          <a:endParaRPr lang="en-US"/>
        </a:p>
      </dgm:t>
    </dgm:pt>
    <dgm:pt modelId="{EBCBC1C2-9171-FA45-A125-04986FCC17CF}">
      <dgm:prSet phldrT="[Text]" custT="1"/>
      <dgm:spPr/>
      <dgm:t>
        <a:bodyPr/>
        <a:lstStyle/>
        <a:p>
          <a:r>
            <a:rPr lang="en-US" altLang="zh-CN" sz="1400" dirty="0"/>
            <a:t>Recommendati-on</a:t>
          </a:r>
          <a:r>
            <a:rPr lang="zh-CN" altLang="en-US" sz="1400" dirty="0"/>
            <a:t> </a:t>
          </a:r>
          <a:r>
            <a:rPr lang="en-US" altLang="zh-CN" sz="1400" dirty="0"/>
            <a:t>Methods</a:t>
          </a:r>
          <a:endParaRPr lang="en-US" sz="1400" dirty="0"/>
        </a:p>
      </dgm:t>
    </dgm:pt>
    <dgm:pt modelId="{6C4BA2F6-897C-5641-94FD-735B71DD95D3}" type="parTrans" cxnId="{9C4B6339-7A8B-2F41-A485-C18ACB8B1D0D}">
      <dgm:prSet/>
      <dgm:spPr/>
      <dgm:t>
        <a:bodyPr/>
        <a:lstStyle/>
        <a:p>
          <a:endParaRPr lang="en-US"/>
        </a:p>
      </dgm:t>
    </dgm:pt>
    <dgm:pt modelId="{5230B822-50B7-1348-AD32-8EAF18AA4A21}" type="sibTrans" cxnId="{9C4B6339-7A8B-2F41-A485-C18ACB8B1D0D}">
      <dgm:prSet/>
      <dgm:spPr/>
      <dgm:t>
        <a:bodyPr/>
        <a:lstStyle/>
        <a:p>
          <a:endParaRPr lang="en-US"/>
        </a:p>
      </dgm:t>
    </dgm:pt>
    <dgm:pt modelId="{526851E2-0451-9049-A11A-C790B5535C01}">
      <dgm:prSet phldrT="[Text]"/>
      <dgm:spPr/>
      <dgm:t>
        <a:bodyPr/>
        <a:lstStyle/>
        <a:p>
          <a:r>
            <a:rPr lang="en-US" altLang="zh-CN" dirty="0"/>
            <a:t>Candidates</a:t>
          </a:r>
          <a:r>
            <a:rPr lang="zh-CN" altLang="en-US" dirty="0"/>
            <a:t> </a:t>
          </a:r>
          <a:r>
            <a:rPr lang="en-US" altLang="zh-CN" dirty="0"/>
            <a:t>Evaluation</a:t>
          </a:r>
          <a:r>
            <a:rPr lang="zh-CN" altLang="en-US" dirty="0"/>
            <a:t> </a:t>
          </a:r>
          <a:endParaRPr lang="en-US" dirty="0"/>
        </a:p>
      </dgm:t>
    </dgm:pt>
    <dgm:pt modelId="{F59312AF-EA00-6A48-BE8F-AB8D393F7226}" type="parTrans" cxnId="{8CDE83D1-5129-0543-9267-0550B451E086}">
      <dgm:prSet/>
      <dgm:spPr/>
      <dgm:t>
        <a:bodyPr/>
        <a:lstStyle/>
        <a:p>
          <a:endParaRPr lang="en-US"/>
        </a:p>
      </dgm:t>
    </dgm:pt>
    <dgm:pt modelId="{FBD7830F-B846-6A44-B6CE-2F8D73E671B8}" type="sibTrans" cxnId="{8CDE83D1-5129-0543-9267-0550B451E086}">
      <dgm:prSet/>
      <dgm:spPr/>
      <dgm:t>
        <a:bodyPr/>
        <a:lstStyle/>
        <a:p>
          <a:endParaRPr lang="en-US"/>
        </a:p>
      </dgm:t>
    </dgm:pt>
    <dgm:pt modelId="{26270FAF-DBF9-0A44-96B5-762FF5DD123F}">
      <dgm:prSet phldrT="[Text]"/>
      <dgm:spPr/>
      <dgm:t>
        <a:bodyPr/>
        <a:lstStyle/>
        <a:p>
          <a:r>
            <a:rPr lang="en-US" altLang="zh-CN" dirty="0"/>
            <a:t>Prosed</a:t>
          </a:r>
          <a:r>
            <a:rPr lang="zh-CN" altLang="en-US" dirty="0"/>
            <a:t> </a:t>
          </a:r>
          <a:r>
            <a:rPr lang="en-US" altLang="zh-CN" dirty="0"/>
            <a:t>Design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Justification</a:t>
          </a:r>
          <a:endParaRPr lang="en-US" dirty="0"/>
        </a:p>
      </dgm:t>
    </dgm:pt>
    <dgm:pt modelId="{AC46DB6E-3EBF-A546-94E7-76675BCB5D98}" type="parTrans" cxnId="{6BEC6A36-E131-244F-AAEE-34417A2194F2}">
      <dgm:prSet/>
      <dgm:spPr/>
      <dgm:t>
        <a:bodyPr/>
        <a:lstStyle/>
        <a:p>
          <a:endParaRPr lang="en-US"/>
        </a:p>
      </dgm:t>
    </dgm:pt>
    <dgm:pt modelId="{36998725-D333-5948-B36E-657D78A8ACE5}" type="sibTrans" cxnId="{6BEC6A36-E131-244F-AAEE-34417A2194F2}">
      <dgm:prSet/>
      <dgm:spPr/>
      <dgm:t>
        <a:bodyPr/>
        <a:lstStyle/>
        <a:p>
          <a:endParaRPr lang="en-US"/>
        </a:p>
      </dgm:t>
    </dgm:pt>
    <dgm:pt modelId="{F93EBC8F-32DA-0047-8526-0BC81011FC76}">
      <dgm:prSet phldrT="[Text]" custT="1"/>
      <dgm:spPr/>
      <dgm:t>
        <a:bodyPr/>
        <a:lstStyle/>
        <a:p>
          <a:r>
            <a:rPr lang="en-US" altLang="zh-CN" sz="1600" dirty="0"/>
            <a:t>Explanation</a:t>
          </a:r>
          <a:r>
            <a:rPr lang="zh-CN" altLang="en-US" sz="1600" dirty="0"/>
            <a:t> </a:t>
          </a:r>
          <a:r>
            <a:rPr lang="en-US" altLang="zh-CN" sz="1600" dirty="0"/>
            <a:t>&amp;</a:t>
          </a:r>
          <a:r>
            <a:rPr lang="zh-CN" altLang="en-US" sz="1600" dirty="0"/>
            <a:t> </a:t>
          </a:r>
          <a:r>
            <a:rPr lang="en-US" altLang="zh-CN" sz="1600" dirty="0"/>
            <a:t>Critiquing</a:t>
          </a:r>
          <a:endParaRPr lang="en-US" sz="1600" dirty="0"/>
        </a:p>
      </dgm:t>
    </dgm:pt>
    <dgm:pt modelId="{3A45B9E4-55B7-2844-B466-CED12A10D38D}" type="parTrans" cxnId="{7FF713A6-95BC-3F47-B318-4E4802833C1D}">
      <dgm:prSet/>
      <dgm:spPr/>
      <dgm:t>
        <a:bodyPr/>
        <a:lstStyle/>
        <a:p>
          <a:endParaRPr lang="en-US"/>
        </a:p>
      </dgm:t>
    </dgm:pt>
    <dgm:pt modelId="{284FBF5F-8108-844D-8BEC-814D37198692}" type="sibTrans" cxnId="{7FF713A6-95BC-3F47-B318-4E4802833C1D}">
      <dgm:prSet/>
      <dgm:spPr/>
      <dgm:t>
        <a:bodyPr/>
        <a:lstStyle/>
        <a:p>
          <a:endParaRPr lang="en-US"/>
        </a:p>
      </dgm:t>
    </dgm:pt>
    <dgm:pt modelId="{8B0DCE62-8142-BD48-9BBD-4AFAEDE50DD1}">
      <dgm:prSet phldrT="[Text]"/>
      <dgm:spPr/>
      <dgm:t>
        <a:bodyPr/>
        <a:lstStyle/>
        <a:p>
          <a:r>
            <a:rPr lang="en-US" altLang="zh-CN" dirty="0"/>
            <a:t>Explanation</a:t>
          </a:r>
          <a:r>
            <a:rPr lang="zh-CN" altLang="en-US" dirty="0"/>
            <a:t> </a:t>
          </a:r>
          <a:r>
            <a:rPr lang="en-US" altLang="zh-CN" dirty="0"/>
            <a:t>generation</a:t>
          </a:r>
          <a:r>
            <a:rPr lang="zh-CN" altLang="en-US" dirty="0"/>
            <a:t> </a:t>
          </a:r>
          <a:r>
            <a:rPr lang="en-US" altLang="zh-CN" dirty="0"/>
            <a:t>process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justification</a:t>
          </a:r>
          <a:r>
            <a:rPr lang="zh-CN" altLang="en-US" dirty="0"/>
            <a:t> </a:t>
          </a:r>
          <a:endParaRPr lang="en-US" dirty="0"/>
        </a:p>
      </dgm:t>
    </dgm:pt>
    <dgm:pt modelId="{B17614FB-0F45-1E4A-BD35-6ABF6C718CAA}" type="parTrans" cxnId="{204D8325-18D7-9448-87D0-5B7EC35AB1D4}">
      <dgm:prSet/>
      <dgm:spPr/>
      <dgm:t>
        <a:bodyPr/>
        <a:lstStyle/>
        <a:p>
          <a:endParaRPr lang="en-US"/>
        </a:p>
      </dgm:t>
    </dgm:pt>
    <dgm:pt modelId="{7A1F62FB-0422-F248-B172-501BDCF9F89E}" type="sibTrans" cxnId="{204D8325-18D7-9448-87D0-5B7EC35AB1D4}">
      <dgm:prSet/>
      <dgm:spPr/>
      <dgm:t>
        <a:bodyPr/>
        <a:lstStyle/>
        <a:p>
          <a:endParaRPr lang="en-US"/>
        </a:p>
      </dgm:t>
    </dgm:pt>
    <dgm:pt modelId="{92EC4B3D-92DD-D141-B4A3-AAF0AFC3529A}">
      <dgm:prSet phldrT="[Text]"/>
      <dgm:spPr/>
      <dgm:t>
        <a:bodyPr/>
        <a:lstStyle/>
        <a:p>
          <a:r>
            <a:rPr lang="en-US" altLang="zh-CN" dirty="0"/>
            <a:t>Critiquing</a:t>
          </a:r>
          <a:r>
            <a:rPr lang="zh-CN" altLang="en-US" dirty="0"/>
            <a:t> </a:t>
          </a:r>
          <a:r>
            <a:rPr lang="en-US" altLang="zh-CN" dirty="0"/>
            <a:t>process</a:t>
          </a:r>
          <a:r>
            <a:rPr lang="zh-CN" altLang="en-US" dirty="0"/>
            <a:t> </a:t>
          </a:r>
          <a:r>
            <a:rPr lang="en-US" altLang="zh-CN" dirty="0"/>
            <a:t>overview</a:t>
          </a:r>
          <a:r>
            <a:rPr lang="zh-CN" altLang="en-US" dirty="0"/>
            <a:t> </a:t>
          </a:r>
          <a:endParaRPr lang="en-US" dirty="0"/>
        </a:p>
      </dgm:t>
    </dgm:pt>
    <dgm:pt modelId="{ABDEA31E-DF14-7A44-8E81-8C7A38369886}" type="parTrans" cxnId="{9591D854-F6EE-1B49-9509-CB1681E2D1E6}">
      <dgm:prSet/>
      <dgm:spPr/>
      <dgm:t>
        <a:bodyPr/>
        <a:lstStyle/>
        <a:p>
          <a:endParaRPr lang="en-US"/>
        </a:p>
      </dgm:t>
    </dgm:pt>
    <dgm:pt modelId="{893BD1FF-088A-4A4E-B950-69541B10CC36}" type="sibTrans" cxnId="{9591D854-F6EE-1B49-9509-CB1681E2D1E6}">
      <dgm:prSet/>
      <dgm:spPr/>
      <dgm:t>
        <a:bodyPr/>
        <a:lstStyle/>
        <a:p>
          <a:endParaRPr lang="en-US"/>
        </a:p>
      </dgm:t>
    </dgm:pt>
    <dgm:pt modelId="{A61974E1-9FBB-3749-9A06-484B653C1EA8}">
      <dgm:prSet phldrT="[Text]"/>
      <dgm:spPr/>
      <dgm:t>
        <a:bodyPr/>
        <a:lstStyle/>
        <a:p>
          <a:r>
            <a:rPr lang="en-US" altLang="zh-CN" dirty="0"/>
            <a:t>Critiquing</a:t>
          </a:r>
          <a:r>
            <a:rPr lang="zh-CN" altLang="en-US" dirty="0"/>
            <a:t> </a:t>
          </a:r>
          <a:r>
            <a:rPr lang="en-US" altLang="zh-CN" dirty="0"/>
            <a:t>Features</a:t>
          </a:r>
          <a:endParaRPr lang="en-US" dirty="0"/>
        </a:p>
      </dgm:t>
    </dgm:pt>
    <dgm:pt modelId="{3D0D3B82-4A48-C44E-A2B6-0E5D8F087317}" type="parTrans" cxnId="{3041F6FA-EA28-4149-84BE-846DF8059EC8}">
      <dgm:prSet/>
      <dgm:spPr/>
      <dgm:t>
        <a:bodyPr/>
        <a:lstStyle/>
        <a:p>
          <a:endParaRPr lang="en-US"/>
        </a:p>
      </dgm:t>
    </dgm:pt>
    <dgm:pt modelId="{A62E274B-65BB-5D4C-868A-45EEA81232A6}" type="sibTrans" cxnId="{3041F6FA-EA28-4149-84BE-846DF8059EC8}">
      <dgm:prSet/>
      <dgm:spPr/>
      <dgm:t>
        <a:bodyPr/>
        <a:lstStyle/>
        <a:p>
          <a:endParaRPr lang="en-US"/>
        </a:p>
      </dgm:t>
    </dgm:pt>
    <dgm:pt modelId="{1222CE4D-640D-C84C-8726-D9CCB2A2CA14}">
      <dgm:prSet phldrT="[Text]"/>
      <dgm:spPr/>
      <dgm:t>
        <a:bodyPr/>
        <a:lstStyle/>
        <a:p>
          <a:r>
            <a:rPr lang="en-US" altLang="zh-CN" dirty="0"/>
            <a:t>Critiquing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Re-recommendation</a:t>
          </a:r>
          <a:r>
            <a:rPr lang="zh-CN" altLang="en-US" dirty="0"/>
            <a:t> </a:t>
          </a:r>
          <a:endParaRPr lang="en-US" dirty="0"/>
        </a:p>
      </dgm:t>
    </dgm:pt>
    <dgm:pt modelId="{92B5FF54-2326-6747-9533-CBE61633A9AC}" type="parTrans" cxnId="{0C1944F6-727E-1244-A932-3D511DC687B2}">
      <dgm:prSet/>
      <dgm:spPr/>
      <dgm:t>
        <a:bodyPr/>
        <a:lstStyle/>
        <a:p>
          <a:endParaRPr lang="en-US"/>
        </a:p>
      </dgm:t>
    </dgm:pt>
    <dgm:pt modelId="{C740ABF1-1412-2E45-B586-10EBEBCCFFAD}" type="sibTrans" cxnId="{0C1944F6-727E-1244-A932-3D511DC687B2}">
      <dgm:prSet/>
      <dgm:spPr/>
      <dgm:t>
        <a:bodyPr/>
        <a:lstStyle/>
        <a:p>
          <a:endParaRPr lang="en-US"/>
        </a:p>
      </dgm:t>
    </dgm:pt>
    <dgm:pt modelId="{7CF92D8E-A3BC-294A-8D54-67ED4EEDCDC8}">
      <dgm:prSet phldrT="[Text]"/>
      <dgm:spPr/>
      <dgm:t>
        <a:bodyPr/>
        <a:lstStyle/>
        <a:p>
          <a:r>
            <a:rPr lang="en-US" altLang="zh-CN" dirty="0"/>
            <a:t>Milestones</a:t>
          </a:r>
          <a:endParaRPr lang="en-US" dirty="0"/>
        </a:p>
      </dgm:t>
    </dgm:pt>
    <dgm:pt modelId="{85C6B8E3-1EFB-C846-B7A1-628DDA8967D1}" type="parTrans" cxnId="{3C168D03-C34C-BE45-81B4-9B03E32DD526}">
      <dgm:prSet/>
      <dgm:spPr/>
      <dgm:t>
        <a:bodyPr/>
        <a:lstStyle/>
        <a:p>
          <a:endParaRPr lang="en-US"/>
        </a:p>
      </dgm:t>
    </dgm:pt>
    <dgm:pt modelId="{5DB91298-A8E3-7E43-B4C9-D229850909E0}" type="sibTrans" cxnId="{3C168D03-C34C-BE45-81B4-9B03E32DD526}">
      <dgm:prSet/>
      <dgm:spPr/>
      <dgm:t>
        <a:bodyPr/>
        <a:lstStyle/>
        <a:p>
          <a:endParaRPr lang="en-US"/>
        </a:p>
      </dgm:t>
    </dgm:pt>
    <dgm:pt modelId="{E3B2E5CE-2D16-214B-9CE9-1750AD3BD355}">
      <dgm:prSet phldrT="[Text]"/>
      <dgm:spPr/>
      <dgm:t>
        <a:bodyPr/>
        <a:lstStyle/>
        <a:p>
          <a:r>
            <a:rPr lang="en-US" altLang="zh-CN" dirty="0"/>
            <a:t>Estimated</a:t>
          </a:r>
          <a:r>
            <a:rPr lang="zh-CN" altLang="en-US" dirty="0"/>
            <a:t> </a:t>
          </a:r>
          <a:r>
            <a:rPr lang="en-US" altLang="zh-CN" dirty="0"/>
            <a:t>agenda</a:t>
          </a:r>
          <a:r>
            <a:rPr lang="zh-CN" altLang="en-US" dirty="0"/>
            <a:t> </a:t>
          </a:r>
          <a:endParaRPr lang="en-US" dirty="0"/>
        </a:p>
      </dgm:t>
    </dgm:pt>
    <dgm:pt modelId="{FB5429E7-DFD1-1F41-A3CA-9026BB77AA38}" type="parTrans" cxnId="{0AC3F344-2778-504E-8B51-0AEF0C021C16}">
      <dgm:prSet/>
      <dgm:spPr/>
      <dgm:t>
        <a:bodyPr/>
        <a:lstStyle/>
        <a:p>
          <a:endParaRPr lang="en-US"/>
        </a:p>
      </dgm:t>
    </dgm:pt>
    <dgm:pt modelId="{CB5A1356-EEDF-9E4B-90F8-8E99B6BEA449}" type="sibTrans" cxnId="{0AC3F344-2778-504E-8B51-0AEF0C021C16}">
      <dgm:prSet/>
      <dgm:spPr/>
      <dgm:t>
        <a:bodyPr/>
        <a:lstStyle/>
        <a:p>
          <a:endParaRPr lang="en-US"/>
        </a:p>
      </dgm:t>
    </dgm:pt>
    <dgm:pt modelId="{A1620C42-0412-D546-93A2-2AD073E62052}" type="pres">
      <dgm:prSet presAssocID="{E7CA8479-0381-A643-88DC-9B66336C5064}" presName="linearFlow" presStyleCnt="0">
        <dgm:presLayoutVars>
          <dgm:dir/>
          <dgm:animLvl val="lvl"/>
          <dgm:resizeHandles val="exact"/>
        </dgm:presLayoutVars>
      </dgm:prSet>
      <dgm:spPr/>
    </dgm:pt>
    <dgm:pt modelId="{1C53A93C-6462-464A-9F13-B910B9274A11}" type="pres">
      <dgm:prSet presAssocID="{2089534D-F91B-7D48-A8C4-83287F9DB5BF}" presName="composite" presStyleCnt="0"/>
      <dgm:spPr/>
    </dgm:pt>
    <dgm:pt modelId="{25D73D48-7668-634E-976D-34C146AFFF70}" type="pres">
      <dgm:prSet presAssocID="{2089534D-F91B-7D48-A8C4-83287F9DB5BF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E372359-B822-D049-9621-61D78CFAED68}" type="pres">
      <dgm:prSet presAssocID="{2089534D-F91B-7D48-A8C4-83287F9DB5BF}" presName="descendantText" presStyleLbl="alignAcc1" presStyleIdx="0" presStyleCnt="4">
        <dgm:presLayoutVars>
          <dgm:bulletEnabled val="1"/>
        </dgm:presLayoutVars>
      </dgm:prSet>
      <dgm:spPr/>
    </dgm:pt>
    <dgm:pt modelId="{1AE247ED-B27A-7840-91D2-E546FA9B532E}" type="pres">
      <dgm:prSet presAssocID="{B414E7AA-62FC-9848-8232-250672DA380C}" presName="sp" presStyleCnt="0"/>
      <dgm:spPr/>
    </dgm:pt>
    <dgm:pt modelId="{C6C26B43-1136-7543-BAF0-E8B0E45A01E8}" type="pres">
      <dgm:prSet presAssocID="{EBCBC1C2-9171-FA45-A125-04986FCC17CF}" presName="composite" presStyleCnt="0"/>
      <dgm:spPr/>
    </dgm:pt>
    <dgm:pt modelId="{49C8E231-8077-DF40-8408-6DD2872E9564}" type="pres">
      <dgm:prSet presAssocID="{EBCBC1C2-9171-FA45-A125-04986FCC17C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8D754F1-F0B2-3B49-B4CB-E4811C13B6D0}" type="pres">
      <dgm:prSet presAssocID="{EBCBC1C2-9171-FA45-A125-04986FCC17CF}" presName="descendantText" presStyleLbl="alignAcc1" presStyleIdx="1" presStyleCnt="4">
        <dgm:presLayoutVars>
          <dgm:bulletEnabled val="1"/>
        </dgm:presLayoutVars>
      </dgm:prSet>
      <dgm:spPr/>
    </dgm:pt>
    <dgm:pt modelId="{1EBEFAE9-3264-A44A-BD9B-ECBD64D265FC}" type="pres">
      <dgm:prSet presAssocID="{5230B822-50B7-1348-AD32-8EAF18AA4A21}" presName="sp" presStyleCnt="0"/>
      <dgm:spPr/>
    </dgm:pt>
    <dgm:pt modelId="{26BCA9E3-C2A5-CE4C-B197-6F81C661B0D6}" type="pres">
      <dgm:prSet presAssocID="{F93EBC8F-32DA-0047-8526-0BC81011FC76}" presName="composite" presStyleCnt="0"/>
      <dgm:spPr/>
    </dgm:pt>
    <dgm:pt modelId="{292D1061-69DE-3B42-9B0C-48E848DACD32}" type="pres">
      <dgm:prSet presAssocID="{F93EBC8F-32DA-0047-8526-0BC81011FC76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63417D8E-3311-7E40-9A72-80CB1FEDEAE2}" type="pres">
      <dgm:prSet presAssocID="{F93EBC8F-32DA-0047-8526-0BC81011FC76}" presName="descendantText" presStyleLbl="alignAcc1" presStyleIdx="2" presStyleCnt="4">
        <dgm:presLayoutVars>
          <dgm:bulletEnabled val="1"/>
        </dgm:presLayoutVars>
      </dgm:prSet>
      <dgm:spPr/>
    </dgm:pt>
    <dgm:pt modelId="{8E1B04C4-676D-194C-91E4-A7E207E1BD00}" type="pres">
      <dgm:prSet presAssocID="{284FBF5F-8108-844D-8BEC-814D37198692}" presName="sp" presStyleCnt="0"/>
      <dgm:spPr/>
    </dgm:pt>
    <dgm:pt modelId="{D13D97D2-9695-F448-80B4-8439CAE1CFBD}" type="pres">
      <dgm:prSet presAssocID="{7CF92D8E-A3BC-294A-8D54-67ED4EEDCDC8}" presName="composite" presStyleCnt="0"/>
      <dgm:spPr/>
    </dgm:pt>
    <dgm:pt modelId="{7D76A0F6-BD47-B647-A8B3-9B5623E2CA47}" type="pres">
      <dgm:prSet presAssocID="{7CF92D8E-A3BC-294A-8D54-67ED4EEDCDC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BE27E06-7F53-5D40-9144-7A448B9F7B5B}" type="pres">
      <dgm:prSet presAssocID="{7CF92D8E-A3BC-294A-8D54-67ED4EEDCDC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C168D03-C34C-BE45-81B4-9B03E32DD526}" srcId="{E7CA8479-0381-A643-88DC-9B66336C5064}" destId="{7CF92D8E-A3BC-294A-8D54-67ED4EEDCDC8}" srcOrd="3" destOrd="0" parTransId="{85C6B8E3-1EFB-C846-B7A1-628DDA8967D1}" sibTransId="{5DB91298-A8E3-7E43-B4C9-D229850909E0}"/>
    <dgm:cxn modelId="{F782F108-E5AE-5049-A2B0-6070322C45CF}" type="presOf" srcId="{E3B2E5CE-2D16-214B-9CE9-1750AD3BD355}" destId="{9BE27E06-7F53-5D40-9144-7A448B9F7B5B}" srcOrd="0" destOrd="0" presId="urn:microsoft.com/office/officeart/2005/8/layout/chevron2"/>
    <dgm:cxn modelId="{4E0A7A1C-96ED-1B44-9DFC-05F24E215609}" type="presOf" srcId="{F93EBC8F-32DA-0047-8526-0BC81011FC76}" destId="{292D1061-69DE-3B42-9B0C-48E848DACD32}" srcOrd="0" destOrd="0" presId="urn:microsoft.com/office/officeart/2005/8/layout/chevron2"/>
    <dgm:cxn modelId="{204D8325-18D7-9448-87D0-5B7EC35AB1D4}" srcId="{F93EBC8F-32DA-0047-8526-0BC81011FC76}" destId="{8B0DCE62-8142-BD48-9BBD-4AFAEDE50DD1}" srcOrd="0" destOrd="0" parTransId="{B17614FB-0F45-1E4A-BD35-6ABF6C718CAA}" sibTransId="{7A1F62FB-0422-F248-B172-501BDCF9F89E}"/>
    <dgm:cxn modelId="{EAA6DC26-C85C-3E44-9F7E-D9CD660FCD1F}" type="presOf" srcId="{2089534D-F91B-7D48-A8C4-83287F9DB5BF}" destId="{25D73D48-7668-634E-976D-34C146AFFF70}" srcOrd="0" destOrd="0" presId="urn:microsoft.com/office/officeart/2005/8/layout/chevron2"/>
    <dgm:cxn modelId="{51D1152E-B2C2-9A4F-B4B6-C943D8EA507B}" srcId="{2089534D-F91B-7D48-A8C4-83287F9DB5BF}" destId="{9C6F0506-C468-954C-B20F-7205A689F6BC}" srcOrd="0" destOrd="0" parTransId="{E678AE15-8BFB-2D4A-B6AB-C6EDC95D5862}" sibTransId="{77EC6FFF-18EC-7B41-878D-48B8FF8487DB}"/>
    <dgm:cxn modelId="{102D1832-1621-8B42-953A-BDFE534C4D93}" type="presOf" srcId="{EBCBC1C2-9171-FA45-A125-04986FCC17CF}" destId="{49C8E231-8077-DF40-8408-6DD2872E9564}" srcOrd="0" destOrd="0" presId="urn:microsoft.com/office/officeart/2005/8/layout/chevron2"/>
    <dgm:cxn modelId="{6BEC6A36-E131-244F-AAEE-34417A2194F2}" srcId="{EBCBC1C2-9171-FA45-A125-04986FCC17CF}" destId="{26270FAF-DBF9-0A44-96B5-762FF5DD123F}" srcOrd="1" destOrd="0" parTransId="{AC46DB6E-3EBF-A546-94E7-76675BCB5D98}" sibTransId="{36998725-D333-5948-B36E-657D78A8ACE5}"/>
    <dgm:cxn modelId="{5B25AC38-A454-BF49-874F-81D408AA60DF}" type="presOf" srcId="{7CF92D8E-A3BC-294A-8D54-67ED4EEDCDC8}" destId="{7D76A0F6-BD47-B647-A8B3-9B5623E2CA47}" srcOrd="0" destOrd="0" presId="urn:microsoft.com/office/officeart/2005/8/layout/chevron2"/>
    <dgm:cxn modelId="{9C4B6339-7A8B-2F41-A485-C18ACB8B1D0D}" srcId="{E7CA8479-0381-A643-88DC-9B66336C5064}" destId="{EBCBC1C2-9171-FA45-A125-04986FCC17CF}" srcOrd="1" destOrd="0" parTransId="{6C4BA2F6-897C-5641-94FD-735B71DD95D3}" sibTransId="{5230B822-50B7-1348-AD32-8EAF18AA4A21}"/>
    <dgm:cxn modelId="{7008FB3B-B238-5A45-986E-07EEBBAFF0B9}" type="presOf" srcId="{92EC4B3D-92DD-D141-B4A3-AAF0AFC3529A}" destId="{63417D8E-3311-7E40-9A72-80CB1FEDEAE2}" srcOrd="0" destOrd="1" presId="urn:microsoft.com/office/officeart/2005/8/layout/chevron2"/>
    <dgm:cxn modelId="{0AC3F344-2778-504E-8B51-0AEF0C021C16}" srcId="{7CF92D8E-A3BC-294A-8D54-67ED4EEDCDC8}" destId="{E3B2E5CE-2D16-214B-9CE9-1750AD3BD355}" srcOrd="0" destOrd="0" parTransId="{FB5429E7-DFD1-1F41-A3CA-9026BB77AA38}" sibTransId="{CB5A1356-EEDF-9E4B-90F8-8E99B6BEA449}"/>
    <dgm:cxn modelId="{2B7A6F4C-9393-9F45-A817-7BB8A455E4C6}" type="presOf" srcId="{8B0DCE62-8142-BD48-9BBD-4AFAEDE50DD1}" destId="{63417D8E-3311-7E40-9A72-80CB1FEDEAE2}" srcOrd="0" destOrd="0" presId="urn:microsoft.com/office/officeart/2005/8/layout/chevron2"/>
    <dgm:cxn modelId="{9591D854-F6EE-1B49-9509-CB1681E2D1E6}" srcId="{F93EBC8F-32DA-0047-8526-0BC81011FC76}" destId="{92EC4B3D-92DD-D141-B4A3-AAF0AFC3529A}" srcOrd="1" destOrd="0" parTransId="{ABDEA31E-DF14-7A44-8E81-8C7A38369886}" sibTransId="{893BD1FF-088A-4A4E-B950-69541B10CC36}"/>
    <dgm:cxn modelId="{C1A74A7F-1E89-AC4E-98A8-4C1081708E5C}" type="presOf" srcId="{26270FAF-DBF9-0A44-96B5-762FF5DD123F}" destId="{88D754F1-F0B2-3B49-B4CB-E4811C13B6D0}" srcOrd="0" destOrd="1" presId="urn:microsoft.com/office/officeart/2005/8/layout/chevron2"/>
    <dgm:cxn modelId="{7FF713A6-95BC-3F47-B318-4E4802833C1D}" srcId="{E7CA8479-0381-A643-88DC-9B66336C5064}" destId="{F93EBC8F-32DA-0047-8526-0BC81011FC76}" srcOrd="2" destOrd="0" parTransId="{3A45B9E4-55B7-2844-B466-CED12A10D38D}" sibTransId="{284FBF5F-8108-844D-8BEC-814D37198692}"/>
    <dgm:cxn modelId="{CF11ABAB-7A89-A140-B0DD-31F9485E4E79}" type="presOf" srcId="{1222CE4D-640D-C84C-8726-D9CCB2A2CA14}" destId="{63417D8E-3311-7E40-9A72-80CB1FEDEAE2}" srcOrd="0" destOrd="3" presId="urn:microsoft.com/office/officeart/2005/8/layout/chevron2"/>
    <dgm:cxn modelId="{AC3A1CBB-CB5A-AF44-8951-ACBF864C56D9}" type="presOf" srcId="{526851E2-0451-9049-A11A-C790B5535C01}" destId="{88D754F1-F0B2-3B49-B4CB-E4811C13B6D0}" srcOrd="0" destOrd="0" presId="urn:microsoft.com/office/officeart/2005/8/layout/chevron2"/>
    <dgm:cxn modelId="{4FBBC9C4-9990-6448-A3E6-2022C65FC506}" type="presOf" srcId="{9C6F0506-C468-954C-B20F-7205A689F6BC}" destId="{2E372359-B822-D049-9621-61D78CFAED68}" srcOrd="0" destOrd="0" presId="urn:microsoft.com/office/officeart/2005/8/layout/chevron2"/>
    <dgm:cxn modelId="{6C181CC9-589F-2A40-A541-805DCBFBCC44}" type="presOf" srcId="{E7CA8479-0381-A643-88DC-9B66336C5064}" destId="{A1620C42-0412-D546-93A2-2AD073E62052}" srcOrd="0" destOrd="0" presId="urn:microsoft.com/office/officeart/2005/8/layout/chevron2"/>
    <dgm:cxn modelId="{976D80C9-B1FC-7944-B0B2-7DA7C44479AA}" type="presOf" srcId="{A61974E1-9FBB-3749-9A06-484B653C1EA8}" destId="{63417D8E-3311-7E40-9A72-80CB1FEDEAE2}" srcOrd="0" destOrd="2" presId="urn:microsoft.com/office/officeart/2005/8/layout/chevron2"/>
    <dgm:cxn modelId="{D12CA7CB-F2CE-5646-87D3-28B1CA61EDE3}" srcId="{E7CA8479-0381-A643-88DC-9B66336C5064}" destId="{2089534D-F91B-7D48-A8C4-83287F9DB5BF}" srcOrd="0" destOrd="0" parTransId="{B4215272-6680-194A-B878-C3B09BA89AFA}" sibTransId="{B414E7AA-62FC-9848-8232-250672DA380C}"/>
    <dgm:cxn modelId="{8CDE83D1-5129-0543-9267-0550B451E086}" srcId="{EBCBC1C2-9171-FA45-A125-04986FCC17CF}" destId="{526851E2-0451-9049-A11A-C790B5535C01}" srcOrd="0" destOrd="0" parTransId="{F59312AF-EA00-6A48-BE8F-AB8D393F7226}" sibTransId="{FBD7830F-B846-6A44-B6CE-2F8D73E671B8}"/>
    <dgm:cxn modelId="{0C1944F6-727E-1244-A932-3D511DC687B2}" srcId="{F93EBC8F-32DA-0047-8526-0BC81011FC76}" destId="{1222CE4D-640D-C84C-8726-D9CCB2A2CA14}" srcOrd="3" destOrd="0" parTransId="{92B5FF54-2326-6747-9533-CBE61633A9AC}" sibTransId="{C740ABF1-1412-2E45-B586-10EBEBCCFFAD}"/>
    <dgm:cxn modelId="{3041F6FA-EA28-4149-84BE-846DF8059EC8}" srcId="{F93EBC8F-32DA-0047-8526-0BC81011FC76}" destId="{A61974E1-9FBB-3749-9A06-484B653C1EA8}" srcOrd="2" destOrd="0" parTransId="{3D0D3B82-4A48-C44E-A2B6-0E5D8F087317}" sibTransId="{A62E274B-65BB-5D4C-868A-45EEA81232A6}"/>
    <dgm:cxn modelId="{B0C07F47-0328-F14E-AFB4-03BC60B9D420}" type="presParOf" srcId="{A1620C42-0412-D546-93A2-2AD073E62052}" destId="{1C53A93C-6462-464A-9F13-B910B9274A11}" srcOrd="0" destOrd="0" presId="urn:microsoft.com/office/officeart/2005/8/layout/chevron2"/>
    <dgm:cxn modelId="{63410C4A-2A82-6049-8EBA-C32E0A18C6B5}" type="presParOf" srcId="{1C53A93C-6462-464A-9F13-B910B9274A11}" destId="{25D73D48-7668-634E-976D-34C146AFFF70}" srcOrd="0" destOrd="0" presId="urn:microsoft.com/office/officeart/2005/8/layout/chevron2"/>
    <dgm:cxn modelId="{1449ABBF-7E49-5744-8827-0B2108787D81}" type="presParOf" srcId="{1C53A93C-6462-464A-9F13-B910B9274A11}" destId="{2E372359-B822-D049-9621-61D78CFAED68}" srcOrd="1" destOrd="0" presId="urn:microsoft.com/office/officeart/2005/8/layout/chevron2"/>
    <dgm:cxn modelId="{B333AAB1-ED9A-174D-ABEC-3A61C36F665A}" type="presParOf" srcId="{A1620C42-0412-D546-93A2-2AD073E62052}" destId="{1AE247ED-B27A-7840-91D2-E546FA9B532E}" srcOrd="1" destOrd="0" presId="urn:microsoft.com/office/officeart/2005/8/layout/chevron2"/>
    <dgm:cxn modelId="{3BC5228B-7C49-FB42-A106-AC10640D0356}" type="presParOf" srcId="{A1620C42-0412-D546-93A2-2AD073E62052}" destId="{C6C26B43-1136-7543-BAF0-E8B0E45A01E8}" srcOrd="2" destOrd="0" presId="urn:microsoft.com/office/officeart/2005/8/layout/chevron2"/>
    <dgm:cxn modelId="{DC693BCC-B023-5148-B350-8758EADA3C1A}" type="presParOf" srcId="{C6C26B43-1136-7543-BAF0-E8B0E45A01E8}" destId="{49C8E231-8077-DF40-8408-6DD2872E9564}" srcOrd="0" destOrd="0" presId="urn:microsoft.com/office/officeart/2005/8/layout/chevron2"/>
    <dgm:cxn modelId="{6AFC917E-4F77-524F-BEA6-F2E6272901B5}" type="presParOf" srcId="{C6C26B43-1136-7543-BAF0-E8B0E45A01E8}" destId="{88D754F1-F0B2-3B49-B4CB-E4811C13B6D0}" srcOrd="1" destOrd="0" presId="urn:microsoft.com/office/officeart/2005/8/layout/chevron2"/>
    <dgm:cxn modelId="{BA80E5F7-8F83-EC43-A796-AE918ED0056D}" type="presParOf" srcId="{A1620C42-0412-D546-93A2-2AD073E62052}" destId="{1EBEFAE9-3264-A44A-BD9B-ECBD64D265FC}" srcOrd="3" destOrd="0" presId="urn:microsoft.com/office/officeart/2005/8/layout/chevron2"/>
    <dgm:cxn modelId="{F33CB0DA-C246-2845-8CC4-6D283D869527}" type="presParOf" srcId="{A1620C42-0412-D546-93A2-2AD073E62052}" destId="{26BCA9E3-C2A5-CE4C-B197-6F81C661B0D6}" srcOrd="4" destOrd="0" presId="urn:microsoft.com/office/officeart/2005/8/layout/chevron2"/>
    <dgm:cxn modelId="{59668E11-F74C-474C-B95B-A6753B36588D}" type="presParOf" srcId="{26BCA9E3-C2A5-CE4C-B197-6F81C661B0D6}" destId="{292D1061-69DE-3B42-9B0C-48E848DACD32}" srcOrd="0" destOrd="0" presId="urn:microsoft.com/office/officeart/2005/8/layout/chevron2"/>
    <dgm:cxn modelId="{C406B43C-9EC1-4140-95B9-8FD3EE831A4F}" type="presParOf" srcId="{26BCA9E3-C2A5-CE4C-B197-6F81C661B0D6}" destId="{63417D8E-3311-7E40-9A72-80CB1FEDEAE2}" srcOrd="1" destOrd="0" presId="urn:microsoft.com/office/officeart/2005/8/layout/chevron2"/>
    <dgm:cxn modelId="{E2812BA0-BA9A-D34C-BCC8-A220C88B7CF1}" type="presParOf" srcId="{A1620C42-0412-D546-93A2-2AD073E62052}" destId="{8E1B04C4-676D-194C-91E4-A7E207E1BD00}" srcOrd="5" destOrd="0" presId="urn:microsoft.com/office/officeart/2005/8/layout/chevron2"/>
    <dgm:cxn modelId="{210BF86D-4EB5-0348-8532-ADC0CBFEFEDD}" type="presParOf" srcId="{A1620C42-0412-D546-93A2-2AD073E62052}" destId="{D13D97D2-9695-F448-80B4-8439CAE1CFBD}" srcOrd="6" destOrd="0" presId="urn:microsoft.com/office/officeart/2005/8/layout/chevron2"/>
    <dgm:cxn modelId="{FCAE4F8F-E39F-154A-9D8D-328D9068F3DA}" type="presParOf" srcId="{D13D97D2-9695-F448-80B4-8439CAE1CFBD}" destId="{7D76A0F6-BD47-B647-A8B3-9B5623E2CA47}" srcOrd="0" destOrd="0" presId="urn:microsoft.com/office/officeart/2005/8/layout/chevron2"/>
    <dgm:cxn modelId="{729026CF-BE33-7C4B-846F-44FBC6DDB587}" type="presParOf" srcId="{D13D97D2-9695-F448-80B4-8439CAE1CFBD}" destId="{9BE27E06-7F53-5D40-9144-7A448B9F7B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73D48-7668-634E-976D-34C146AFFF70}">
      <dsp:nvSpPr>
        <dsp:cNvPr id="0" name=""/>
        <dsp:cNvSpPr/>
      </dsp:nvSpPr>
      <dsp:spPr>
        <a:xfrm rot="5400000">
          <a:off x="-249169" y="254035"/>
          <a:ext cx="1661126" cy="1162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Goal</a:t>
          </a:r>
          <a:r>
            <a:rPr lang="zh-CN" altLang="en-US" sz="1400" kern="1200" dirty="0"/>
            <a:t> </a:t>
          </a:r>
          <a:r>
            <a:rPr lang="en-US" altLang="zh-CN" sz="1400" kern="1200" dirty="0"/>
            <a:t>and</a:t>
          </a:r>
          <a:r>
            <a:rPr lang="zh-CN" altLang="en-US" sz="1400" kern="1200" dirty="0"/>
            <a:t> </a:t>
          </a:r>
          <a:r>
            <a:rPr lang="en-US" altLang="zh-CN" sz="1400" kern="1200" dirty="0"/>
            <a:t>Design</a:t>
          </a:r>
          <a:r>
            <a:rPr lang="zh-CN" altLang="en-US" sz="1400" kern="1200" dirty="0"/>
            <a:t> </a:t>
          </a:r>
          <a:r>
            <a:rPr lang="en-US" altLang="zh-CN" sz="1400" kern="1200" dirty="0"/>
            <a:t>Phases</a:t>
          </a:r>
          <a:endParaRPr lang="en-US" sz="1400" kern="1200" dirty="0"/>
        </a:p>
      </dsp:txBody>
      <dsp:txXfrm rot="-5400000">
        <a:off x="0" y="586260"/>
        <a:ext cx="1162788" cy="498338"/>
      </dsp:txXfrm>
    </dsp:sp>
    <dsp:sp modelId="{2E372359-B822-D049-9621-61D78CFAED68}">
      <dsp:nvSpPr>
        <dsp:cNvPr id="0" name=""/>
        <dsp:cNvSpPr/>
      </dsp:nvSpPr>
      <dsp:spPr>
        <a:xfrm rot="5400000">
          <a:off x="3436082" y="-2268426"/>
          <a:ext cx="1079732" cy="5626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Summarization</a:t>
          </a:r>
          <a:r>
            <a:rPr lang="zh-CN" altLang="en-US" sz="1500" kern="1200" dirty="0"/>
            <a:t> </a:t>
          </a:r>
          <a:r>
            <a:rPr lang="en-US" altLang="zh-CN" sz="1500" kern="1200" dirty="0"/>
            <a:t>of</a:t>
          </a:r>
          <a:r>
            <a:rPr lang="zh-CN" altLang="en-US" sz="1500" kern="1200" dirty="0"/>
            <a:t> </a:t>
          </a:r>
          <a:r>
            <a:rPr lang="en-US" altLang="zh-CN" sz="1500" kern="1200" dirty="0"/>
            <a:t>project</a:t>
          </a:r>
          <a:r>
            <a:rPr lang="zh-CN" altLang="en-US" sz="1500" kern="1200" dirty="0"/>
            <a:t> </a:t>
          </a:r>
          <a:r>
            <a:rPr lang="en-US" altLang="zh-CN" sz="1500" kern="1200" dirty="0"/>
            <a:t>goal</a:t>
          </a:r>
          <a:endParaRPr lang="en-US" sz="1500" kern="1200" dirty="0"/>
        </a:p>
      </dsp:txBody>
      <dsp:txXfrm rot="-5400000">
        <a:off x="1162789" y="57575"/>
        <a:ext cx="5573611" cy="974316"/>
      </dsp:txXfrm>
    </dsp:sp>
    <dsp:sp modelId="{49C8E231-8077-DF40-8408-6DD2872E9564}">
      <dsp:nvSpPr>
        <dsp:cNvPr id="0" name=""/>
        <dsp:cNvSpPr/>
      </dsp:nvSpPr>
      <dsp:spPr>
        <a:xfrm rot="5400000">
          <a:off x="-249169" y="1772227"/>
          <a:ext cx="1661126" cy="1162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Recommendati-on</a:t>
          </a:r>
          <a:r>
            <a:rPr lang="zh-CN" altLang="en-US" sz="1400" kern="1200" dirty="0"/>
            <a:t> </a:t>
          </a:r>
          <a:r>
            <a:rPr lang="en-US" altLang="zh-CN" sz="1400" kern="1200" dirty="0"/>
            <a:t>Methods</a:t>
          </a:r>
          <a:endParaRPr lang="en-US" sz="1400" kern="1200" dirty="0"/>
        </a:p>
      </dsp:txBody>
      <dsp:txXfrm rot="-5400000">
        <a:off x="0" y="2104452"/>
        <a:ext cx="1162788" cy="498338"/>
      </dsp:txXfrm>
    </dsp:sp>
    <dsp:sp modelId="{88D754F1-F0B2-3B49-B4CB-E4811C13B6D0}">
      <dsp:nvSpPr>
        <dsp:cNvPr id="0" name=""/>
        <dsp:cNvSpPr/>
      </dsp:nvSpPr>
      <dsp:spPr>
        <a:xfrm rot="5400000">
          <a:off x="3436082" y="-750235"/>
          <a:ext cx="1079732" cy="5626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Candidates</a:t>
          </a:r>
          <a:r>
            <a:rPr lang="zh-CN" altLang="en-US" sz="1500" kern="1200" dirty="0"/>
            <a:t> </a:t>
          </a:r>
          <a:r>
            <a:rPr lang="en-US" altLang="zh-CN" sz="1500" kern="1200" dirty="0"/>
            <a:t>Evaluation</a:t>
          </a:r>
          <a:r>
            <a:rPr lang="zh-CN" altLang="en-US" sz="1500" kern="1200" dirty="0"/>
            <a:t>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Prosed</a:t>
          </a:r>
          <a:r>
            <a:rPr lang="zh-CN" altLang="en-US" sz="1500" kern="1200" dirty="0"/>
            <a:t> </a:t>
          </a:r>
          <a:r>
            <a:rPr lang="en-US" altLang="zh-CN" sz="1500" kern="1200" dirty="0"/>
            <a:t>Design</a:t>
          </a:r>
          <a:r>
            <a:rPr lang="zh-CN" altLang="en-US" sz="1500" kern="1200" dirty="0"/>
            <a:t> </a:t>
          </a:r>
          <a:r>
            <a:rPr lang="en-US" altLang="zh-CN" sz="1500" kern="1200" dirty="0"/>
            <a:t>and</a:t>
          </a:r>
          <a:r>
            <a:rPr lang="zh-CN" altLang="en-US" sz="1500" kern="1200" dirty="0"/>
            <a:t> </a:t>
          </a:r>
          <a:r>
            <a:rPr lang="en-US" altLang="zh-CN" sz="1500" kern="1200" dirty="0"/>
            <a:t>Justification</a:t>
          </a:r>
          <a:endParaRPr lang="en-US" sz="1500" kern="1200" dirty="0"/>
        </a:p>
      </dsp:txBody>
      <dsp:txXfrm rot="-5400000">
        <a:off x="1162789" y="1575766"/>
        <a:ext cx="5573611" cy="974316"/>
      </dsp:txXfrm>
    </dsp:sp>
    <dsp:sp modelId="{292D1061-69DE-3B42-9B0C-48E848DACD32}">
      <dsp:nvSpPr>
        <dsp:cNvPr id="0" name=""/>
        <dsp:cNvSpPr/>
      </dsp:nvSpPr>
      <dsp:spPr>
        <a:xfrm rot="5400000">
          <a:off x="-249169" y="3290419"/>
          <a:ext cx="1661126" cy="1162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Explanation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&amp;</a:t>
          </a:r>
          <a:r>
            <a:rPr lang="zh-CN" altLang="en-US" sz="1600" kern="1200" dirty="0"/>
            <a:t> </a:t>
          </a:r>
          <a:r>
            <a:rPr lang="en-US" altLang="zh-CN" sz="1600" kern="1200" dirty="0"/>
            <a:t>Critiquing</a:t>
          </a:r>
          <a:endParaRPr lang="en-US" sz="1600" kern="1200" dirty="0"/>
        </a:p>
      </dsp:txBody>
      <dsp:txXfrm rot="-5400000">
        <a:off x="0" y="3622644"/>
        <a:ext cx="1162788" cy="498338"/>
      </dsp:txXfrm>
    </dsp:sp>
    <dsp:sp modelId="{63417D8E-3311-7E40-9A72-80CB1FEDEAE2}">
      <dsp:nvSpPr>
        <dsp:cNvPr id="0" name=""/>
        <dsp:cNvSpPr/>
      </dsp:nvSpPr>
      <dsp:spPr>
        <a:xfrm rot="5400000">
          <a:off x="3436082" y="767956"/>
          <a:ext cx="1079732" cy="5626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Explanation</a:t>
          </a:r>
          <a:r>
            <a:rPr lang="zh-CN" altLang="en-US" sz="1500" kern="1200" dirty="0"/>
            <a:t> </a:t>
          </a:r>
          <a:r>
            <a:rPr lang="en-US" altLang="zh-CN" sz="1500" kern="1200" dirty="0"/>
            <a:t>generation</a:t>
          </a:r>
          <a:r>
            <a:rPr lang="zh-CN" altLang="en-US" sz="1500" kern="1200" dirty="0"/>
            <a:t> </a:t>
          </a:r>
          <a:r>
            <a:rPr lang="en-US" altLang="zh-CN" sz="1500" kern="1200" dirty="0"/>
            <a:t>process</a:t>
          </a:r>
          <a:r>
            <a:rPr lang="zh-CN" altLang="en-US" sz="1500" kern="1200" dirty="0"/>
            <a:t> </a:t>
          </a:r>
          <a:r>
            <a:rPr lang="en-US" altLang="zh-CN" sz="1500" kern="1200" dirty="0"/>
            <a:t>and</a:t>
          </a:r>
          <a:r>
            <a:rPr lang="zh-CN" altLang="en-US" sz="1500" kern="1200" dirty="0"/>
            <a:t> </a:t>
          </a:r>
          <a:r>
            <a:rPr lang="en-US" altLang="zh-CN" sz="1500" kern="1200" dirty="0"/>
            <a:t>justification</a:t>
          </a:r>
          <a:r>
            <a:rPr lang="zh-CN" altLang="en-US" sz="1500" kern="1200" dirty="0"/>
            <a:t>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Critiquing</a:t>
          </a:r>
          <a:r>
            <a:rPr lang="zh-CN" altLang="en-US" sz="1500" kern="1200" dirty="0"/>
            <a:t> </a:t>
          </a:r>
          <a:r>
            <a:rPr lang="en-US" altLang="zh-CN" sz="1500" kern="1200" dirty="0"/>
            <a:t>process</a:t>
          </a:r>
          <a:r>
            <a:rPr lang="zh-CN" altLang="en-US" sz="1500" kern="1200" dirty="0"/>
            <a:t> </a:t>
          </a:r>
          <a:r>
            <a:rPr lang="en-US" altLang="zh-CN" sz="1500" kern="1200" dirty="0"/>
            <a:t>overview</a:t>
          </a:r>
          <a:r>
            <a:rPr lang="zh-CN" altLang="en-US" sz="1500" kern="1200" dirty="0"/>
            <a:t>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Critiquing</a:t>
          </a:r>
          <a:r>
            <a:rPr lang="zh-CN" altLang="en-US" sz="1500" kern="1200" dirty="0"/>
            <a:t> </a:t>
          </a:r>
          <a:r>
            <a:rPr lang="en-US" altLang="zh-CN" sz="1500" kern="1200" dirty="0"/>
            <a:t>Features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Critiquing</a:t>
          </a:r>
          <a:r>
            <a:rPr lang="zh-CN" altLang="en-US" sz="1500" kern="1200" dirty="0"/>
            <a:t> </a:t>
          </a:r>
          <a:r>
            <a:rPr lang="en-US" altLang="zh-CN" sz="1500" kern="1200" dirty="0"/>
            <a:t>&amp;</a:t>
          </a:r>
          <a:r>
            <a:rPr lang="zh-CN" altLang="en-US" sz="1500" kern="1200" dirty="0"/>
            <a:t> </a:t>
          </a:r>
          <a:r>
            <a:rPr lang="en-US" altLang="zh-CN" sz="1500" kern="1200" dirty="0"/>
            <a:t>Re-recommendation</a:t>
          </a:r>
          <a:r>
            <a:rPr lang="zh-CN" altLang="en-US" sz="1500" kern="1200" dirty="0"/>
            <a:t> </a:t>
          </a:r>
          <a:endParaRPr lang="en-US" sz="1500" kern="1200" dirty="0"/>
        </a:p>
      </dsp:txBody>
      <dsp:txXfrm rot="-5400000">
        <a:off x="1162789" y="3093957"/>
        <a:ext cx="5573611" cy="974316"/>
      </dsp:txXfrm>
    </dsp:sp>
    <dsp:sp modelId="{7D76A0F6-BD47-B647-A8B3-9B5623E2CA47}">
      <dsp:nvSpPr>
        <dsp:cNvPr id="0" name=""/>
        <dsp:cNvSpPr/>
      </dsp:nvSpPr>
      <dsp:spPr>
        <a:xfrm rot="5400000">
          <a:off x="-249169" y="4808610"/>
          <a:ext cx="1661126" cy="11627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Milestones</a:t>
          </a:r>
          <a:endParaRPr lang="en-US" sz="2000" kern="1200" dirty="0"/>
        </a:p>
      </dsp:txBody>
      <dsp:txXfrm rot="-5400000">
        <a:off x="0" y="5140835"/>
        <a:ext cx="1162788" cy="498338"/>
      </dsp:txXfrm>
    </dsp:sp>
    <dsp:sp modelId="{9BE27E06-7F53-5D40-9144-7A448B9F7B5B}">
      <dsp:nvSpPr>
        <dsp:cNvPr id="0" name=""/>
        <dsp:cNvSpPr/>
      </dsp:nvSpPr>
      <dsp:spPr>
        <a:xfrm rot="5400000">
          <a:off x="3436082" y="2286148"/>
          <a:ext cx="1079732" cy="562631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Estimated</a:t>
          </a:r>
          <a:r>
            <a:rPr lang="zh-CN" altLang="en-US" sz="1500" kern="1200" dirty="0"/>
            <a:t> </a:t>
          </a:r>
          <a:r>
            <a:rPr lang="en-US" altLang="zh-CN" sz="1500" kern="1200" dirty="0"/>
            <a:t>agenda</a:t>
          </a:r>
          <a:r>
            <a:rPr lang="zh-CN" altLang="en-US" sz="1500" kern="1200" dirty="0"/>
            <a:t> </a:t>
          </a:r>
          <a:endParaRPr lang="en-US" sz="1500" kern="1200" dirty="0"/>
        </a:p>
      </dsp:txBody>
      <dsp:txXfrm rot="-5400000">
        <a:off x="1162789" y="4612149"/>
        <a:ext cx="5573611" cy="974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7D4C-6A9C-B847-A427-9118E7E5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19898-A353-A640-9E7F-38174E424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4578-9B15-4C4D-8F6E-2D9FB9BE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6CC91-17B0-5446-AAA4-DA48C7AB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5BA9-48B8-2849-9E56-F9194714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BD21-9255-0542-8C6F-89BC68C0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88CE9-98F8-834C-AC1C-3F7989A79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B4ED-4DD5-9B49-A9C9-2D1C9AA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5D65-F6FF-D447-9280-9A2987C0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16D4-5645-4746-BF64-D24837ED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1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4C00C-4BAB-A747-A91C-664312B27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59675-E308-CA44-B3D6-E4045B4B6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2F381-5ED9-0F4E-ACAF-ED1E38BF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C8043-2466-C14F-AC02-CE7296C9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B4588-D9D7-AD4E-BF1B-162B5654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4D70-C86F-AF4F-9B99-206B1366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94A0-2A1A-3D47-BD79-987910F7F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9C35E-7356-CC4E-9E87-B28EE3A0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5E79-F2A3-014C-A8E4-F800B79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20378-57A3-0144-A5B1-6EC68058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47AD-C069-CB4E-9A4C-776C0211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DD49F-2AC0-A34E-A8DC-964BDA90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8131-09AB-3441-9949-5135B287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BDE16-A8D5-024B-9E3D-D57C90BE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D142F-9EAB-1643-AE19-E5E2AE53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53DE-7AFE-484F-95BD-7FC87FC1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F78C-8F2A-7C45-9238-8435BBB71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E6886-8B50-6B4B-A250-AA4831FCB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E753-3E4A-6B43-8E32-E76E781F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564BB-5D69-6641-8068-CAFD4259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8C50C-B103-D046-A400-1582964C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56B4-BA43-6C49-90AE-F9574260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50472-24B0-0D49-BCCE-CADB436D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EA22D-E441-4F47-AF84-92CDD1CE1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0C9F4-02D9-754A-9327-D4A1A9375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E4F0B-1162-4E4E-BE5C-181325159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6FC98-C188-EE48-A9C9-7D15147B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76A91-2FC5-CC4F-8A83-5B65220C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7B95A-5BDA-7D42-8D7D-2606D784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3798-B793-1742-AF17-8D82BBBAA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3C867-F185-084C-98CE-EA8E1EB8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8CD4-77F8-2B4E-BA09-BF2136F2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F79E6-182B-2E48-AF4D-CA93D920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6C80D-433C-9046-8C0B-867565A9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8BEFB-CBDC-EF4E-9F09-C914B0FB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D964-36F0-DA46-8FCE-6DE7D098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7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BA83-927D-2146-B820-006FDB0D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B171-5DC1-E540-AB04-6C124F3B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EA149-DF6B-1A45-9F23-4AB964B97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FFA1-E35C-A340-B4EE-6F5E0B3B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88076-013C-634D-9B91-E4EEC3D9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94516-B1E6-6041-A13A-6936CC93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64ED-84DD-044C-83D6-2696B66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88DD7-F7E0-E044-9FF8-1B1B0DE6B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A63B-F71F-C64F-8A7A-ED30185EA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56A02-8D22-0448-A2D9-E53D41F3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D0865-1B43-174D-88A8-54E90FD6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15792-435B-2D45-85BE-BC5F8C1C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6E5C8-EF98-F84C-B522-C33C2D81D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5A5D6-FD8B-F842-96F6-56B622933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1AF03-0F17-764E-B810-877FAE3F0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8B4E-592C-FB4B-8267-795B191EF964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0CFD-824B-F749-B062-103E6F386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C3E5C-810B-F040-B4D0-A8C49810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BFBF-1E9A-CB4A-9AC3-1026281A7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4CB9EF-974F-354E-A70C-E99C21E86E31}"/>
              </a:ext>
            </a:extLst>
          </p:cNvPr>
          <p:cNvSpPr/>
          <p:nvPr/>
        </p:nvSpPr>
        <p:spPr>
          <a:xfrm>
            <a:off x="3871954" y="64293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E0D5EF-AC5A-504F-A401-BDFC047A1E30}"/>
              </a:ext>
            </a:extLst>
          </p:cNvPr>
          <p:cNvCxnSpPr>
            <a:stCxn id="4" idx="4"/>
          </p:cNvCxnSpPr>
          <p:nvPr/>
        </p:nvCxnSpPr>
        <p:spPr>
          <a:xfrm>
            <a:off x="4486316" y="764380"/>
            <a:ext cx="0" cy="4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9D2E4C-79C9-1A4B-87A0-F14DB3974FE1}"/>
              </a:ext>
            </a:extLst>
          </p:cNvPr>
          <p:cNvSpPr/>
          <p:nvPr/>
        </p:nvSpPr>
        <p:spPr>
          <a:xfrm>
            <a:off x="3313971" y="1171575"/>
            <a:ext cx="2344690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BC8EBD0-E332-BE46-B9B2-F2FB4A350E99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0800000" flipV="1">
            <a:off x="960324" y="414337"/>
            <a:ext cx="2911631" cy="2614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5D47A9-77B9-EC4E-B763-B3AF00D7941E}"/>
              </a:ext>
            </a:extLst>
          </p:cNvPr>
          <p:cNvSpPr/>
          <p:nvPr/>
        </p:nvSpPr>
        <p:spPr>
          <a:xfrm>
            <a:off x="99284" y="3028949"/>
            <a:ext cx="1722078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Goodbye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deny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CF502-F0B8-6143-8B5C-F840C07A1DC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486316" y="1685925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A4948A-CB65-C64F-9944-8BF8C44165E0}"/>
              </a:ext>
            </a:extLst>
          </p:cNvPr>
          <p:cNvSpPr/>
          <p:nvPr/>
        </p:nvSpPr>
        <p:spPr>
          <a:xfrm>
            <a:off x="3313971" y="2200275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Sys_recommend</a:t>
            </a:r>
            <a:endParaRPr lang="en-US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D59C62B-42C3-8D4B-9DE0-AC7728A53E92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V="1">
            <a:off x="1821363" y="2521743"/>
            <a:ext cx="1492609" cy="8215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309B6DD-9B2E-7343-BF49-20C1897C704F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rot="5400000">
            <a:off x="3549965" y="2499793"/>
            <a:ext cx="592933" cy="1279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29856D-10C4-EA44-8136-D6B1FD010D29}"/>
              </a:ext>
            </a:extLst>
          </p:cNvPr>
          <p:cNvSpPr/>
          <p:nvPr/>
        </p:nvSpPr>
        <p:spPr>
          <a:xfrm>
            <a:off x="2682401" y="3436145"/>
            <a:ext cx="1048287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Confirm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FEC2991-C9C1-7D48-882C-6B708A91AA47}"/>
              </a:ext>
            </a:extLst>
          </p:cNvPr>
          <p:cNvSpPr/>
          <p:nvPr/>
        </p:nvSpPr>
        <p:spPr>
          <a:xfrm>
            <a:off x="227088" y="4192502"/>
            <a:ext cx="146647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Sys_goodbye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937B6B-8013-6149-81B5-422094A8E4B5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960323" y="3657600"/>
            <a:ext cx="0" cy="53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AFAD1B-408B-BD44-91C7-25457B782436}"/>
              </a:ext>
            </a:extLst>
          </p:cNvPr>
          <p:cNvSpPr/>
          <p:nvPr/>
        </p:nvSpPr>
        <p:spPr>
          <a:xfrm>
            <a:off x="1788706" y="4987713"/>
            <a:ext cx="149261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Sys_navigate</a:t>
            </a:r>
            <a:endParaRPr lang="en-US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EDBE8D8-300B-FE4B-9005-F9517474D33B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rot="5400000">
            <a:off x="2409320" y="4190487"/>
            <a:ext cx="922917" cy="671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E4D743-4750-6548-8C4D-5556B4CD587E}"/>
              </a:ext>
            </a:extLst>
          </p:cNvPr>
          <p:cNvSpPr/>
          <p:nvPr/>
        </p:nvSpPr>
        <p:spPr>
          <a:xfrm>
            <a:off x="4169062" y="5987638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9BF50B4B-AF51-164E-BA64-BCE45E173551}"/>
              </a:ext>
            </a:extLst>
          </p:cNvPr>
          <p:cNvCxnSpPr>
            <a:stCxn id="26" idx="2"/>
            <a:endCxn id="32" idx="2"/>
          </p:cNvCxnSpPr>
          <p:nvPr/>
        </p:nvCxnSpPr>
        <p:spPr>
          <a:xfrm rot="16200000" flipH="1">
            <a:off x="1713460" y="3882080"/>
            <a:ext cx="1702464" cy="3208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D072B7-F401-2C48-B5D2-C46A5C9DD24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2535011" y="5430429"/>
            <a:ext cx="2248413" cy="55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3D828A-7C8F-914E-806A-0BF9F2EA8051}"/>
              </a:ext>
            </a:extLst>
          </p:cNvPr>
          <p:cNvSpPr/>
          <p:nvPr/>
        </p:nvSpPr>
        <p:spPr>
          <a:xfrm>
            <a:off x="7178224" y="724500"/>
            <a:ext cx="2976963" cy="3801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Critique{</a:t>
            </a:r>
          </a:p>
          <a:p>
            <a:pPr lvl="1"/>
            <a:r>
              <a:rPr lang="en-US" altLang="zh-CN" dirty="0"/>
              <a:t>Feature: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Categories:</a:t>
            </a:r>
            <a:r>
              <a:rPr lang="zh-CN" altLang="en-US" dirty="0"/>
              <a:t> </a:t>
            </a:r>
            <a:r>
              <a:rPr lang="en-US" altLang="zh-CN" dirty="0"/>
              <a:t>True,</a:t>
            </a:r>
            <a:endParaRPr lang="en-CA" altLang="zh-CN" dirty="0"/>
          </a:p>
          <a:p>
            <a:pPr lvl="1"/>
            <a:r>
              <a:rPr lang="en-US" altLang="zh-CN" dirty="0"/>
              <a:t>Restaurant: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</a:p>
          <a:p>
            <a:pPr lvl="1"/>
            <a:r>
              <a:rPr lang="en-US" altLang="zh-CN" dirty="0"/>
              <a:t>Price: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Rating: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Distance: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Value:</a:t>
            </a:r>
            <a:r>
              <a:rPr lang="zh-CN" altLang="en-US" dirty="0"/>
              <a:t> </a:t>
            </a:r>
            <a:r>
              <a:rPr lang="en-US" altLang="zh-CN" dirty="0"/>
              <a:t>“Japanese”,</a:t>
            </a:r>
            <a:endParaRPr lang="en-CA" altLang="zh-CN" dirty="0"/>
          </a:p>
          <a:p>
            <a:pPr lvl="1"/>
            <a:r>
              <a:rPr lang="en-US" altLang="zh-CN" dirty="0"/>
              <a:t>postiveOrNegative:</a:t>
            </a:r>
            <a:r>
              <a:rPr lang="zh-CN" altLang="en-US" dirty="0"/>
              <a:t> </a:t>
            </a:r>
            <a:r>
              <a:rPr lang="en-US" altLang="zh-CN" dirty="0"/>
              <a:t>“Negative”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067C809-778C-5748-96EE-8FCC77333BBE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5658661" y="2521744"/>
            <a:ext cx="1519563" cy="103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7E6B120-F723-6540-9E63-43D9354A7882}"/>
              </a:ext>
            </a:extLst>
          </p:cNvPr>
          <p:cNvSpPr/>
          <p:nvPr/>
        </p:nvSpPr>
        <p:spPr>
          <a:xfrm>
            <a:off x="4486316" y="4566134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Sys_Re</a:t>
            </a:r>
            <a:r>
              <a:rPr lang="en-US" altLang="zh-CN" dirty="0"/>
              <a:t>-recommend</a:t>
            </a:r>
            <a:endParaRPr lang="en-US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20681F8-F70D-0240-A774-2801805E36F0}"/>
              </a:ext>
            </a:extLst>
          </p:cNvPr>
          <p:cNvCxnSpPr>
            <a:cxnSpLocks/>
            <a:stCxn id="38" idx="2"/>
            <a:endCxn id="53" idx="3"/>
          </p:cNvCxnSpPr>
          <p:nvPr/>
        </p:nvCxnSpPr>
        <p:spPr>
          <a:xfrm rot="5400000">
            <a:off x="7568182" y="3789078"/>
            <a:ext cx="361349" cy="183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561FE52-D8DF-4946-AC6B-71135520B9F0}"/>
              </a:ext>
            </a:extLst>
          </p:cNvPr>
          <p:cNvCxnSpPr>
            <a:stCxn id="53" idx="1"/>
            <a:endCxn id="24" idx="3"/>
          </p:cNvCxnSpPr>
          <p:nvPr/>
        </p:nvCxnSpPr>
        <p:spPr>
          <a:xfrm rot="10800000">
            <a:off x="3730688" y="3750471"/>
            <a:ext cx="755628" cy="1137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8C85DF6-674B-054D-8DD5-09CC992CAB3C}"/>
              </a:ext>
            </a:extLst>
          </p:cNvPr>
          <p:cNvCxnSpPr>
            <a:cxnSpLocks/>
            <a:stCxn id="53" idx="2"/>
            <a:endCxn id="38" idx="3"/>
          </p:cNvCxnSpPr>
          <p:nvPr/>
        </p:nvCxnSpPr>
        <p:spPr>
          <a:xfrm rot="5400000" flipH="1" flipV="1">
            <a:off x="6615077" y="1668961"/>
            <a:ext cx="2583694" cy="4496526"/>
          </a:xfrm>
          <a:prstGeom prst="bentConnector4">
            <a:avLst>
              <a:gd name="adj1" fmla="val -8848"/>
              <a:gd name="adj2" fmla="val 10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03267A-1106-EC4D-A10A-FAA806DF9C1E}"/>
              </a:ext>
            </a:extLst>
          </p:cNvPr>
          <p:cNvSpPr txBox="1"/>
          <p:nvPr/>
        </p:nvSpPr>
        <p:spPr>
          <a:xfrm>
            <a:off x="7804227" y="513630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C7A62-30FD-F241-96F6-74CE825CD393}"/>
              </a:ext>
            </a:extLst>
          </p:cNvPr>
          <p:cNvSpPr txBox="1"/>
          <p:nvPr/>
        </p:nvSpPr>
        <p:spPr>
          <a:xfrm>
            <a:off x="5594033" y="220027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082CF8-34C7-FD40-85CD-D523CD3A8E48}"/>
              </a:ext>
            </a:extLst>
          </p:cNvPr>
          <p:cNvSpPr txBox="1"/>
          <p:nvPr/>
        </p:nvSpPr>
        <p:spPr>
          <a:xfrm>
            <a:off x="3268460" y="3066812"/>
            <a:ext cx="113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4CB9EF-974F-354E-A70C-E99C21E86E31}"/>
              </a:ext>
            </a:extLst>
          </p:cNvPr>
          <p:cNvSpPr/>
          <p:nvPr/>
        </p:nvSpPr>
        <p:spPr>
          <a:xfrm>
            <a:off x="3871954" y="64293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E0D5EF-AC5A-504F-A401-BDFC047A1E30}"/>
              </a:ext>
            </a:extLst>
          </p:cNvPr>
          <p:cNvCxnSpPr>
            <a:stCxn id="4" idx="4"/>
          </p:cNvCxnSpPr>
          <p:nvPr/>
        </p:nvCxnSpPr>
        <p:spPr>
          <a:xfrm>
            <a:off x="4486316" y="764380"/>
            <a:ext cx="0" cy="4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9D2E4C-79C9-1A4B-87A0-F14DB3974FE1}"/>
              </a:ext>
            </a:extLst>
          </p:cNvPr>
          <p:cNvSpPr/>
          <p:nvPr/>
        </p:nvSpPr>
        <p:spPr>
          <a:xfrm>
            <a:off x="3313971" y="1171575"/>
            <a:ext cx="2344690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5D47A9-77B9-EC4E-B763-B3AF00D7941E}"/>
              </a:ext>
            </a:extLst>
          </p:cNvPr>
          <p:cNvSpPr/>
          <p:nvPr/>
        </p:nvSpPr>
        <p:spPr>
          <a:xfrm>
            <a:off x="99284" y="3028949"/>
            <a:ext cx="1722078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Goodbye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deny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CF502-F0B8-6143-8B5C-F840C07A1DC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486316" y="1685925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A4948A-CB65-C64F-9944-8BF8C44165E0}"/>
              </a:ext>
            </a:extLst>
          </p:cNvPr>
          <p:cNvSpPr/>
          <p:nvPr/>
        </p:nvSpPr>
        <p:spPr>
          <a:xfrm>
            <a:off x="3313971" y="2200275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Sys_recommend</a:t>
            </a:r>
            <a:endParaRPr lang="en-US" dirty="0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7309B6DD-9B2E-7343-BF49-20C1897C704F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rot="5400000">
            <a:off x="4002979" y="3095583"/>
            <a:ext cx="735708" cy="230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29856D-10C4-EA44-8136-D6B1FD010D29}"/>
              </a:ext>
            </a:extLst>
          </p:cNvPr>
          <p:cNvSpPr/>
          <p:nvPr/>
        </p:nvSpPr>
        <p:spPr>
          <a:xfrm>
            <a:off x="3731206" y="3578920"/>
            <a:ext cx="1048287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Confirm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FEC2991-C9C1-7D48-882C-6B708A91AA47}"/>
              </a:ext>
            </a:extLst>
          </p:cNvPr>
          <p:cNvSpPr/>
          <p:nvPr/>
        </p:nvSpPr>
        <p:spPr>
          <a:xfrm>
            <a:off x="227088" y="4192502"/>
            <a:ext cx="146647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Sys_goodbye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937B6B-8013-6149-81B5-422094A8E4B5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>
          <a:xfrm>
            <a:off x="960323" y="3657600"/>
            <a:ext cx="0" cy="534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AFAD1B-408B-BD44-91C7-25457B782436}"/>
              </a:ext>
            </a:extLst>
          </p:cNvPr>
          <p:cNvSpPr/>
          <p:nvPr/>
        </p:nvSpPr>
        <p:spPr>
          <a:xfrm>
            <a:off x="3328792" y="4817337"/>
            <a:ext cx="149261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Sys_navigate</a:t>
            </a:r>
            <a:endParaRPr lang="en-US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EDBE8D8-300B-FE4B-9005-F9517474D33B}"/>
              </a:ext>
            </a:extLst>
          </p:cNvPr>
          <p:cNvCxnSpPr>
            <a:stCxn id="24" idx="2"/>
            <a:endCxn id="29" idx="0"/>
          </p:cNvCxnSpPr>
          <p:nvPr/>
        </p:nvCxnSpPr>
        <p:spPr>
          <a:xfrm rot="5400000">
            <a:off x="3860341" y="4422328"/>
            <a:ext cx="609766" cy="180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E4D743-4750-6548-8C4D-5556B4CD587E}"/>
              </a:ext>
            </a:extLst>
          </p:cNvPr>
          <p:cNvSpPr/>
          <p:nvPr/>
        </p:nvSpPr>
        <p:spPr>
          <a:xfrm>
            <a:off x="4169062" y="5987638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D072B7-F401-2C48-B5D2-C46A5C9DD243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4075097" y="5260053"/>
            <a:ext cx="708327" cy="72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3D828A-7C8F-914E-806A-0BF9F2EA8051}"/>
              </a:ext>
            </a:extLst>
          </p:cNvPr>
          <p:cNvSpPr/>
          <p:nvPr/>
        </p:nvSpPr>
        <p:spPr>
          <a:xfrm>
            <a:off x="7614901" y="697831"/>
            <a:ext cx="2976963" cy="3801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Critique{</a:t>
            </a:r>
          </a:p>
          <a:p>
            <a:pPr lvl="1"/>
            <a:r>
              <a:rPr lang="en-US" altLang="zh-CN" dirty="0"/>
              <a:t>Feature: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Categories:</a:t>
            </a:r>
            <a:r>
              <a:rPr lang="zh-CN" altLang="en-US" dirty="0"/>
              <a:t> </a:t>
            </a:r>
            <a:r>
              <a:rPr lang="en-US" altLang="zh-CN" dirty="0"/>
              <a:t>True,</a:t>
            </a:r>
            <a:endParaRPr lang="en-CA" altLang="zh-CN" dirty="0"/>
          </a:p>
          <a:p>
            <a:pPr lvl="1"/>
            <a:r>
              <a:rPr lang="en-US" altLang="zh-CN" dirty="0"/>
              <a:t>Restaurant: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</a:p>
          <a:p>
            <a:pPr lvl="1"/>
            <a:r>
              <a:rPr lang="en-US" altLang="zh-CN" dirty="0"/>
              <a:t>Price: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Rating: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Distance: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Value:</a:t>
            </a:r>
            <a:r>
              <a:rPr lang="zh-CN" altLang="en-US" dirty="0"/>
              <a:t> </a:t>
            </a:r>
            <a:r>
              <a:rPr lang="en-US" altLang="zh-CN" dirty="0"/>
              <a:t>“Japanese”,</a:t>
            </a:r>
            <a:endParaRPr lang="en-CA" altLang="zh-CN" dirty="0"/>
          </a:p>
          <a:p>
            <a:pPr lvl="1"/>
            <a:r>
              <a:rPr lang="en-US" altLang="zh-CN" dirty="0"/>
              <a:t>postiveOrNegative:</a:t>
            </a:r>
            <a:r>
              <a:rPr lang="zh-CN" altLang="en-US" dirty="0"/>
              <a:t> </a:t>
            </a:r>
            <a:r>
              <a:rPr lang="en-US" altLang="zh-CN" dirty="0"/>
              <a:t>“Negative”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7E6B120-F723-6540-9E63-43D9354A7882}"/>
              </a:ext>
            </a:extLst>
          </p:cNvPr>
          <p:cNvSpPr/>
          <p:nvPr/>
        </p:nvSpPr>
        <p:spPr>
          <a:xfrm>
            <a:off x="6113854" y="4635218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Sys_Re</a:t>
            </a:r>
            <a:r>
              <a:rPr lang="en-US" altLang="zh-CN" dirty="0"/>
              <a:t>-recommend</a:t>
            </a:r>
            <a:endParaRPr lang="en-US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20681F8-F70D-0240-A774-2801805E36F0}"/>
              </a:ext>
            </a:extLst>
          </p:cNvPr>
          <p:cNvCxnSpPr>
            <a:cxnSpLocks/>
            <a:stCxn id="38" idx="2"/>
            <a:endCxn id="53" idx="3"/>
          </p:cNvCxnSpPr>
          <p:nvPr/>
        </p:nvCxnSpPr>
        <p:spPr>
          <a:xfrm rot="5400000">
            <a:off x="8552413" y="4405717"/>
            <a:ext cx="457102" cy="644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8C85DF6-674B-054D-8DD5-09CC992CAB3C}"/>
              </a:ext>
            </a:extLst>
          </p:cNvPr>
          <p:cNvCxnSpPr>
            <a:cxnSpLocks/>
            <a:stCxn id="53" idx="2"/>
            <a:endCxn id="38" idx="3"/>
          </p:cNvCxnSpPr>
          <p:nvPr/>
        </p:nvCxnSpPr>
        <p:spPr>
          <a:xfrm rot="5400000" flipH="1" flipV="1">
            <a:off x="7599307" y="2285599"/>
            <a:ext cx="2679447" cy="3305665"/>
          </a:xfrm>
          <a:prstGeom prst="bentConnector4">
            <a:avLst>
              <a:gd name="adj1" fmla="val -8532"/>
              <a:gd name="adj2" fmla="val 106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03267A-1106-EC4D-A10A-FAA806DF9C1E}"/>
              </a:ext>
            </a:extLst>
          </p:cNvPr>
          <p:cNvSpPr txBox="1"/>
          <p:nvPr/>
        </p:nvSpPr>
        <p:spPr>
          <a:xfrm>
            <a:off x="8342821" y="5218457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4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4CB9EF-974F-354E-A70C-E99C21E86E31}"/>
              </a:ext>
            </a:extLst>
          </p:cNvPr>
          <p:cNvSpPr/>
          <p:nvPr/>
        </p:nvSpPr>
        <p:spPr>
          <a:xfrm>
            <a:off x="3859428" y="64293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E0D5EF-AC5A-504F-A401-BDFC047A1E30}"/>
              </a:ext>
            </a:extLst>
          </p:cNvPr>
          <p:cNvCxnSpPr>
            <a:stCxn id="4" idx="4"/>
          </p:cNvCxnSpPr>
          <p:nvPr/>
        </p:nvCxnSpPr>
        <p:spPr>
          <a:xfrm>
            <a:off x="4473790" y="764380"/>
            <a:ext cx="0" cy="4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9D2E4C-79C9-1A4B-87A0-F14DB3974FE1}"/>
              </a:ext>
            </a:extLst>
          </p:cNvPr>
          <p:cNvSpPr/>
          <p:nvPr/>
        </p:nvSpPr>
        <p:spPr>
          <a:xfrm>
            <a:off x="3301445" y="1171575"/>
            <a:ext cx="2344690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CF502-F0B8-6143-8B5C-F840C07A1DC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473790" y="1685925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A4948A-CB65-C64F-9944-8BF8C44165E0}"/>
              </a:ext>
            </a:extLst>
          </p:cNvPr>
          <p:cNvSpPr/>
          <p:nvPr/>
        </p:nvSpPr>
        <p:spPr>
          <a:xfrm>
            <a:off x="3301445" y="2200275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Sys_recommend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29856D-10C4-EA44-8136-D6B1FD010D29}"/>
              </a:ext>
            </a:extLst>
          </p:cNvPr>
          <p:cNvSpPr/>
          <p:nvPr/>
        </p:nvSpPr>
        <p:spPr>
          <a:xfrm>
            <a:off x="2669875" y="3436145"/>
            <a:ext cx="1048287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Confirm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AFAD1B-408B-BD44-91C7-25457B782436}"/>
              </a:ext>
            </a:extLst>
          </p:cNvPr>
          <p:cNvSpPr/>
          <p:nvPr/>
        </p:nvSpPr>
        <p:spPr>
          <a:xfrm>
            <a:off x="1788706" y="4987713"/>
            <a:ext cx="149261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Sys_navigate</a:t>
            </a:r>
            <a:endParaRPr lang="en-US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EDBE8D8-300B-FE4B-9005-F9517474D33B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2396794" y="4190487"/>
            <a:ext cx="922917" cy="671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E4D743-4750-6548-8C4D-5556B4CD587E}"/>
              </a:ext>
            </a:extLst>
          </p:cNvPr>
          <p:cNvSpPr/>
          <p:nvPr/>
        </p:nvSpPr>
        <p:spPr>
          <a:xfrm>
            <a:off x="4156536" y="5987638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D072B7-F401-2C48-B5D2-C46A5C9DD243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522485" y="5430429"/>
            <a:ext cx="2248413" cy="55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3D828A-7C8F-914E-806A-0BF9F2EA8051}"/>
              </a:ext>
            </a:extLst>
          </p:cNvPr>
          <p:cNvSpPr/>
          <p:nvPr/>
        </p:nvSpPr>
        <p:spPr>
          <a:xfrm>
            <a:off x="7165698" y="724500"/>
            <a:ext cx="2976963" cy="3801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Critique{</a:t>
            </a:r>
          </a:p>
          <a:p>
            <a:pPr lvl="1"/>
            <a:r>
              <a:rPr lang="en-US" altLang="zh-CN" dirty="0"/>
              <a:t>Feature: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Categories:</a:t>
            </a:r>
            <a:r>
              <a:rPr lang="zh-CN" altLang="en-US" dirty="0"/>
              <a:t> </a:t>
            </a:r>
            <a:r>
              <a:rPr lang="en-US" altLang="zh-CN" dirty="0"/>
              <a:t>True,</a:t>
            </a:r>
            <a:endParaRPr lang="en-CA" altLang="zh-CN" dirty="0"/>
          </a:p>
          <a:p>
            <a:pPr lvl="1"/>
            <a:r>
              <a:rPr lang="en-US" altLang="zh-CN" dirty="0"/>
              <a:t>Restaurant: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</a:p>
          <a:p>
            <a:pPr lvl="1"/>
            <a:r>
              <a:rPr lang="en-US" altLang="zh-CN" dirty="0"/>
              <a:t>Price: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Rating: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Distance: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Value:</a:t>
            </a:r>
            <a:r>
              <a:rPr lang="zh-CN" altLang="en-US" dirty="0"/>
              <a:t> </a:t>
            </a:r>
            <a:r>
              <a:rPr lang="en-US" altLang="zh-CN" dirty="0"/>
              <a:t>“Japanese”,</a:t>
            </a:r>
            <a:endParaRPr lang="en-CA" altLang="zh-CN" dirty="0"/>
          </a:p>
          <a:p>
            <a:pPr lvl="1"/>
            <a:r>
              <a:rPr lang="en-US" altLang="zh-CN" dirty="0"/>
              <a:t>postiveOrNegative:</a:t>
            </a:r>
            <a:r>
              <a:rPr lang="zh-CN" altLang="en-US" dirty="0"/>
              <a:t> </a:t>
            </a:r>
            <a:r>
              <a:rPr lang="en-US" altLang="zh-CN" dirty="0"/>
              <a:t>“Negative”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067C809-778C-5748-96EE-8FCC77333BBE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5646135" y="2521744"/>
            <a:ext cx="1519563" cy="103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7E6B120-F723-6540-9E63-43D9354A7882}"/>
              </a:ext>
            </a:extLst>
          </p:cNvPr>
          <p:cNvSpPr/>
          <p:nvPr/>
        </p:nvSpPr>
        <p:spPr>
          <a:xfrm>
            <a:off x="4473790" y="4566134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Sys_Re-recommend</a:t>
            </a:r>
            <a:endParaRPr lang="en-US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20681F8-F70D-0240-A774-2801805E36F0}"/>
              </a:ext>
            </a:extLst>
          </p:cNvPr>
          <p:cNvCxnSpPr>
            <a:cxnSpLocks/>
            <a:stCxn id="38" idx="2"/>
            <a:endCxn id="53" idx="3"/>
          </p:cNvCxnSpPr>
          <p:nvPr/>
        </p:nvCxnSpPr>
        <p:spPr>
          <a:xfrm rot="5400000">
            <a:off x="7555656" y="3789078"/>
            <a:ext cx="361349" cy="183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561FE52-D8DF-4946-AC6B-71135520B9F0}"/>
              </a:ext>
            </a:extLst>
          </p:cNvPr>
          <p:cNvCxnSpPr>
            <a:stCxn id="53" idx="1"/>
            <a:endCxn id="24" idx="3"/>
          </p:cNvCxnSpPr>
          <p:nvPr/>
        </p:nvCxnSpPr>
        <p:spPr>
          <a:xfrm rot="10800000">
            <a:off x="3718162" y="3750471"/>
            <a:ext cx="755628" cy="1137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8C85DF6-674B-054D-8DD5-09CC992CAB3C}"/>
              </a:ext>
            </a:extLst>
          </p:cNvPr>
          <p:cNvCxnSpPr>
            <a:cxnSpLocks/>
            <a:stCxn id="53" idx="2"/>
            <a:endCxn id="38" idx="3"/>
          </p:cNvCxnSpPr>
          <p:nvPr/>
        </p:nvCxnSpPr>
        <p:spPr>
          <a:xfrm rot="5400000" flipH="1" flipV="1">
            <a:off x="6602551" y="1668961"/>
            <a:ext cx="2583694" cy="4496526"/>
          </a:xfrm>
          <a:prstGeom prst="bentConnector4">
            <a:avLst>
              <a:gd name="adj1" fmla="val -8848"/>
              <a:gd name="adj2" fmla="val 10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03267A-1106-EC4D-A10A-FAA806DF9C1E}"/>
              </a:ext>
            </a:extLst>
          </p:cNvPr>
          <p:cNvSpPr txBox="1"/>
          <p:nvPr/>
        </p:nvSpPr>
        <p:spPr>
          <a:xfrm>
            <a:off x="7791701" y="513630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C7A62-30FD-F241-96F6-74CE825CD393}"/>
              </a:ext>
            </a:extLst>
          </p:cNvPr>
          <p:cNvSpPr txBox="1"/>
          <p:nvPr/>
        </p:nvSpPr>
        <p:spPr>
          <a:xfrm>
            <a:off x="5581507" y="220027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8FDA60-7F5A-1044-B68E-00F67E9F38C2}"/>
              </a:ext>
            </a:extLst>
          </p:cNvPr>
          <p:cNvSpPr txBox="1"/>
          <p:nvPr/>
        </p:nvSpPr>
        <p:spPr>
          <a:xfrm>
            <a:off x="4100327" y="4014789"/>
            <a:ext cx="127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58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4CB9EF-974F-354E-A70C-E99C21E86E31}"/>
              </a:ext>
            </a:extLst>
          </p:cNvPr>
          <p:cNvSpPr/>
          <p:nvPr/>
        </p:nvSpPr>
        <p:spPr>
          <a:xfrm>
            <a:off x="3859428" y="64293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E0D5EF-AC5A-504F-A401-BDFC047A1E30}"/>
              </a:ext>
            </a:extLst>
          </p:cNvPr>
          <p:cNvCxnSpPr>
            <a:stCxn id="4" idx="4"/>
          </p:cNvCxnSpPr>
          <p:nvPr/>
        </p:nvCxnSpPr>
        <p:spPr>
          <a:xfrm>
            <a:off x="4473790" y="764380"/>
            <a:ext cx="0" cy="40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9D2E4C-79C9-1A4B-87A0-F14DB3974FE1}"/>
              </a:ext>
            </a:extLst>
          </p:cNvPr>
          <p:cNvSpPr/>
          <p:nvPr/>
        </p:nvSpPr>
        <p:spPr>
          <a:xfrm>
            <a:off x="3301445" y="1171575"/>
            <a:ext cx="2344690" cy="5143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recommendation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CF502-F0B8-6143-8B5C-F840C07A1DC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473790" y="1685925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DA4948A-CB65-C64F-9944-8BF8C44165E0}"/>
              </a:ext>
            </a:extLst>
          </p:cNvPr>
          <p:cNvSpPr/>
          <p:nvPr/>
        </p:nvSpPr>
        <p:spPr>
          <a:xfrm>
            <a:off x="3301445" y="2200275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Sys_recommend</a:t>
            </a:r>
            <a:endParaRPr lang="en-US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29856D-10C4-EA44-8136-D6B1FD010D29}"/>
              </a:ext>
            </a:extLst>
          </p:cNvPr>
          <p:cNvSpPr/>
          <p:nvPr/>
        </p:nvSpPr>
        <p:spPr>
          <a:xfrm>
            <a:off x="2669875" y="3436145"/>
            <a:ext cx="1048287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Confirm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AFAD1B-408B-BD44-91C7-25457B782436}"/>
              </a:ext>
            </a:extLst>
          </p:cNvPr>
          <p:cNvSpPr/>
          <p:nvPr/>
        </p:nvSpPr>
        <p:spPr>
          <a:xfrm>
            <a:off x="1788706" y="4987713"/>
            <a:ext cx="1492610" cy="4427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Sys_navigate</a:t>
            </a:r>
            <a:endParaRPr lang="en-US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2EDBE8D8-300B-FE4B-9005-F9517474D33B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2396794" y="4190487"/>
            <a:ext cx="922917" cy="6715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6E4D743-4750-6548-8C4D-5556B4CD587E}"/>
              </a:ext>
            </a:extLst>
          </p:cNvPr>
          <p:cNvSpPr/>
          <p:nvPr/>
        </p:nvSpPr>
        <p:spPr>
          <a:xfrm>
            <a:off x="4156536" y="5987638"/>
            <a:ext cx="1228724" cy="7000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End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D072B7-F401-2C48-B5D2-C46A5C9DD243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522485" y="5430429"/>
            <a:ext cx="2248413" cy="55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E3D828A-7C8F-914E-806A-0BF9F2EA8051}"/>
              </a:ext>
            </a:extLst>
          </p:cNvPr>
          <p:cNvSpPr/>
          <p:nvPr/>
        </p:nvSpPr>
        <p:spPr>
          <a:xfrm>
            <a:off x="7165698" y="724500"/>
            <a:ext cx="2976963" cy="3801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en-US" altLang="zh-CN" dirty="0"/>
              <a:t>Critique{</a:t>
            </a:r>
          </a:p>
          <a:p>
            <a:pPr lvl="1"/>
            <a:r>
              <a:rPr lang="en-US" altLang="zh-CN" dirty="0"/>
              <a:t>Feature: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Categories:</a:t>
            </a:r>
            <a:r>
              <a:rPr lang="zh-CN" altLang="en-US" dirty="0"/>
              <a:t> </a:t>
            </a:r>
            <a:r>
              <a:rPr lang="en-US" altLang="zh-CN" dirty="0"/>
              <a:t>True,</a:t>
            </a:r>
            <a:endParaRPr lang="en-CA" altLang="zh-CN" dirty="0"/>
          </a:p>
          <a:p>
            <a:pPr lvl="1"/>
            <a:r>
              <a:rPr lang="en-US" altLang="zh-CN" dirty="0"/>
              <a:t>Restaurant: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</a:p>
          <a:p>
            <a:pPr lvl="1"/>
            <a:r>
              <a:rPr lang="en-US" altLang="zh-CN" dirty="0"/>
              <a:t>Price: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Rating: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Distance: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Keywords:</a:t>
            </a:r>
            <a:r>
              <a:rPr lang="zh-CN" altLang="en-US" dirty="0"/>
              <a:t> </a:t>
            </a:r>
            <a:r>
              <a:rPr lang="en-US" altLang="zh-CN" dirty="0"/>
              <a:t>False,</a:t>
            </a:r>
            <a:endParaRPr lang="en-CA" altLang="zh-CN" dirty="0"/>
          </a:p>
          <a:p>
            <a:pPr lvl="1"/>
            <a:r>
              <a:rPr lang="en-US" altLang="zh-CN" dirty="0"/>
              <a:t>Value:</a:t>
            </a:r>
            <a:r>
              <a:rPr lang="zh-CN" altLang="en-US" dirty="0"/>
              <a:t> </a:t>
            </a:r>
            <a:r>
              <a:rPr lang="en-US" altLang="zh-CN" dirty="0"/>
              <a:t>“Japanese”,</a:t>
            </a:r>
            <a:endParaRPr lang="en-CA" altLang="zh-CN" dirty="0"/>
          </a:p>
          <a:p>
            <a:pPr lvl="1"/>
            <a:r>
              <a:rPr lang="en-US" altLang="zh-CN" dirty="0"/>
              <a:t>postiveOrNegative:</a:t>
            </a:r>
            <a:r>
              <a:rPr lang="zh-CN" altLang="en-US" dirty="0"/>
              <a:t> </a:t>
            </a:r>
            <a:r>
              <a:rPr lang="en-US" altLang="zh-CN" dirty="0"/>
              <a:t>“Negative”</a:t>
            </a:r>
          </a:p>
          <a:p>
            <a:pPr lvl="1"/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pPr algn="ctr"/>
            <a:endParaRPr lang="en-US" dirty="0"/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067C809-778C-5748-96EE-8FCC77333BBE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5646135" y="2521744"/>
            <a:ext cx="1519563" cy="1036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7E6B120-F723-6540-9E63-43D9354A7882}"/>
              </a:ext>
            </a:extLst>
          </p:cNvPr>
          <p:cNvSpPr/>
          <p:nvPr/>
        </p:nvSpPr>
        <p:spPr>
          <a:xfrm>
            <a:off x="4473790" y="4566134"/>
            <a:ext cx="2344690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Sys_Re</a:t>
            </a:r>
            <a:r>
              <a:rPr lang="en-US" altLang="zh-CN" dirty="0"/>
              <a:t>-recommend</a:t>
            </a:r>
            <a:endParaRPr lang="en-US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20681F8-F70D-0240-A774-2801805E36F0}"/>
              </a:ext>
            </a:extLst>
          </p:cNvPr>
          <p:cNvCxnSpPr>
            <a:cxnSpLocks/>
            <a:stCxn id="38" idx="2"/>
            <a:endCxn id="53" idx="3"/>
          </p:cNvCxnSpPr>
          <p:nvPr/>
        </p:nvCxnSpPr>
        <p:spPr>
          <a:xfrm rot="5400000">
            <a:off x="7555656" y="3789078"/>
            <a:ext cx="361349" cy="1835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5561FE52-D8DF-4946-AC6B-71135520B9F0}"/>
              </a:ext>
            </a:extLst>
          </p:cNvPr>
          <p:cNvCxnSpPr>
            <a:stCxn id="53" idx="1"/>
            <a:endCxn id="24" idx="3"/>
          </p:cNvCxnSpPr>
          <p:nvPr/>
        </p:nvCxnSpPr>
        <p:spPr>
          <a:xfrm rot="10800000">
            <a:off x="3718162" y="3750471"/>
            <a:ext cx="755628" cy="11371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8C85DF6-674B-054D-8DD5-09CC992CAB3C}"/>
              </a:ext>
            </a:extLst>
          </p:cNvPr>
          <p:cNvCxnSpPr>
            <a:cxnSpLocks/>
            <a:stCxn id="53" idx="2"/>
            <a:endCxn id="38" idx="3"/>
          </p:cNvCxnSpPr>
          <p:nvPr/>
        </p:nvCxnSpPr>
        <p:spPr>
          <a:xfrm rot="5400000" flipH="1" flipV="1">
            <a:off x="6602551" y="1668961"/>
            <a:ext cx="2583694" cy="4496526"/>
          </a:xfrm>
          <a:prstGeom prst="bentConnector4">
            <a:avLst>
              <a:gd name="adj1" fmla="val -8848"/>
              <a:gd name="adj2" fmla="val 10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03267A-1106-EC4D-A10A-FAA806DF9C1E}"/>
              </a:ext>
            </a:extLst>
          </p:cNvPr>
          <p:cNvSpPr txBox="1"/>
          <p:nvPr/>
        </p:nvSpPr>
        <p:spPr>
          <a:xfrm>
            <a:off x="7791701" y="513630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9C7A62-30FD-F241-96F6-74CE825CD393}"/>
              </a:ext>
            </a:extLst>
          </p:cNvPr>
          <p:cNvSpPr txBox="1"/>
          <p:nvPr/>
        </p:nvSpPr>
        <p:spPr>
          <a:xfrm>
            <a:off x="5581507" y="2200274"/>
            <a:ext cx="158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8FDA60-7F5A-1044-B68E-00F67E9F38C2}"/>
              </a:ext>
            </a:extLst>
          </p:cNvPr>
          <p:cNvSpPr txBox="1"/>
          <p:nvPr/>
        </p:nvSpPr>
        <p:spPr>
          <a:xfrm>
            <a:off x="4100327" y="4014789"/>
            <a:ext cx="127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satisfied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3D9F60-9EF7-9B41-8CCE-E1280DD7B83D}"/>
              </a:ext>
            </a:extLst>
          </p:cNvPr>
          <p:cNvSpPr/>
          <p:nvPr/>
        </p:nvSpPr>
        <p:spPr>
          <a:xfrm>
            <a:off x="279491" y="542924"/>
            <a:ext cx="1048287" cy="6286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FFF0CAC-6304-A041-B0D6-1BC39A363694}"/>
              </a:ext>
            </a:extLst>
          </p:cNvPr>
          <p:cNvSpPr/>
          <p:nvPr/>
        </p:nvSpPr>
        <p:spPr>
          <a:xfrm>
            <a:off x="279493" y="1428750"/>
            <a:ext cx="1048285" cy="642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917BFA-2D35-2F47-8DB1-0262DAFF1774}"/>
              </a:ext>
            </a:extLst>
          </p:cNvPr>
          <p:cNvGrpSpPr/>
          <p:nvPr/>
        </p:nvGrpSpPr>
        <p:grpSpPr>
          <a:xfrm>
            <a:off x="4647157" y="1226322"/>
            <a:ext cx="1339240" cy="1584357"/>
            <a:chOff x="726510" y="2837331"/>
            <a:chExt cx="1339240" cy="1584357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D5C2831E-70E1-E948-B426-D6CF11A21BFA}"/>
                </a:ext>
              </a:extLst>
            </p:cNvPr>
            <p:cNvSpPr/>
            <p:nvPr/>
          </p:nvSpPr>
          <p:spPr>
            <a:xfrm>
              <a:off x="1127342" y="3219189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AF0CE3E9-F3CA-5148-B2AC-67EFA62EBA04}"/>
                </a:ext>
              </a:extLst>
            </p:cNvPr>
            <p:cNvSpPr/>
            <p:nvPr/>
          </p:nvSpPr>
          <p:spPr>
            <a:xfrm>
              <a:off x="1878903" y="3206663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36E1EE-7A7E-1142-AC87-2AC40F65CB41}"/>
                </a:ext>
              </a:extLst>
            </p:cNvPr>
            <p:cNvSpPr txBox="1"/>
            <p:nvPr/>
          </p:nvSpPr>
          <p:spPr>
            <a:xfrm>
              <a:off x="726510" y="3476158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EBD726-FAD1-964B-A6F0-0E98155D18A2}"/>
                </a:ext>
              </a:extLst>
            </p:cNvPr>
            <p:cNvSpPr txBox="1"/>
            <p:nvPr/>
          </p:nvSpPr>
          <p:spPr>
            <a:xfrm>
              <a:off x="1451975" y="2837331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A77DE4-2E3B-5F42-B020-F1BCFBFB1F14}"/>
              </a:ext>
            </a:extLst>
          </p:cNvPr>
          <p:cNvCxnSpPr>
            <a:cxnSpLocks/>
          </p:cNvCxnSpPr>
          <p:nvPr/>
        </p:nvCxnSpPr>
        <p:spPr>
          <a:xfrm>
            <a:off x="6400801" y="2203166"/>
            <a:ext cx="2317316" cy="3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D601EB-AAEA-5A40-9A11-9D1D0C66C90B}"/>
              </a:ext>
            </a:extLst>
          </p:cNvPr>
          <p:cNvGrpSpPr/>
          <p:nvPr/>
        </p:nvGrpSpPr>
        <p:grpSpPr>
          <a:xfrm>
            <a:off x="8718117" y="1535112"/>
            <a:ext cx="1327758" cy="1215025"/>
            <a:chOff x="8642960" y="2294352"/>
            <a:chExt cx="1327758" cy="1215025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AA67D78E-943D-0141-BD47-47CBDD354DA6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ket 12">
              <a:extLst>
                <a:ext uri="{FF2B5EF4-FFF2-40B4-BE49-F238E27FC236}">
                  <a16:creationId xmlns:a16="http://schemas.microsoft.com/office/drawing/2014/main" id="{93C7094F-76CC-F647-B992-A14A414C92C5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EE920D-92BE-0843-97F3-427C56EFB633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95EBF61-AE0A-C141-AAF5-137131D81D94}"/>
              </a:ext>
            </a:extLst>
          </p:cNvPr>
          <p:cNvSpPr txBox="1"/>
          <p:nvPr/>
        </p:nvSpPr>
        <p:spPr>
          <a:xfrm>
            <a:off x="9443582" y="1165780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41E1A5-CF82-1C4F-8D03-8EECDCF508EB}"/>
              </a:ext>
            </a:extLst>
          </p:cNvPr>
          <p:cNvGrpSpPr/>
          <p:nvPr/>
        </p:nvGrpSpPr>
        <p:grpSpPr>
          <a:xfrm>
            <a:off x="6683681" y="1019873"/>
            <a:ext cx="1038615" cy="963900"/>
            <a:chOff x="8642960" y="2294352"/>
            <a:chExt cx="1327758" cy="1215025"/>
          </a:xfrm>
        </p:grpSpPr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4A7E7E71-1772-5F45-9878-13A2250CB6A4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Bracket 24">
              <a:extLst>
                <a:ext uri="{FF2B5EF4-FFF2-40B4-BE49-F238E27FC236}">
                  <a16:creationId xmlns:a16="http://schemas.microsoft.com/office/drawing/2014/main" id="{A6877102-ED98-6D40-9BFB-6BCF8D6E354D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50C71F-424D-874C-88D5-9DC7FD333960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2B46F9B-2457-444B-A3EC-5595E5488AA1}"/>
              </a:ext>
            </a:extLst>
          </p:cNvPr>
          <p:cNvSpPr txBox="1"/>
          <p:nvPr/>
        </p:nvSpPr>
        <p:spPr>
          <a:xfrm>
            <a:off x="7286632" y="660478"/>
            <a:ext cx="4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CC9DF-258A-4748-B225-E92663B29B18}"/>
              </a:ext>
            </a:extLst>
          </p:cNvPr>
          <p:cNvSpPr txBox="1"/>
          <p:nvPr/>
        </p:nvSpPr>
        <p:spPr>
          <a:xfrm>
            <a:off x="9102247" y="2810679"/>
            <a:ext cx="129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Prediction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55B7F-59DC-2C4F-803D-6DEA6E26A66A}"/>
              </a:ext>
            </a:extLst>
          </p:cNvPr>
          <p:cNvSpPr txBox="1"/>
          <p:nvPr/>
        </p:nvSpPr>
        <p:spPr>
          <a:xfrm>
            <a:off x="6892547" y="262721"/>
            <a:ext cx="12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Observed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519450-7862-3744-B583-DA6736CB7EED}"/>
              </a:ext>
            </a:extLst>
          </p:cNvPr>
          <p:cNvGrpSpPr/>
          <p:nvPr/>
        </p:nvGrpSpPr>
        <p:grpSpPr>
          <a:xfrm>
            <a:off x="1652910" y="1721216"/>
            <a:ext cx="1038615" cy="963900"/>
            <a:chOff x="8642960" y="2294352"/>
            <a:chExt cx="1327758" cy="1215025"/>
          </a:xfrm>
        </p:grpSpPr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6FB47876-4094-7B4A-B276-955C7067BE37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ket 31">
              <a:extLst>
                <a:ext uri="{FF2B5EF4-FFF2-40B4-BE49-F238E27FC236}">
                  <a16:creationId xmlns:a16="http://schemas.microsoft.com/office/drawing/2014/main" id="{1DCE96A8-5148-4A4E-BF96-48D1883A75D3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D94F10-8835-D941-9608-81510F344078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3843633-6756-484F-B798-724C2483575B}"/>
              </a:ext>
            </a:extLst>
          </p:cNvPr>
          <p:cNvSpPr txBox="1"/>
          <p:nvPr/>
        </p:nvSpPr>
        <p:spPr>
          <a:xfrm>
            <a:off x="2232807" y="1361821"/>
            <a:ext cx="4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22097E-C41E-5E40-ABB6-3658E58BBB63}"/>
              </a:ext>
            </a:extLst>
          </p:cNvPr>
          <p:cNvCxnSpPr>
            <a:cxnSpLocks/>
          </p:cNvCxnSpPr>
          <p:nvPr/>
        </p:nvCxnSpPr>
        <p:spPr>
          <a:xfrm>
            <a:off x="2967622" y="2234481"/>
            <a:ext cx="2016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454F0C-C305-3349-8BF6-527BC56BA8DC}"/>
              </a:ext>
            </a:extLst>
          </p:cNvPr>
          <p:cNvSpPr txBox="1"/>
          <p:nvPr/>
        </p:nvSpPr>
        <p:spPr>
          <a:xfrm>
            <a:off x="4471792" y="2810679"/>
            <a:ext cx="217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Computed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Similarity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6CF54E-B64A-9D4E-B923-1053E6A50E98}"/>
              </a:ext>
            </a:extLst>
          </p:cNvPr>
          <p:cNvSpPr txBox="1"/>
          <p:nvPr/>
        </p:nvSpPr>
        <p:spPr>
          <a:xfrm>
            <a:off x="1470371" y="2724376"/>
            <a:ext cx="158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</a:rPr>
              <a:t>Threshold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binary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user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rating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history</a:t>
            </a:r>
            <a:endParaRPr lang="en-US" sz="1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34709F-1DCE-4D49-983F-B96DF962695C}"/>
              </a:ext>
            </a:extLst>
          </p:cNvPr>
          <p:cNvGrpSpPr/>
          <p:nvPr/>
        </p:nvGrpSpPr>
        <p:grpSpPr>
          <a:xfrm>
            <a:off x="1469146" y="4454919"/>
            <a:ext cx="1327758" cy="1215025"/>
            <a:chOff x="8642960" y="2294352"/>
            <a:chExt cx="1327758" cy="1215025"/>
          </a:xfrm>
        </p:grpSpPr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5F9B7553-A3F2-B546-ACD1-64BCF9F1FE76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281CAE54-8319-164D-91A9-CA8F4072164A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568AA9-56E2-4949-B906-5125920D91DE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BB3417F-755F-8848-B8F1-AC508D8F9796}"/>
              </a:ext>
            </a:extLst>
          </p:cNvPr>
          <p:cNvSpPr txBox="1"/>
          <p:nvPr/>
        </p:nvSpPr>
        <p:spPr>
          <a:xfrm>
            <a:off x="2142024" y="4085587"/>
            <a:ext cx="47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F971F1-B983-CF4F-88DC-B2622B0AEC77}"/>
              </a:ext>
            </a:extLst>
          </p:cNvPr>
          <p:cNvCxnSpPr/>
          <p:nvPr/>
        </p:nvCxnSpPr>
        <p:spPr>
          <a:xfrm>
            <a:off x="1869978" y="4910203"/>
            <a:ext cx="92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8834C4-94B2-0A47-A093-5AF8B923C311}"/>
              </a:ext>
            </a:extLst>
          </p:cNvPr>
          <p:cNvCxnSpPr/>
          <p:nvPr/>
        </p:nvCxnSpPr>
        <p:spPr>
          <a:xfrm>
            <a:off x="1869978" y="5093746"/>
            <a:ext cx="92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DC8977E-76E5-C243-8749-BA3DB3FA69EE}"/>
              </a:ext>
            </a:extLst>
          </p:cNvPr>
          <p:cNvSpPr txBox="1"/>
          <p:nvPr/>
        </p:nvSpPr>
        <p:spPr>
          <a:xfrm>
            <a:off x="2245758" y="4867025"/>
            <a:ext cx="21294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2534FA-2204-C64D-A5DE-383730ACB1BE}"/>
              </a:ext>
            </a:extLst>
          </p:cNvPr>
          <p:cNvSpPr txBox="1"/>
          <p:nvPr/>
        </p:nvSpPr>
        <p:spPr>
          <a:xfrm>
            <a:off x="1531598" y="5713122"/>
            <a:ext cx="1700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</a:rPr>
              <a:t>User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Attribute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preference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matrix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04BDB4-9124-3540-8FBF-D167412F53DD}"/>
              </a:ext>
            </a:extLst>
          </p:cNvPr>
          <p:cNvCxnSpPr>
            <a:cxnSpLocks/>
          </p:cNvCxnSpPr>
          <p:nvPr/>
        </p:nvCxnSpPr>
        <p:spPr>
          <a:xfrm flipV="1">
            <a:off x="2967622" y="3247596"/>
            <a:ext cx="2205627" cy="181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97E6B57-A76B-444C-8C85-06DBE6D01A35}"/>
              </a:ext>
            </a:extLst>
          </p:cNvPr>
          <p:cNvSpPr txBox="1"/>
          <p:nvPr/>
        </p:nvSpPr>
        <p:spPr>
          <a:xfrm>
            <a:off x="3728623" y="4250265"/>
            <a:ext cx="1700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</a:rPr>
              <a:t>Leverage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new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user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preference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from</a:t>
            </a:r>
            <a:r>
              <a:rPr lang="zh-CN" altLang="en-US" sz="1400" dirty="0">
                <a:solidFill>
                  <a:srgbClr val="7030A0"/>
                </a:solidFill>
              </a:rPr>
              <a:t> </a:t>
            </a:r>
            <a:r>
              <a:rPr lang="en-US" altLang="zh-CN" sz="1400" dirty="0">
                <a:solidFill>
                  <a:srgbClr val="7030A0"/>
                </a:solidFill>
              </a:rPr>
              <a:t>critiquing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45395A2F-F725-984D-8795-1F102B3151E7}"/>
              </a:ext>
            </a:extLst>
          </p:cNvPr>
          <p:cNvSpPr/>
          <p:nvPr/>
        </p:nvSpPr>
        <p:spPr>
          <a:xfrm>
            <a:off x="8160831" y="4839266"/>
            <a:ext cx="1754686" cy="76843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critiquing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0E013E-B656-CC4B-BCA2-E173022D581F}"/>
              </a:ext>
            </a:extLst>
          </p:cNvPr>
          <p:cNvCxnSpPr>
            <a:stCxn id="52" idx="2"/>
          </p:cNvCxnSpPr>
          <p:nvPr/>
        </p:nvCxnSpPr>
        <p:spPr>
          <a:xfrm flipH="1" flipV="1">
            <a:off x="2870144" y="5223483"/>
            <a:ext cx="5290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2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917BFA-2D35-2F47-8DB1-0262DAFF1774}"/>
              </a:ext>
            </a:extLst>
          </p:cNvPr>
          <p:cNvGrpSpPr/>
          <p:nvPr/>
        </p:nvGrpSpPr>
        <p:grpSpPr>
          <a:xfrm>
            <a:off x="4647157" y="1226322"/>
            <a:ext cx="1339240" cy="1584357"/>
            <a:chOff x="726510" y="2837331"/>
            <a:chExt cx="1339240" cy="1584357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D5C2831E-70E1-E948-B426-D6CF11A21BFA}"/>
                </a:ext>
              </a:extLst>
            </p:cNvPr>
            <p:cNvSpPr/>
            <p:nvPr/>
          </p:nvSpPr>
          <p:spPr>
            <a:xfrm>
              <a:off x="1127342" y="3219189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Bracket 4">
              <a:extLst>
                <a:ext uri="{FF2B5EF4-FFF2-40B4-BE49-F238E27FC236}">
                  <a16:creationId xmlns:a16="http://schemas.microsoft.com/office/drawing/2014/main" id="{AF0CE3E9-F3CA-5148-B2AC-67EFA62EBA04}"/>
                </a:ext>
              </a:extLst>
            </p:cNvPr>
            <p:cNvSpPr/>
            <p:nvPr/>
          </p:nvSpPr>
          <p:spPr>
            <a:xfrm>
              <a:off x="1878903" y="3206663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36E1EE-7A7E-1142-AC87-2AC40F65CB41}"/>
                </a:ext>
              </a:extLst>
            </p:cNvPr>
            <p:cNvSpPr txBox="1"/>
            <p:nvPr/>
          </p:nvSpPr>
          <p:spPr>
            <a:xfrm>
              <a:off x="726510" y="3476158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EBD726-FAD1-964B-A6F0-0E98155D18A2}"/>
                </a:ext>
              </a:extLst>
            </p:cNvPr>
            <p:cNvSpPr txBox="1"/>
            <p:nvPr/>
          </p:nvSpPr>
          <p:spPr>
            <a:xfrm>
              <a:off x="1451975" y="2837331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A77DE4-2E3B-5F42-B020-F1BCFBFB1F14}"/>
              </a:ext>
            </a:extLst>
          </p:cNvPr>
          <p:cNvCxnSpPr>
            <a:cxnSpLocks/>
          </p:cNvCxnSpPr>
          <p:nvPr/>
        </p:nvCxnSpPr>
        <p:spPr>
          <a:xfrm>
            <a:off x="6400801" y="2203166"/>
            <a:ext cx="2317316" cy="31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D601EB-AAEA-5A40-9A11-9D1D0C66C90B}"/>
              </a:ext>
            </a:extLst>
          </p:cNvPr>
          <p:cNvGrpSpPr/>
          <p:nvPr/>
        </p:nvGrpSpPr>
        <p:grpSpPr>
          <a:xfrm>
            <a:off x="8718117" y="1535112"/>
            <a:ext cx="1327758" cy="1215025"/>
            <a:chOff x="8642960" y="2294352"/>
            <a:chExt cx="1327758" cy="1215025"/>
          </a:xfrm>
        </p:grpSpPr>
        <p:sp>
          <p:nvSpPr>
            <p:cNvPr id="12" name="Left Bracket 11">
              <a:extLst>
                <a:ext uri="{FF2B5EF4-FFF2-40B4-BE49-F238E27FC236}">
                  <a16:creationId xmlns:a16="http://schemas.microsoft.com/office/drawing/2014/main" id="{AA67D78E-943D-0141-BD47-47CBDD354DA6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ket 12">
              <a:extLst>
                <a:ext uri="{FF2B5EF4-FFF2-40B4-BE49-F238E27FC236}">
                  <a16:creationId xmlns:a16="http://schemas.microsoft.com/office/drawing/2014/main" id="{93C7094F-76CC-F647-B992-A14A414C92C5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EE920D-92BE-0843-97F3-427C56EFB633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95EBF61-AE0A-C141-AAF5-137131D81D94}"/>
              </a:ext>
            </a:extLst>
          </p:cNvPr>
          <p:cNvSpPr txBox="1"/>
          <p:nvPr/>
        </p:nvSpPr>
        <p:spPr>
          <a:xfrm>
            <a:off x="9443582" y="1165780"/>
            <a:ext cx="61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41E1A5-CF82-1C4F-8D03-8EECDCF508EB}"/>
              </a:ext>
            </a:extLst>
          </p:cNvPr>
          <p:cNvGrpSpPr/>
          <p:nvPr/>
        </p:nvGrpSpPr>
        <p:grpSpPr>
          <a:xfrm>
            <a:off x="6683681" y="1019873"/>
            <a:ext cx="1038615" cy="963900"/>
            <a:chOff x="8642960" y="2294352"/>
            <a:chExt cx="1327758" cy="1215025"/>
          </a:xfrm>
        </p:grpSpPr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4A7E7E71-1772-5F45-9878-13A2250CB6A4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Bracket 24">
              <a:extLst>
                <a:ext uri="{FF2B5EF4-FFF2-40B4-BE49-F238E27FC236}">
                  <a16:creationId xmlns:a16="http://schemas.microsoft.com/office/drawing/2014/main" id="{A6877102-ED98-6D40-9BFB-6BCF8D6E354D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50C71F-424D-874C-88D5-9DC7FD333960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2B46F9B-2457-444B-A3EC-5595E5488AA1}"/>
              </a:ext>
            </a:extLst>
          </p:cNvPr>
          <p:cNvSpPr txBox="1"/>
          <p:nvPr/>
        </p:nvSpPr>
        <p:spPr>
          <a:xfrm>
            <a:off x="7286632" y="660478"/>
            <a:ext cx="4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4CC9DF-258A-4748-B225-E92663B29B18}"/>
              </a:ext>
            </a:extLst>
          </p:cNvPr>
          <p:cNvSpPr txBox="1"/>
          <p:nvPr/>
        </p:nvSpPr>
        <p:spPr>
          <a:xfrm>
            <a:off x="9102247" y="2810679"/>
            <a:ext cx="129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Prediction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55B7F-59DC-2C4F-803D-6DEA6E26A66A}"/>
              </a:ext>
            </a:extLst>
          </p:cNvPr>
          <p:cNvSpPr txBox="1"/>
          <p:nvPr/>
        </p:nvSpPr>
        <p:spPr>
          <a:xfrm>
            <a:off x="7216564" y="1899401"/>
            <a:ext cx="12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W</a:t>
            </a:r>
            <a:r>
              <a:rPr lang="en-US" altLang="zh-CN" baseline="30000" dirty="0">
                <a:solidFill>
                  <a:srgbClr val="7030A0"/>
                </a:solidFill>
              </a:rPr>
              <a:t>T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519450-7862-3744-B583-DA6736CB7EED}"/>
              </a:ext>
            </a:extLst>
          </p:cNvPr>
          <p:cNvGrpSpPr/>
          <p:nvPr/>
        </p:nvGrpSpPr>
        <p:grpSpPr>
          <a:xfrm>
            <a:off x="1652910" y="1721216"/>
            <a:ext cx="1038615" cy="963900"/>
            <a:chOff x="8642960" y="2294352"/>
            <a:chExt cx="1327758" cy="1215025"/>
          </a:xfrm>
        </p:grpSpPr>
        <p:sp>
          <p:nvSpPr>
            <p:cNvPr id="31" name="Left Bracket 30">
              <a:extLst>
                <a:ext uri="{FF2B5EF4-FFF2-40B4-BE49-F238E27FC236}">
                  <a16:creationId xmlns:a16="http://schemas.microsoft.com/office/drawing/2014/main" id="{6FB47876-4094-7B4A-B276-955C7067BE37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ight Bracket 31">
              <a:extLst>
                <a:ext uri="{FF2B5EF4-FFF2-40B4-BE49-F238E27FC236}">
                  <a16:creationId xmlns:a16="http://schemas.microsoft.com/office/drawing/2014/main" id="{1DCE96A8-5148-4A4E-BF96-48D1883A75D3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D94F10-8835-D941-9608-81510F344078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3843633-6756-484F-B798-724C2483575B}"/>
              </a:ext>
            </a:extLst>
          </p:cNvPr>
          <p:cNvSpPr txBox="1"/>
          <p:nvPr/>
        </p:nvSpPr>
        <p:spPr>
          <a:xfrm>
            <a:off x="2232807" y="1361821"/>
            <a:ext cx="48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22097E-C41E-5E40-ABB6-3658E58BBB63}"/>
              </a:ext>
            </a:extLst>
          </p:cNvPr>
          <p:cNvCxnSpPr>
            <a:cxnSpLocks/>
          </p:cNvCxnSpPr>
          <p:nvPr/>
        </p:nvCxnSpPr>
        <p:spPr>
          <a:xfrm>
            <a:off x="2967622" y="2234481"/>
            <a:ext cx="2016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454F0C-C305-3349-8BF6-527BC56BA8DC}"/>
              </a:ext>
            </a:extLst>
          </p:cNvPr>
          <p:cNvSpPr txBox="1"/>
          <p:nvPr/>
        </p:nvSpPr>
        <p:spPr>
          <a:xfrm>
            <a:off x="4346531" y="2821565"/>
            <a:ext cx="29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7030A0"/>
                </a:solidFill>
              </a:rPr>
              <a:t>S (user similarity embedding)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6CF54E-B64A-9D4E-B923-1053E6A50E98}"/>
              </a:ext>
            </a:extLst>
          </p:cNvPr>
          <p:cNvSpPr txBox="1"/>
          <p:nvPr/>
        </p:nvSpPr>
        <p:spPr>
          <a:xfrm>
            <a:off x="1064461" y="2744267"/>
            <a:ext cx="2575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400" dirty="0">
                <a:solidFill>
                  <a:srgbClr val="7030A0"/>
                </a:solidFill>
              </a:rPr>
              <a:t>R (user preference matrix)</a:t>
            </a:r>
            <a:endParaRPr lang="en-US" sz="1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34709F-1DCE-4D49-983F-B96DF962695C}"/>
              </a:ext>
            </a:extLst>
          </p:cNvPr>
          <p:cNvGrpSpPr/>
          <p:nvPr/>
        </p:nvGrpSpPr>
        <p:grpSpPr>
          <a:xfrm>
            <a:off x="1469146" y="4454919"/>
            <a:ext cx="1327758" cy="1215025"/>
            <a:chOff x="8642960" y="2294352"/>
            <a:chExt cx="1327758" cy="1215025"/>
          </a:xfrm>
        </p:grpSpPr>
        <p:sp>
          <p:nvSpPr>
            <p:cNvPr id="40" name="Left Bracket 39">
              <a:extLst>
                <a:ext uri="{FF2B5EF4-FFF2-40B4-BE49-F238E27FC236}">
                  <a16:creationId xmlns:a16="http://schemas.microsoft.com/office/drawing/2014/main" id="{5F9B7553-A3F2-B546-ACD1-64BCF9F1FE76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Bracket 40">
              <a:extLst>
                <a:ext uri="{FF2B5EF4-FFF2-40B4-BE49-F238E27FC236}">
                  <a16:creationId xmlns:a16="http://schemas.microsoft.com/office/drawing/2014/main" id="{281CAE54-8319-164D-91A9-CA8F4072164A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568AA9-56E2-4949-B906-5125920D91DE}"/>
                </a:ext>
              </a:extLst>
            </p:cNvPr>
            <p:cNvSpPr txBox="1"/>
            <p:nvPr/>
          </p:nvSpPr>
          <p:spPr>
            <a:xfrm>
              <a:off x="8642960" y="2563847"/>
              <a:ext cx="61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</a:rPr>
                <a:t>U</a:t>
              </a:r>
              <a:endParaRPr 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BB3417F-755F-8848-B8F1-AC508D8F9796}"/>
              </a:ext>
            </a:extLst>
          </p:cNvPr>
          <p:cNvSpPr txBox="1"/>
          <p:nvPr/>
        </p:nvSpPr>
        <p:spPr>
          <a:xfrm>
            <a:off x="2142024" y="4085587"/>
            <a:ext cx="47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K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F971F1-B983-CF4F-88DC-B2622B0AEC77}"/>
              </a:ext>
            </a:extLst>
          </p:cNvPr>
          <p:cNvCxnSpPr/>
          <p:nvPr/>
        </p:nvCxnSpPr>
        <p:spPr>
          <a:xfrm>
            <a:off x="1869978" y="4910203"/>
            <a:ext cx="92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8834C4-94B2-0A47-A093-5AF8B923C311}"/>
              </a:ext>
            </a:extLst>
          </p:cNvPr>
          <p:cNvCxnSpPr/>
          <p:nvPr/>
        </p:nvCxnSpPr>
        <p:spPr>
          <a:xfrm>
            <a:off x="1869978" y="5093746"/>
            <a:ext cx="9269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DC8977E-76E5-C243-8749-BA3DB3FA69EE}"/>
              </a:ext>
            </a:extLst>
          </p:cNvPr>
          <p:cNvSpPr txBox="1"/>
          <p:nvPr/>
        </p:nvSpPr>
        <p:spPr>
          <a:xfrm>
            <a:off x="2245758" y="4867025"/>
            <a:ext cx="212943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</a:rPr>
              <a:t>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2534FA-2204-C64D-A5DE-383730ACB1BE}"/>
              </a:ext>
            </a:extLst>
          </p:cNvPr>
          <p:cNvSpPr txBox="1"/>
          <p:nvPr/>
        </p:nvSpPr>
        <p:spPr>
          <a:xfrm>
            <a:off x="1531598" y="5713122"/>
            <a:ext cx="182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7030A0"/>
                </a:solidFill>
              </a:rPr>
              <a:t>User</a:t>
            </a:r>
            <a:r>
              <a:rPr lang="en-CA" altLang="zh-CN" sz="1400" dirty="0">
                <a:solidFill>
                  <a:srgbClr val="7030A0"/>
                </a:solidFill>
              </a:rPr>
              <a:t>-Keyphrase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04BDB4-9124-3540-8FBF-D167412F53DD}"/>
              </a:ext>
            </a:extLst>
          </p:cNvPr>
          <p:cNvCxnSpPr>
            <a:cxnSpLocks/>
          </p:cNvCxnSpPr>
          <p:nvPr/>
        </p:nvCxnSpPr>
        <p:spPr>
          <a:xfrm flipV="1">
            <a:off x="2967622" y="3247596"/>
            <a:ext cx="2205627" cy="181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97E6B57-A76B-444C-8C85-06DBE6D01A35}"/>
              </a:ext>
            </a:extLst>
          </p:cNvPr>
          <p:cNvSpPr txBox="1"/>
          <p:nvPr/>
        </p:nvSpPr>
        <p:spPr>
          <a:xfrm>
            <a:off x="4102108" y="4108324"/>
            <a:ext cx="1922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1400" dirty="0">
                <a:solidFill>
                  <a:srgbClr val="7030A0"/>
                </a:solidFill>
              </a:rPr>
              <a:t>W2 (mapping from user critiquing to similarity embedding), learned from Linear Regression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2" name="Round Same Side Corner Rectangle 51">
            <a:extLst>
              <a:ext uri="{FF2B5EF4-FFF2-40B4-BE49-F238E27FC236}">
                <a16:creationId xmlns:a16="http://schemas.microsoft.com/office/drawing/2014/main" id="{45395A2F-F725-984D-8795-1F102B3151E7}"/>
              </a:ext>
            </a:extLst>
          </p:cNvPr>
          <p:cNvSpPr/>
          <p:nvPr/>
        </p:nvSpPr>
        <p:spPr>
          <a:xfrm>
            <a:off x="8160831" y="4839266"/>
            <a:ext cx="1754686" cy="768435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critiquing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0E013E-B656-CC4B-BCA2-E173022D581F}"/>
              </a:ext>
            </a:extLst>
          </p:cNvPr>
          <p:cNvCxnSpPr>
            <a:stCxn id="52" idx="2"/>
          </p:cNvCxnSpPr>
          <p:nvPr/>
        </p:nvCxnSpPr>
        <p:spPr>
          <a:xfrm flipH="1" flipV="1">
            <a:off x="2870144" y="5223483"/>
            <a:ext cx="5290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348AF7E-9BDA-714F-B86A-B16A975557BC}"/>
              </a:ext>
            </a:extLst>
          </p:cNvPr>
          <p:cNvSpPr/>
          <p:nvPr/>
        </p:nvSpPr>
        <p:spPr>
          <a:xfrm>
            <a:off x="8605381" y="1029810"/>
            <a:ext cx="1979112" cy="239919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7B7296-842A-FA4B-BFFA-94B43DCC142A}"/>
              </a:ext>
            </a:extLst>
          </p:cNvPr>
          <p:cNvSpPr txBox="1"/>
          <p:nvPr/>
        </p:nvSpPr>
        <p:spPr>
          <a:xfrm>
            <a:off x="8396164" y="645519"/>
            <a:ext cx="270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Recommendation Result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B6909D-9ACA-D647-AEBA-63C0FB0274F9}"/>
              </a:ext>
            </a:extLst>
          </p:cNvPr>
          <p:cNvSpPr/>
          <p:nvPr/>
        </p:nvSpPr>
        <p:spPr>
          <a:xfrm>
            <a:off x="1392225" y="3894151"/>
            <a:ext cx="8665132" cy="2399190"/>
          </a:xfrm>
          <a:prstGeom prst="rect">
            <a:avLst/>
          </a:prstGeom>
          <a:noFill/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386575-8B86-6340-9CE2-AE301D3C2638}"/>
              </a:ext>
            </a:extLst>
          </p:cNvPr>
          <p:cNvSpPr txBox="1"/>
          <p:nvPr/>
        </p:nvSpPr>
        <p:spPr>
          <a:xfrm>
            <a:off x="3277297" y="6274271"/>
            <a:ext cx="5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b="1" dirty="0">
                <a:solidFill>
                  <a:schemeClr val="accent6">
                    <a:lumMod val="75000"/>
                  </a:schemeClr>
                </a:solidFill>
              </a:rPr>
              <a:t>Update latent User similarity Space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40C19B-6D4B-E945-B72F-DCFF6F4EA5D6}"/>
              </a:ext>
            </a:extLst>
          </p:cNvPr>
          <p:cNvGrpSpPr/>
          <p:nvPr/>
        </p:nvGrpSpPr>
        <p:grpSpPr>
          <a:xfrm>
            <a:off x="3157513" y="971111"/>
            <a:ext cx="1038615" cy="963900"/>
            <a:chOff x="8642960" y="2294352"/>
            <a:chExt cx="1327758" cy="1215025"/>
          </a:xfrm>
        </p:grpSpPr>
        <p:sp>
          <p:nvSpPr>
            <p:cNvPr id="56" name="Left Bracket 55">
              <a:extLst>
                <a:ext uri="{FF2B5EF4-FFF2-40B4-BE49-F238E27FC236}">
                  <a16:creationId xmlns:a16="http://schemas.microsoft.com/office/drawing/2014/main" id="{FC39B713-1770-9043-9F92-DD0BA7D8BDA8}"/>
                </a:ext>
              </a:extLst>
            </p:cNvPr>
            <p:cNvSpPr/>
            <p:nvPr/>
          </p:nvSpPr>
          <p:spPr>
            <a:xfrm>
              <a:off x="9043792" y="2306878"/>
              <a:ext cx="212943" cy="1202499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ight Bracket 56">
              <a:extLst>
                <a:ext uri="{FF2B5EF4-FFF2-40B4-BE49-F238E27FC236}">
                  <a16:creationId xmlns:a16="http://schemas.microsoft.com/office/drawing/2014/main" id="{1E53965F-1EEB-A44C-BE05-E3DC191AE0A3}"/>
                </a:ext>
              </a:extLst>
            </p:cNvPr>
            <p:cNvSpPr/>
            <p:nvPr/>
          </p:nvSpPr>
          <p:spPr>
            <a:xfrm>
              <a:off x="9795353" y="2294352"/>
              <a:ext cx="175365" cy="121502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0F8A54A-B128-E048-ACAD-5527578EA6E4}"/>
                </a:ext>
              </a:extLst>
            </p:cNvPr>
            <p:cNvSpPr txBox="1"/>
            <p:nvPr/>
          </p:nvSpPr>
          <p:spPr>
            <a:xfrm>
              <a:off x="8642960" y="2563847"/>
              <a:ext cx="613776" cy="465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I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8C5054D-A144-934D-B85B-1923D8A3C320}"/>
              </a:ext>
            </a:extLst>
          </p:cNvPr>
          <p:cNvSpPr txBox="1"/>
          <p:nvPr/>
        </p:nvSpPr>
        <p:spPr>
          <a:xfrm>
            <a:off x="3653286" y="580338"/>
            <a:ext cx="480115" cy="292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U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C0C6C9-A127-3840-A5EB-3D6AFF48A0A5}"/>
              </a:ext>
            </a:extLst>
          </p:cNvPr>
          <p:cNvSpPr txBox="1"/>
          <p:nvPr/>
        </p:nvSpPr>
        <p:spPr>
          <a:xfrm>
            <a:off x="3689702" y="1933645"/>
            <a:ext cx="29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dirty="0">
                <a:solidFill>
                  <a:srgbClr val="7030A0"/>
                </a:solidFill>
              </a:rPr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0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DF3DD-7FDD-2B44-A3D2-72DFAC5AD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848966"/>
              </p:ext>
            </p:extLst>
          </p:nvPr>
        </p:nvGraphicFramePr>
        <p:xfrm>
          <a:off x="1929008" y="263047"/>
          <a:ext cx="6789108" cy="6225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56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5441</TotalTime>
  <Words>389</Words>
  <Application>Microsoft Macintosh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Tianshu Shen</dc:creator>
  <cp:lastModifiedBy>Hanze Li</cp:lastModifiedBy>
  <cp:revision>18</cp:revision>
  <dcterms:created xsi:type="dcterms:W3CDTF">2020-01-15T17:44:17Z</dcterms:created>
  <dcterms:modified xsi:type="dcterms:W3CDTF">2020-04-12T10:13:38Z</dcterms:modified>
</cp:coreProperties>
</file>