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4538F-0351-48F7-B9F7-1608BB0C6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defense game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0C80B0A-E7E5-41A7-9876-2F0BB2BF1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Wouter van </a:t>
            </a:r>
            <a:r>
              <a:rPr lang="en-US" dirty="0" err="1"/>
              <a:t>hecke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8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618B0-FBB9-40AA-BC0B-1888E9C7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60E264F-72D2-4A21-B043-D06007911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34" y="1759998"/>
            <a:ext cx="6204215" cy="200787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A9A1498-4A41-4F5C-9CD3-4CD366E4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16" y="461962"/>
            <a:ext cx="4975650" cy="59340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461BB6F-0662-4EA8-95E8-75E86C87C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91" y="4214812"/>
            <a:ext cx="4533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9163-AA09-40CD-AD80-E3D8CD9F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E6EC911-E10A-431A-BE8F-9241CCFAD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737" y="2385219"/>
            <a:ext cx="7067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9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5C17A-ED56-4BE7-A05E-186C07EE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BCA493-2735-45CD-A41D-B309B02A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AE760-F5F2-4417-B7CC-60C93E34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Cocos creator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50AA88-3C25-476F-A9CD-8E748058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Game development </a:t>
            </a:r>
          </a:p>
        </p:txBody>
      </p:sp>
      <p:pic>
        <p:nvPicPr>
          <p:cNvPr id="1026" name="Picture 2" descr="Afbeeldingsresultaat voor cocos creator">
            <a:extLst>
              <a:ext uri="{FF2B5EF4-FFF2-40B4-BE49-F238E27FC236}">
                <a16:creationId xmlns:a16="http://schemas.microsoft.com/office/drawing/2014/main" id="{13FD0F7F-1793-4EE8-B2D0-434CD90C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04" y="1795211"/>
            <a:ext cx="5051487" cy="407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2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96FB4-C9B9-4143-ACDF-8F383F4C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318CA4-A5B2-48DA-AC96-125BE1C9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7F035-BE0B-4247-B409-67FD8CFF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Saving/Loading the game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57EC6E6-4C70-43B1-A8AC-B66FCFF15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073" y="3910103"/>
            <a:ext cx="9090880" cy="9934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12D4DC9D-5A6C-454B-9086-F10133EF1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73" y="2142067"/>
            <a:ext cx="9090880" cy="16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490B6-EB38-4822-83D1-AE55AC5A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C7E7C2F-3E1E-4171-9ACF-52CBFBD2D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73449"/>
            <a:ext cx="4943479" cy="86424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B122897-9CCA-4CF0-BEEC-D62B2CE4E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500437"/>
            <a:ext cx="4943480" cy="47148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0264FA1-C4A8-427C-B1FA-13E2DC89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644496"/>
            <a:ext cx="5505316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3E508-5837-483A-BDA2-3359597A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144BB2-8A9A-46A9-9750-42A887AB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5986092-EDEF-4BE1-9950-FC7F23E3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95475"/>
            <a:ext cx="5791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F76C0-DBE3-4CA2-A4CF-7919A519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 book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6B18AC-0127-48F1-818A-43DCB9D2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CCD7FD0-9DB0-4811-8A6C-B7325014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743632"/>
            <a:ext cx="6067425" cy="58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6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520F0-2869-4EBC-9292-85556A4A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Spawner</a:t>
            </a:r>
            <a:endParaRPr lang="en-US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A5EC169-1FEC-4C6D-ABFE-1F3C71397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42" y="2160588"/>
            <a:ext cx="6890440" cy="364966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19782E4-F095-428B-B1BC-A337F1E8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3" y="1337733"/>
            <a:ext cx="5506682" cy="50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78FB1-851C-418B-8590-8DA99C14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8E77987-87A5-406D-AB21-8D04F2102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13" y="1893605"/>
            <a:ext cx="6842505" cy="456434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C546304-28F2-4019-99E8-F059A4B21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1619250"/>
            <a:ext cx="4686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</TotalTime>
  <Words>33</Words>
  <Application>Microsoft Office PowerPoint</Application>
  <PresentationFormat>Breedbeeld</PresentationFormat>
  <Paragraphs>15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Hemels</vt:lpstr>
      <vt:lpstr>Tower defense game</vt:lpstr>
      <vt:lpstr>Cocos creator</vt:lpstr>
      <vt:lpstr>PowerPoint-presentatie</vt:lpstr>
      <vt:lpstr>Saving/Loading the game</vt:lpstr>
      <vt:lpstr>Global File</vt:lpstr>
      <vt:lpstr>Store</vt:lpstr>
      <vt:lpstr>Adventure book</vt:lpstr>
      <vt:lpstr>Spawner</vt:lpstr>
      <vt:lpstr>Pathfinder</vt:lpstr>
      <vt:lpstr>Level</vt:lpstr>
      <vt:lpstr>Tower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</dc:title>
  <dc:creator>Wouter</dc:creator>
  <cp:lastModifiedBy>Wouter</cp:lastModifiedBy>
  <cp:revision>7</cp:revision>
  <dcterms:created xsi:type="dcterms:W3CDTF">2017-12-12T18:04:52Z</dcterms:created>
  <dcterms:modified xsi:type="dcterms:W3CDTF">2017-12-12T23:45:38Z</dcterms:modified>
</cp:coreProperties>
</file>