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0FF"/>
    <a:srgbClr val="99CCFF"/>
    <a:srgbClr val="FF8FA4"/>
    <a:srgbClr val="A50021"/>
    <a:srgbClr val="AFEAFF"/>
    <a:srgbClr val="7DDDFF"/>
    <a:srgbClr val="8BD8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59" autoAdjust="0"/>
  </p:normalViewPr>
  <p:slideViewPr>
    <p:cSldViewPr snapToGrid="0">
      <p:cViewPr varScale="1">
        <p:scale>
          <a:sx n="46" d="100"/>
          <a:sy n="46" d="100"/>
        </p:scale>
        <p:origin x="163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B284A-10D1-4E8B-8545-7937341EBBEC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07CDF-EDE7-4FAD-A9DE-2AC4F365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Fang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Discovery Analytics Center Virginia Tech,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interested in studying mass movements in social networks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they spread.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develop a model to capture this spread?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developed a geometric Brownian motion approach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applied it to the Mexican teacher's protest of Sep 2013.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to my talk to learn more!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2:45pm in NY Ballroom East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07CDF-EDE7-4FAD-A9DE-2AC4F365A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7CDA-362E-44F0-9480-B608797510E0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7FC7-5633-408D-B722-39D17157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38" y="2463319"/>
            <a:ext cx="2596911" cy="217760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385696" y="4786532"/>
            <a:ext cx="4361293" cy="1217667"/>
          </a:xfrm>
          <a:prstGeom prst="roundRect">
            <a:avLst/>
          </a:prstGeom>
          <a:solidFill>
            <a:srgbClr val="C1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1371" y="4786532"/>
            <a:ext cx="4361293" cy="1217667"/>
          </a:xfrm>
          <a:prstGeom prst="roundRect">
            <a:avLst/>
          </a:prstGeom>
          <a:solidFill>
            <a:srgbClr val="C1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79483" y="1918899"/>
            <a:ext cx="2886266" cy="48390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Mexican teachers’ protest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61" y="2457526"/>
            <a:ext cx="3581401" cy="210983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7205" y="133687"/>
            <a:ext cx="11587292" cy="877794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Mass Protest Adoption in Social Network </a:t>
            </a:r>
            <a:br>
              <a:rPr lang="en-US" altLang="en-US" sz="32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 using Geometric Brownian Motion</a:t>
            </a:r>
            <a:endParaRPr lang="en-US" sz="3200" dirty="0">
              <a:solidFill>
                <a:srgbClr val="A50021"/>
              </a:solidFill>
            </a:endParaRPr>
          </a:p>
        </p:txBody>
      </p:sp>
      <p:sp>
        <p:nvSpPr>
          <p:cNvPr id="15" name="TextBox 4"/>
          <p:cNvSpPr>
            <a:spLocks/>
          </p:cNvSpPr>
          <p:nvPr/>
        </p:nvSpPr>
        <p:spPr bwMode="auto">
          <a:xfrm>
            <a:off x="163602" y="985434"/>
            <a:ext cx="11914497" cy="81009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spcAft>
                <a:spcPct val="0"/>
              </a:spcAft>
            </a:pP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Fang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Rupinder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Paul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Khandpur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Nathan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Dougherty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Feng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Aditya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Prakash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Naren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US" altLang="en-US" sz="15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en-US" alt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Discovery Analytics Center, </a:t>
            </a:r>
            <a:r>
              <a:rPr lang="en-US" alt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Tech, </a:t>
            </a:r>
            <a:r>
              <a:rPr 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Inc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16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at Albany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4"/>
          <p:cNvSpPr>
            <a:spLocks/>
          </p:cNvSpPr>
          <p:nvPr/>
        </p:nvSpPr>
        <p:spPr bwMode="auto">
          <a:xfrm>
            <a:off x="1234762" y="4865273"/>
            <a:ext cx="3874934" cy="83317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mobilization patterns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underlie protests?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"/>
          <p:cNvSpPr>
            <a:spLocks/>
          </p:cNvSpPr>
          <p:nvPr/>
        </p:nvSpPr>
        <p:spPr bwMode="auto">
          <a:xfrm>
            <a:off x="6607542" y="4801689"/>
            <a:ext cx="4108967" cy="120251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employ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eometric 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Brownian motion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adoption in social networks?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45299" y="1915026"/>
            <a:ext cx="3147417" cy="48390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Brownian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</p:txBody>
      </p:sp>
      <p:pic>
        <p:nvPicPr>
          <p:cNvPr id="17" name="Picture 5" descr="http://t2.gstatic.com/images?q=tbn:ANd9GcQfChPzsMR6evIsy4dlBsmuzBozmD5nhDmnqTyhIMtD-YRJioj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4" y="6451888"/>
            <a:ext cx="2225685" cy="37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492" y="6435046"/>
            <a:ext cx="1579156" cy="394790"/>
          </a:xfrm>
          <a:prstGeom prst="rect">
            <a:avLst/>
          </a:prstGeom>
        </p:spPr>
      </p:pic>
      <p:pic>
        <p:nvPicPr>
          <p:cNvPr id="1030" name="Picture 6" descr="http://www.albany.edu/Images/Header/University-at-Albany-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185" y="6216476"/>
            <a:ext cx="3391157" cy="6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6369825"/>
            <a:ext cx="12192000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117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Times New Roman</vt:lpstr>
      <vt:lpstr>Office Theme</vt:lpstr>
      <vt:lpstr>Modeling Mass Protest Adoption in Social Network  Communities using Geometric Brownian Motion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jf</dc:creator>
  <cp:lastModifiedBy>jf</cp:lastModifiedBy>
  <cp:revision>80</cp:revision>
  <dcterms:created xsi:type="dcterms:W3CDTF">2014-08-07T03:03:16Z</dcterms:created>
  <dcterms:modified xsi:type="dcterms:W3CDTF">2014-08-13T21:46:49Z</dcterms:modified>
</cp:coreProperties>
</file>