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e608d6e8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e608d6e8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e608d6e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3e608d6e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608d6e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3e608d6e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-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CC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CC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CC0000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14363" y="-19050"/>
            <a:ext cx="7515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 rot="5400000">
            <a:off x="2987463" y="-819731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-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 rot="5400000">
            <a:off x="5265213" y="1457850"/>
            <a:ext cx="5011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 rot="5400000">
            <a:off x="1074213" y="-523350"/>
            <a:ext cx="50112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-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-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14363" y="-19050"/>
            <a:ext cx="7515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69913" y="15978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-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14363" y="-19050"/>
            <a:ext cx="7515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569913" y="159781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-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760913" y="1597819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-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ctrTitle"/>
          </p:nvPr>
        </p:nvSpPr>
        <p:spPr>
          <a:xfrm>
            <a:off x="614363" y="-32147"/>
            <a:ext cx="751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566738" y="2307431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-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1" name="Google Shape;31;p7" descr="TTUS SEAL Bline.eps"/>
          <p:cNvPicPr preferRelativeResize="0"/>
          <p:nvPr/>
        </p:nvPicPr>
        <p:blipFill rotWithShape="1">
          <a:blip r:embed="rId2">
            <a:alphaModFix amt="13000"/>
          </a:blip>
          <a:srcRect/>
          <a:stretch/>
        </p:blipFill>
        <p:spPr>
          <a:xfrm>
            <a:off x="4876133" y="1286587"/>
            <a:ext cx="3514355" cy="3514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14363" y="-19050"/>
            <a:ext cx="7515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-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-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859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39088" y="101203"/>
            <a:ext cx="642938" cy="6429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14363" y="-19050"/>
            <a:ext cx="7515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69913" y="159781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-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yweb.ttu.edu/fjin/projects/west-tx-water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wdb.texas.gov/waterplanning/index.asp" TargetMode="External"/><Relationship Id="rId5" Type="http://schemas.openxmlformats.org/officeDocument/2006/relationships/hyperlink" Target="https://waterdatafortexas.org/groundwater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aterdata.usgs.gov/tx/nwis/current/?type=gw&amp;group_key=county_cd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txpub.usgs.gov/txwaterdashboar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373050" y="1194600"/>
            <a:ext cx="8520600" cy="16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and Connected Water Resource Management via Social Media and Community Engagement</a:t>
            </a:r>
            <a:endParaRPr sz="2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119921" y="2834125"/>
            <a:ext cx="8712379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Long Nguyen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Rattikorn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Hewett, Akbar S.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Namin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Nicholas Alvarez, Cristina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Bradatan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Fang Jin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Department of Computer Science,</a:t>
            </a:r>
            <a:endParaRPr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Texas Tech University</a:t>
            </a:r>
            <a:endParaRPr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14919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157059" y="997833"/>
            <a:ext cx="4616647" cy="48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 Supply forecasting with LSTM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5071" y="948018"/>
            <a:ext cx="4121804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1627095"/>
            <a:ext cx="3065929" cy="338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614363" y="-19050"/>
            <a:ext cx="7515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772" y="1631842"/>
            <a:ext cx="7004495" cy="3023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178200" y="965100"/>
            <a:ext cx="8965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6900" marR="0" lvl="0" indent="-482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" sz="1800"/>
              <a:t>Social media data =&gt; SVM classifier + Natural Language Processing =&gt; Concern stream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614363" y="-19050"/>
            <a:ext cx="7515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88378" y="979256"/>
            <a:ext cx="2718000" cy="5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classifier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254" y="1526243"/>
            <a:ext cx="3695800" cy="280371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462207" y="4306535"/>
            <a:ext cx="366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classifier is the best?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5667" y="1067936"/>
            <a:ext cx="3529994" cy="856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8096" y="1971539"/>
            <a:ext cx="2783682" cy="28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83843" y="2337973"/>
            <a:ext cx="3555017" cy="2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4134972" y="2000819"/>
            <a:ext cx="209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 transformed: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134972" y="2291139"/>
            <a:ext cx="2097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Lagrangian: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22310" y="2838224"/>
            <a:ext cx="4710687" cy="1901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257911" y="1424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1628800" y="96349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modeling with LDA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7125" y="1536200"/>
            <a:ext cx="4449075" cy="32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257911" y="1424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311700" y="715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modeling with LDA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3336" y="1212521"/>
            <a:ext cx="4046541" cy="363219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5269831" y="920786"/>
            <a:ext cx="163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regulation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7239313" y="935671"/>
            <a:ext cx="1635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processing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1212522"/>
            <a:ext cx="4595896" cy="163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1700" y="2884854"/>
            <a:ext cx="4604808" cy="1839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264635" y="14246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461" y="943766"/>
            <a:ext cx="7546998" cy="40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358765" y="12229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 1 - Water Logistics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6486528" y="3466615"/>
            <a:ext cx="21601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wells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 logistics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403" y="3157007"/>
            <a:ext cx="6015521" cy="176461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6486528" y="1659584"/>
            <a:ext cx="2454441" cy="369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counties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water logistics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306" y="1119319"/>
            <a:ext cx="5871409" cy="1820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237741" y="10884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 2 - Water Trend and Forecast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0466" y="1469390"/>
            <a:ext cx="4309064" cy="305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881" y="1469390"/>
            <a:ext cx="4366155" cy="305554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172881" y="1075765"/>
            <a:ext cx="43661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trend with time series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4643375" y="1021976"/>
            <a:ext cx="43661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forecasting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311700" y="210600"/>
            <a:ext cx="85206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 3 - Knowledge Sharing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728" y="1546830"/>
            <a:ext cx="3848100" cy="284505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/>
        </p:nvSpPr>
        <p:spPr>
          <a:xfrm>
            <a:off x="443763" y="1109382"/>
            <a:ext cx="3059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related topics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4468905" y="972926"/>
            <a:ext cx="3059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related sub-topics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9235" y="1417159"/>
            <a:ext cx="3859865" cy="303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225150" y="1693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4 - Concerns from Texas Water Development Board </a:t>
            </a:r>
            <a:endParaRPr sz="26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822" y="1514942"/>
            <a:ext cx="7004495" cy="302344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465750" y="1009142"/>
            <a:ext cx="40197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the HOTTEST concerns?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11700" y="26740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3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en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Existing Platforms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en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Motivations &amp; Objectives &amp; Approach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en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Design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en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en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378935" y="10884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6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 5 - Concerns from Farmer Bureau </a:t>
            </a:r>
            <a:endParaRPr sz="26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550" y="1094600"/>
            <a:ext cx="692897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65DA-48EA-4799-AE4F-26390FCB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60212"/>
            <a:ext cx="8520600" cy="572700"/>
          </a:xfrm>
        </p:spPr>
        <p:txBody>
          <a:bodyPr/>
          <a:lstStyle/>
          <a:p>
            <a:r>
              <a:rPr lang="en-US" sz="2600" dirty="0"/>
              <a:t>Online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BF57E-7B85-47CC-90BC-8D58D0270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http://myweb.ttu.edu/fjin/projects/west-tx-water/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21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5" descr="http://i3.kym-cdn.com/photos/images/original/000/522/333/93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9393" y="1807603"/>
            <a:ext cx="5135841" cy="298395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/>
        </p:nvSpPr>
        <p:spPr>
          <a:xfrm>
            <a:off x="349623" y="268941"/>
            <a:ext cx="46728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3037775" y="1001075"/>
            <a:ext cx="178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 &amp; A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255075" y="67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Platform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9981" y="1441302"/>
            <a:ext cx="4080174" cy="2774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274" y="1371600"/>
            <a:ext cx="3481468" cy="27743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322350" y="4599135"/>
            <a:ext cx="40755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https://waterdatafortexas.org/groundwater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4609981" y="4215650"/>
            <a:ext cx="26613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planning until year 2070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56687" y="4215650"/>
            <a:ext cx="26613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well water information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515375" y="4536500"/>
            <a:ext cx="43479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http://www.twdb.texas.gov/waterplanning/index.asp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87274" y="1062318"/>
            <a:ext cx="3481468" cy="309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Data for Texas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609981" y="1120452"/>
            <a:ext cx="3481468" cy="309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Texas Water Development Board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185450" y="27175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Platform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750" y="1243320"/>
            <a:ext cx="3804346" cy="283386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02750" y="4536361"/>
            <a:ext cx="3368007" cy="35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</a:t>
            </a:r>
            <a:r>
              <a:rPr lang="en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txpub.usgs.gov/txwaterdashboard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02750" y="4134453"/>
            <a:ext cx="4143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Well distribution - NOT updated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698252" y="4191834"/>
            <a:ext cx="4417425" cy="34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</a:t>
            </a:r>
            <a:r>
              <a:rPr lang="en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</a:t>
            </a:r>
            <a:r>
              <a:rPr lang="en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raw data. Limited analytics.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29126" y="1243321"/>
            <a:ext cx="4260300" cy="293961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4572001" y="4530753"/>
            <a:ext cx="4417425" cy="45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b="0" i="0" u="sng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https://waterdata.usgs.gov/tx/nwis/current/?type=gw&amp;group_key=county_cd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02750" y="961465"/>
            <a:ext cx="38043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United States Geological Survey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729126" y="961465"/>
            <a:ext cx="38043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United States Geological Survey – raw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1950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92400" cy="335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5760" algn="l" rtl="0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websites focus on a small part of specific water resource information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comprehensive water resource management website that could integrate information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information is delivered as one</a:t>
            </a:r>
            <a:r>
              <a:rPr lang="en" sz="2200"/>
              <a:t>-</a:t>
            </a:r>
            <a:r>
              <a:rPr lang="e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 data reporting (administration boards to </a:t>
            </a:r>
            <a:r>
              <a:rPr lang="en" sz="2200"/>
              <a:t>the </a:t>
            </a:r>
            <a:r>
              <a:rPr lang="e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public). No community engagement.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77484" y="2016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Motivation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96184" y="788880"/>
            <a:ext cx="8520600" cy="146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" marR="0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Motivations</a:t>
            </a:r>
            <a:endParaRPr/>
          </a:p>
          <a:p>
            <a:pPr marL="628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provide a multi-source information sharing platform</a:t>
            </a:r>
            <a:endParaRPr/>
          </a:p>
          <a:p>
            <a:pPr marL="628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allow collaboration among different parties </a:t>
            </a:r>
            <a:endParaRPr/>
          </a:p>
          <a:p>
            <a:pPr marL="628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encourage community engagement in water resource management.</a:t>
            </a:r>
            <a:endParaRPr/>
          </a:p>
          <a:p>
            <a:pPr marL="628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improve water use efficiencies across the industries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77484" y="3422433"/>
            <a:ext cx="7892400" cy="155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  <a:p>
            <a:pPr marL="628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for everyone via unified view of water related information.</a:t>
            </a:r>
            <a:endParaRPr/>
          </a:p>
          <a:p>
            <a:pPr marL="628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analytics support</a:t>
            </a:r>
            <a:endParaRPr/>
          </a:p>
          <a:p>
            <a:pPr marL="628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concerns via social media</a:t>
            </a:r>
            <a:endParaRPr/>
          </a:p>
          <a:p>
            <a:pPr marL="628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 engagement via knowledge sharing and discussion board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96184" y="2251358"/>
            <a:ext cx="8520600" cy="117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Approaches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Platform</a:t>
            </a:r>
            <a:endParaRPr/>
          </a:p>
          <a:p>
            <a:pPr marL="628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Integration</a:t>
            </a:r>
            <a:endParaRPr/>
          </a:p>
          <a:p>
            <a:pPr marL="628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Connecting Communities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1693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Design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772" y="2675959"/>
            <a:ext cx="8186841" cy="225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355" y="865761"/>
            <a:ext cx="6117308" cy="174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20883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942937"/>
            <a:ext cx="85206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69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e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 Supply Forecasting </a:t>
            </a:r>
            <a:r>
              <a:rPr lang="en" sz="2200"/>
              <a:t>(using LSTM)</a:t>
            </a:r>
            <a:r>
              <a:rPr lang="e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350" y="1482925"/>
            <a:ext cx="6256025" cy="3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20883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104349"/>
            <a:ext cx="85206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69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en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 Supply Forecasting.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0393" y="1923298"/>
            <a:ext cx="3561054" cy="211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1" y="1894360"/>
            <a:ext cx="4542688" cy="214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417</Words>
  <Application>Microsoft Office PowerPoint</Application>
  <PresentationFormat>On-screen Show (16:9)</PresentationFormat>
  <Paragraphs>85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Merriweather Sans</vt:lpstr>
      <vt:lpstr>Noto Sans Symbols</vt:lpstr>
      <vt:lpstr>Arial</vt:lpstr>
      <vt:lpstr>Calibri</vt:lpstr>
      <vt:lpstr>Times New Roman</vt:lpstr>
      <vt:lpstr>Custom Design</vt:lpstr>
      <vt:lpstr>Smart and Connected Water Resource Management via Social Media and Community Engagement</vt:lpstr>
      <vt:lpstr>Outline</vt:lpstr>
      <vt:lpstr>Existing Platform</vt:lpstr>
      <vt:lpstr>Existing Platform </vt:lpstr>
      <vt:lpstr>Limitation</vt:lpstr>
      <vt:lpstr>Project Motivation</vt:lpstr>
      <vt:lpstr>Solution Design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Overview</vt:lpstr>
      <vt:lpstr>Demonstration 1 - Water Logistics</vt:lpstr>
      <vt:lpstr>Demonstration 2 - Water Trend and Forecast</vt:lpstr>
      <vt:lpstr>Demonstration 3 - Knowledge Sharing</vt:lpstr>
      <vt:lpstr>Demo 4 - Concerns from Texas Water Development Board </vt:lpstr>
      <vt:lpstr>Demonstration 5 - Concerns from Farmer Bureau </vt:lpstr>
      <vt:lpstr>Online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and Connected Water Resource Management via Social Media and Community Engagement</dc:title>
  <cp:lastModifiedBy>Fang Jin</cp:lastModifiedBy>
  <cp:revision>4</cp:revision>
  <dcterms:modified xsi:type="dcterms:W3CDTF">2018-08-21T18:52:27Z</dcterms:modified>
</cp:coreProperties>
</file>