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0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5" Type="http://schemas.openxmlformats.org/officeDocument/2006/relationships/slideLayout" Target="../slideLayouts/slideLayout1.xml"/><Relationship Id="rId44" Type="http://schemas.openxmlformats.org/officeDocument/2006/relationships/tags" Target="../tags/tag106.xml"/><Relationship Id="rId43" Type="http://schemas.openxmlformats.org/officeDocument/2006/relationships/tags" Target="../tags/tag105.xml"/><Relationship Id="rId42" Type="http://schemas.openxmlformats.org/officeDocument/2006/relationships/tags" Target="../tags/tag104.xml"/><Relationship Id="rId41" Type="http://schemas.openxmlformats.org/officeDocument/2006/relationships/tags" Target="../tags/tag103.xml"/><Relationship Id="rId40" Type="http://schemas.openxmlformats.org/officeDocument/2006/relationships/tags" Target="../tags/tag102.xml"/><Relationship Id="rId4" Type="http://schemas.openxmlformats.org/officeDocument/2006/relationships/tags" Target="../tags/tag66.xml"/><Relationship Id="rId39" Type="http://schemas.openxmlformats.org/officeDocument/2006/relationships/tags" Target="../tags/tag101.xml"/><Relationship Id="rId38" Type="http://schemas.openxmlformats.org/officeDocument/2006/relationships/tags" Target="../tags/tag100.xml"/><Relationship Id="rId37" Type="http://schemas.openxmlformats.org/officeDocument/2006/relationships/tags" Target="../tags/tag99.xml"/><Relationship Id="rId36" Type="http://schemas.openxmlformats.org/officeDocument/2006/relationships/tags" Target="../tags/tag98.xml"/><Relationship Id="rId35" Type="http://schemas.openxmlformats.org/officeDocument/2006/relationships/tags" Target="../tags/tag97.xml"/><Relationship Id="rId34" Type="http://schemas.openxmlformats.org/officeDocument/2006/relationships/tags" Target="../tags/tag96.xml"/><Relationship Id="rId33" Type="http://schemas.openxmlformats.org/officeDocument/2006/relationships/tags" Target="../tags/tag95.xml"/><Relationship Id="rId32" Type="http://schemas.openxmlformats.org/officeDocument/2006/relationships/tags" Target="../tags/tag94.xml"/><Relationship Id="rId31" Type="http://schemas.openxmlformats.org/officeDocument/2006/relationships/tags" Target="../tags/tag93.xml"/><Relationship Id="rId30" Type="http://schemas.openxmlformats.org/officeDocument/2006/relationships/tags" Target="../tags/tag92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/>
          <p:cNvGrpSpPr/>
          <p:nvPr>
            <p:custDataLst>
              <p:tags r:id="rId1"/>
            </p:custDataLst>
          </p:nvPr>
        </p:nvGrpSpPr>
        <p:grpSpPr>
          <a:xfrm>
            <a:off x="2785110" y="549910"/>
            <a:ext cx="7285355" cy="5822950"/>
            <a:chOff x="3043" y="-88"/>
            <a:chExt cx="13124" cy="11440"/>
          </a:xfrm>
        </p:grpSpPr>
        <p:sp>
          <p:nvSpPr>
            <p:cNvPr id="22" name="下箭头 21"/>
            <p:cNvSpPr/>
            <p:nvPr>
              <p:custDataLst>
                <p:tags r:id="rId2"/>
              </p:custDataLst>
            </p:nvPr>
          </p:nvSpPr>
          <p:spPr>
            <a:xfrm>
              <a:off x="7295" y="3169"/>
              <a:ext cx="461" cy="90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下箭头 22"/>
            <p:cNvSpPr/>
            <p:nvPr>
              <p:custDataLst>
                <p:tags r:id="rId3"/>
              </p:custDataLst>
            </p:nvPr>
          </p:nvSpPr>
          <p:spPr>
            <a:xfrm>
              <a:off x="7295" y="5247"/>
              <a:ext cx="461" cy="90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下箭头 23"/>
            <p:cNvSpPr/>
            <p:nvPr>
              <p:custDataLst>
                <p:tags r:id="rId4"/>
              </p:custDataLst>
            </p:nvPr>
          </p:nvSpPr>
          <p:spPr>
            <a:xfrm>
              <a:off x="7295" y="7320"/>
              <a:ext cx="461" cy="90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>
              <p:custDataLst>
                <p:tags r:id="rId5"/>
              </p:custDataLst>
            </p:nvPr>
          </p:nvSpPr>
          <p:spPr>
            <a:xfrm>
              <a:off x="7295" y="9393"/>
              <a:ext cx="461" cy="90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6703" y="1775"/>
              <a:ext cx="9464" cy="1220"/>
              <a:chOff x="4029" y="114"/>
              <a:chExt cx="9464" cy="1220"/>
            </a:xfrm>
          </p:grpSpPr>
          <p:sp>
            <p:nvSpPr>
              <p:cNvPr id="4" name="圆角矩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8913" y="574"/>
                <a:ext cx="1476" cy="761"/>
              </a:xfrm>
              <a:prstGeom prst="roundRect">
                <a:avLst/>
              </a:prstGeom>
            </p:spPr>
            <p:style>
              <a:lnRef idx="0">
                <a:srgbClr val="FFFFFF"/>
              </a:lnRef>
              <a:fillRef idx="2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>
                  <a:lnSpc>
                    <a:spcPct val="80000"/>
                  </a:lnSpc>
                </a:pPr>
                <a:r>
                  <a:rPr lang="zh-CN" altLang="en-US" sz="1000"/>
                  <a:t>是否激活计算</a:t>
                </a:r>
                <a:endParaRPr lang="zh-CN" altLang="en-US" sz="1000"/>
              </a:p>
            </p:txBody>
          </p:sp>
          <p:sp>
            <p:nvSpPr>
              <p:cNvPr id="12" name="流程图: 过程 11"/>
              <p:cNvSpPr/>
              <p:nvPr>
                <p:custDataLst>
                  <p:tags r:id="rId7"/>
                </p:custDataLst>
              </p:nvPr>
            </p:nvSpPr>
            <p:spPr>
              <a:xfrm>
                <a:off x="4029" y="601"/>
                <a:ext cx="1739" cy="708"/>
              </a:xfrm>
              <a:prstGeom prst="flowChartProcess">
                <a:avLst/>
              </a:prstGeom>
            </p:spPr>
            <p:style>
              <a:lnRef idx="0">
                <a:srgbClr val="FFFFFF"/>
              </a:lnRef>
              <a:fillRef idx="1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激活</a:t>
                </a:r>
                <a:endParaRPr lang="zh-CN" altLang="en-US" sz="1400"/>
              </a:p>
            </p:txBody>
          </p:sp>
          <p:sp>
            <p:nvSpPr>
              <p:cNvPr id="18" name="线形标注 1 17"/>
              <p:cNvSpPr/>
              <p:nvPr>
                <p:custDataLst>
                  <p:tags r:id="rId8"/>
                </p:custDataLst>
              </p:nvPr>
            </p:nvSpPr>
            <p:spPr>
              <a:xfrm>
                <a:off x="7763" y="162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/>
              </a:p>
            </p:txBody>
          </p:sp>
          <p:sp>
            <p:nvSpPr>
              <p:cNvPr id="26" name="流程图: 汇总连接 25"/>
              <p:cNvSpPr/>
              <p:nvPr>
                <p:custDataLst>
                  <p:tags r:id="rId9"/>
                </p:custDataLst>
              </p:nvPr>
            </p:nvSpPr>
            <p:spPr>
              <a:xfrm>
                <a:off x="7208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>
                <a:stCxn id="12" idx="3"/>
                <a:endCxn id="26" idx="2"/>
              </p:cNvCxnSpPr>
              <p:nvPr>
                <p:custDataLst>
                  <p:tags r:id="rId10"/>
                </p:custDataLst>
              </p:nvPr>
            </p:nvCxnSpPr>
            <p:spPr>
              <a:xfrm>
                <a:off x="5768" y="955"/>
                <a:ext cx="14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/>
              <p:cNvCxnSpPr>
                <a:stCxn id="26" idx="6"/>
                <a:endCxn id="4" idx="1"/>
              </p:cNvCxnSpPr>
              <p:nvPr>
                <p:custDataLst>
                  <p:tags r:id="rId11"/>
                </p:custDataLst>
              </p:nvPr>
            </p:nvCxnSpPr>
            <p:spPr>
              <a:xfrm>
                <a:off x="7526" y="955"/>
                <a:ext cx="138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9" name="流程图: 汇总连接 28"/>
              <p:cNvSpPr/>
              <p:nvPr/>
            </p:nvSpPr>
            <p:spPr>
              <a:xfrm>
                <a:off x="11759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0" name="直接箭头连接符 29"/>
              <p:cNvCxnSpPr>
                <a:stCxn id="4" idx="3"/>
                <a:endCxn id="29" idx="2"/>
              </p:cNvCxnSpPr>
              <p:nvPr/>
            </p:nvCxnSpPr>
            <p:spPr>
              <a:xfrm>
                <a:off x="10389" y="955"/>
                <a:ext cx="13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1" name="线形标注 1 30"/>
              <p:cNvSpPr/>
              <p:nvPr/>
            </p:nvSpPr>
            <p:spPr>
              <a:xfrm>
                <a:off x="12359" y="114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6652" y="3765"/>
              <a:ext cx="9464" cy="1220"/>
              <a:chOff x="4029" y="114"/>
              <a:chExt cx="9464" cy="1220"/>
            </a:xfrm>
          </p:grpSpPr>
          <p:sp>
            <p:nvSpPr>
              <p:cNvPr id="34" name="圆角矩形 33"/>
              <p:cNvSpPr/>
              <p:nvPr>
                <p:custDataLst>
                  <p:tags r:id="rId12"/>
                </p:custDataLst>
              </p:nvPr>
            </p:nvSpPr>
            <p:spPr>
              <a:xfrm>
                <a:off x="8913" y="574"/>
                <a:ext cx="1476" cy="761"/>
              </a:xfrm>
              <a:prstGeom prst="roundRect">
                <a:avLst/>
              </a:prstGeom>
            </p:spPr>
            <p:style>
              <a:lnRef idx="0">
                <a:srgbClr val="FFFFFF"/>
              </a:lnRef>
              <a:fillRef idx="2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>
                  <a:lnSpc>
                    <a:spcPct val="80000"/>
                  </a:lnSpc>
                </a:pPr>
                <a:r>
                  <a:rPr lang="zh-CN" altLang="en-US" sz="900"/>
                  <a:t>启动动作流执行</a:t>
                </a:r>
                <a:endParaRPr lang="zh-CN" altLang="en-US" sz="900"/>
              </a:p>
            </p:txBody>
          </p:sp>
          <p:sp>
            <p:nvSpPr>
              <p:cNvPr id="35" name="流程图: 过程 34"/>
              <p:cNvSpPr/>
              <p:nvPr>
                <p:custDataLst>
                  <p:tags r:id="rId13"/>
                </p:custDataLst>
              </p:nvPr>
            </p:nvSpPr>
            <p:spPr>
              <a:xfrm>
                <a:off x="4029" y="601"/>
                <a:ext cx="1739" cy="708"/>
              </a:xfrm>
              <a:prstGeom prst="flowChartProcess">
                <a:avLst/>
              </a:prstGeom>
            </p:spPr>
            <p:style>
              <a:lnRef idx="0">
                <a:srgbClr val="FFFFFF"/>
              </a:lnRef>
              <a:fillRef idx="1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启动</a:t>
                </a:r>
                <a:endParaRPr lang="zh-CN" altLang="en-US" sz="1400"/>
              </a:p>
            </p:txBody>
          </p:sp>
          <p:sp>
            <p:nvSpPr>
              <p:cNvPr id="36" name="线形标注 1 35"/>
              <p:cNvSpPr/>
              <p:nvPr>
                <p:custDataLst>
                  <p:tags r:id="rId14"/>
                </p:custDataLst>
              </p:nvPr>
            </p:nvSpPr>
            <p:spPr>
              <a:xfrm>
                <a:off x="7763" y="162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/>
                  <a:t>干预</a:t>
                </a:r>
                <a:r>
                  <a:rPr lang="zh-CN" altLang="en-US" sz="800"/>
                  <a:t>点</a:t>
                </a:r>
                <a:endParaRPr lang="zh-CN" altLang="en-US" sz="800"/>
              </a:p>
            </p:txBody>
          </p:sp>
          <p:sp>
            <p:nvSpPr>
              <p:cNvPr id="37" name="流程图: 汇总连接 36"/>
              <p:cNvSpPr/>
              <p:nvPr>
                <p:custDataLst>
                  <p:tags r:id="rId15"/>
                </p:custDataLst>
              </p:nvPr>
            </p:nvSpPr>
            <p:spPr>
              <a:xfrm>
                <a:off x="7208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38" name="直接箭头连接符 37"/>
              <p:cNvCxnSpPr>
                <a:stCxn id="35" idx="3"/>
                <a:endCxn id="37" idx="2"/>
              </p:cNvCxnSpPr>
              <p:nvPr>
                <p:custDataLst>
                  <p:tags r:id="rId16"/>
                </p:custDataLst>
              </p:nvPr>
            </p:nvCxnSpPr>
            <p:spPr>
              <a:xfrm>
                <a:off x="5768" y="955"/>
                <a:ext cx="14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/>
              <p:cNvCxnSpPr>
                <a:stCxn id="37" idx="6"/>
                <a:endCxn id="34" idx="1"/>
              </p:cNvCxnSpPr>
              <p:nvPr>
                <p:custDataLst>
                  <p:tags r:id="rId17"/>
                </p:custDataLst>
              </p:nvPr>
            </p:nvCxnSpPr>
            <p:spPr>
              <a:xfrm>
                <a:off x="7526" y="955"/>
                <a:ext cx="138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0" name="流程图: 汇总连接 39"/>
              <p:cNvSpPr/>
              <p:nvPr/>
            </p:nvSpPr>
            <p:spPr>
              <a:xfrm>
                <a:off x="11759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/>
              <p:cNvCxnSpPr>
                <a:stCxn id="34" idx="3"/>
                <a:endCxn id="40" idx="2"/>
              </p:cNvCxnSpPr>
              <p:nvPr/>
            </p:nvCxnSpPr>
            <p:spPr>
              <a:xfrm>
                <a:off x="10389" y="955"/>
                <a:ext cx="13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2" name="线形标注 1 41"/>
              <p:cNvSpPr/>
              <p:nvPr/>
            </p:nvSpPr>
            <p:spPr>
              <a:xfrm>
                <a:off x="12359" y="114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6652" y="5959"/>
              <a:ext cx="9464" cy="1220"/>
              <a:chOff x="4029" y="114"/>
              <a:chExt cx="9464" cy="1220"/>
            </a:xfrm>
          </p:grpSpPr>
          <p:sp>
            <p:nvSpPr>
              <p:cNvPr id="44" name="圆角矩形 43"/>
              <p:cNvSpPr/>
              <p:nvPr>
                <p:custDataLst>
                  <p:tags r:id="rId18"/>
                </p:custDataLst>
              </p:nvPr>
            </p:nvSpPr>
            <p:spPr>
              <a:xfrm>
                <a:off x="8913" y="574"/>
                <a:ext cx="1476" cy="761"/>
              </a:xfrm>
              <a:prstGeom prst="roundRect">
                <a:avLst/>
              </a:prstGeom>
            </p:spPr>
            <p:style>
              <a:lnRef idx="0">
                <a:srgbClr val="FFFFFF"/>
              </a:lnRef>
              <a:fillRef idx="2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>
                  <a:lnSpc>
                    <a:spcPct val="80000"/>
                  </a:lnSpc>
                </a:pPr>
                <a:r>
                  <a:rPr lang="zh-CN" altLang="en-US" sz="900"/>
                  <a:t>提交动作流执行</a:t>
                </a:r>
                <a:endParaRPr lang="zh-CN" altLang="en-US" sz="900"/>
              </a:p>
            </p:txBody>
          </p:sp>
          <p:sp>
            <p:nvSpPr>
              <p:cNvPr id="45" name="流程图: 过程 44"/>
              <p:cNvSpPr/>
              <p:nvPr>
                <p:custDataLst>
                  <p:tags r:id="rId19"/>
                </p:custDataLst>
              </p:nvPr>
            </p:nvSpPr>
            <p:spPr>
              <a:xfrm>
                <a:off x="4029" y="601"/>
                <a:ext cx="1739" cy="708"/>
              </a:xfrm>
              <a:prstGeom prst="flowChartProcess">
                <a:avLst/>
              </a:prstGeom>
            </p:spPr>
            <p:style>
              <a:lnRef idx="0">
                <a:srgbClr val="FFFFFF"/>
              </a:lnRef>
              <a:fillRef idx="1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提交</a:t>
                </a:r>
                <a:endParaRPr lang="zh-CN" altLang="en-US" sz="1400"/>
              </a:p>
            </p:txBody>
          </p:sp>
          <p:sp>
            <p:nvSpPr>
              <p:cNvPr id="46" name="线形标注 1 45"/>
              <p:cNvSpPr/>
              <p:nvPr>
                <p:custDataLst>
                  <p:tags r:id="rId20"/>
                </p:custDataLst>
              </p:nvPr>
            </p:nvSpPr>
            <p:spPr>
              <a:xfrm>
                <a:off x="7763" y="162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/>
              </a:p>
            </p:txBody>
          </p:sp>
          <p:sp>
            <p:nvSpPr>
              <p:cNvPr id="47" name="流程图: 汇总连接 46"/>
              <p:cNvSpPr/>
              <p:nvPr>
                <p:custDataLst>
                  <p:tags r:id="rId21"/>
                </p:custDataLst>
              </p:nvPr>
            </p:nvSpPr>
            <p:spPr>
              <a:xfrm>
                <a:off x="7208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48" name="直接箭头连接符 47"/>
              <p:cNvCxnSpPr>
                <a:stCxn id="45" idx="3"/>
                <a:endCxn id="47" idx="2"/>
              </p:cNvCxnSpPr>
              <p:nvPr>
                <p:custDataLst>
                  <p:tags r:id="rId22"/>
                </p:custDataLst>
              </p:nvPr>
            </p:nvCxnSpPr>
            <p:spPr>
              <a:xfrm>
                <a:off x="5768" y="955"/>
                <a:ext cx="14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>
                <a:stCxn id="47" idx="6"/>
                <a:endCxn id="44" idx="1"/>
              </p:cNvCxnSpPr>
              <p:nvPr>
                <p:custDataLst>
                  <p:tags r:id="rId23"/>
                </p:custDataLst>
              </p:nvPr>
            </p:nvCxnSpPr>
            <p:spPr>
              <a:xfrm>
                <a:off x="7526" y="955"/>
                <a:ext cx="138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0" name="流程图: 汇总连接 49"/>
              <p:cNvSpPr/>
              <p:nvPr/>
            </p:nvSpPr>
            <p:spPr>
              <a:xfrm>
                <a:off x="11759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/>
              <p:cNvCxnSpPr>
                <a:stCxn id="44" idx="3"/>
                <a:endCxn id="50" idx="2"/>
              </p:cNvCxnSpPr>
              <p:nvPr/>
            </p:nvCxnSpPr>
            <p:spPr>
              <a:xfrm>
                <a:off x="10389" y="955"/>
                <a:ext cx="13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2" name="线形标注 1 51"/>
              <p:cNvSpPr/>
              <p:nvPr/>
            </p:nvSpPr>
            <p:spPr>
              <a:xfrm>
                <a:off x="12359" y="114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>
                  <a:sym typeface="+mn-ea"/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>
              <a:off x="6648" y="8032"/>
              <a:ext cx="6937" cy="1173"/>
              <a:chOff x="4029" y="162"/>
              <a:chExt cx="6937" cy="1173"/>
            </a:xfrm>
          </p:grpSpPr>
          <p:sp>
            <p:nvSpPr>
              <p:cNvPr id="54" name="圆角矩形 53"/>
              <p:cNvSpPr/>
              <p:nvPr>
                <p:custDataLst>
                  <p:tags r:id="rId24"/>
                </p:custDataLst>
              </p:nvPr>
            </p:nvSpPr>
            <p:spPr>
              <a:xfrm>
                <a:off x="9490" y="574"/>
                <a:ext cx="1476" cy="761"/>
              </a:xfrm>
              <a:prstGeom prst="roundRect">
                <a:avLst/>
              </a:prstGeom>
            </p:spPr>
            <p:style>
              <a:lnRef idx="0">
                <a:srgbClr val="FFFFFF"/>
              </a:lnRef>
              <a:fillRef idx="2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>
                  <a:lnSpc>
                    <a:spcPct val="80000"/>
                  </a:lnSpc>
                </a:pPr>
                <a:r>
                  <a:rPr lang="zh-CN" altLang="en-US" sz="900"/>
                  <a:t>路由配置表计算</a:t>
                </a:r>
                <a:endParaRPr lang="zh-CN" altLang="en-US" sz="900"/>
              </a:p>
            </p:txBody>
          </p:sp>
          <p:sp>
            <p:nvSpPr>
              <p:cNvPr id="55" name="流程图: 过程 54"/>
              <p:cNvSpPr/>
              <p:nvPr>
                <p:custDataLst>
                  <p:tags r:id="rId25"/>
                </p:custDataLst>
              </p:nvPr>
            </p:nvSpPr>
            <p:spPr>
              <a:xfrm>
                <a:off x="4029" y="601"/>
                <a:ext cx="1739" cy="708"/>
              </a:xfrm>
              <a:prstGeom prst="flowChartProcess">
                <a:avLst/>
              </a:prstGeom>
            </p:spPr>
            <p:style>
              <a:lnRef idx="0">
                <a:srgbClr val="FFFFFF"/>
              </a:lnRef>
              <a:fillRef idx="1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路由</a:t>
                </a:r>
                <a:r>
                  <a:rPr lang="zh-CN" altLang="en-US" sz="1400"/>
                  <a:t>计算</a:t>
                </a:r>
                <a:endParaRPr lang="zh-CN" altLang="en-US" sz="1400"/>
              </a:p>
            </p:txBody>
          </p:sp>
          <p:sp>
            <p:nvSpPr>
              <p:cNvPr id="56" name="线形标注 1 55"/>
              <p:cNvSpPr/>
              <p:nvPr>
                <p:custDataLst>
                  <p:tags r:id="rId26"/>
                </p:custDataLst>
              </p:nvPr>
            </p:nvSpPr>
            <p:spPr>
              <a:xfrm>
                <a:off x="7763" y="162"/>
                <a:ext cx="1425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干预点，</a:t>
                </a:r>
                <a:r>
                  <a:rPr lang="zh-CN" altLang="en-US" sz="800">
                    <a:sym typeface="+mn-ea"/>
                  </a:rPr>
                  <a:t>可自定义路由</a:t>
                </a:r>
                <a:endParaRPr lang="zh-CN" altLang="en-US" sz="800">
                  <a:sym typeface="+mn-ea"/>
                </a:endParaRPr>
              </a:p>
            </p:txBody>
          </p:sp>
          <p:sp>
            <p:nvSpPr>
              <p:cNvPr id="57" name="流程图: 汇总连接 56"/>
              <p:cNvSpPr/>
              <p:nvPr>
                <p:custDataLst>
                  <p:tags r:id="rId27"/>
                </p:custDataLst>
              </p:nvPr>
            </p:nvSpPr>
            <p:spPr>
              <a:xfrm>
                <a:off x="7208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58" name="直接箭头连接符 57"/>
              <p:cNvCxnSpPr>
                <a:stCxn id="55" idx="3"/>
                <a:endCxn id="57" idx="2"/>
              </p:cNvCxnSpPr>
              <p:nvPr>
                <p:custDataLst>
                  <p:tags r:id="rId28"/>
                </p:custDataLst>
              </p:nvPr>
            </p:nvCxnSpPr>
            <p:spPr>
              <a:xfrm>
                <a:off x="5768" y="955"/>
                <a:ext cx="14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>
                <a:stCxn id="57" idx="6"/>
                <a:endCxn id="54" idx="1"/>
              </p:cNvCxnSpPr>
              <p:nvPr>
                <p:custDataLst>
                  <p:tags r:id="rId29"/>
                </p:custDataLst>
              </p:nvPr>
            </p:nvCxnSpPr>
            <p:spPr>
              <a:xfrm flipV="1">
                <a:off x="7522" y="955"/>
                <a:ext cx="196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6648" y="10132"/>
              <a:ext cx="9464" cy="1220"/>
              <a:chOff x="4029" y="114"/>
              <a:chExt cx="9464" cy="1220"/>
            </a:xfrm>
          </p:grpSpPr>
          <p:sp>
            <p:nvSpPr>
              <p:cNvPr id="64" name="圆角矩形 63"/>
              <p:cNvSpPr/>
              <p:nvPr>
                <p:custDataLst>
                  <p:tags r:id="rId30"/>
                </p:custDataLst>
              </p:nvPr>
            </p:nvSpPr>
            <p:spPr>
              <a:xfrm>
                <a:off x="8913" y="574"/>
                <a:ext cx="1476" cy="761"/>
              </a:xfrm>
              <a:prstGeom prst="roundRect">
                <a:avLst/>
              </a:prstGeom>
            </p:spPr>
            <p:style>
              <a:lnRef idx="0">
                <a:srgbClr val="FFFFFF"/>
              </a:lnRef>
              <a:fillRef idx="2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 anchorCtr="0"/>
              <a:p>
                <a:pPr algn="ctr">
                  <a:lnSpc>
                    <a:spcPct val="80000"/>
                  </a:lnSpc>
                </a:pPr>
                <a:r>
                  <a:rPr lang="zh-CN" altLang="en-US" sz="900"/>
                  <a:t>结束动作流执行</a:t>
                </a:r>
                <a:endParaRPr lang="zh-CN" altLang="en-US" sz="900"/>
              </a:p>
            </p:txBody>
          </p:sp>
          <p:sp>
            <p:nvSpPr>
              <p:cNvPr id="65" name="流程图: 过程 64"/>
              <p:cNvSpPr/>
              <p:nvPr>
                <p:custDataLst>
                  <p:tags r:id="rId31"/>
                </p:custDataLst>
              </p:nvPr>
            </p:nvSpPr>
            <p:spPr>
              <a:xfrm>
                <a:off x="4029" y="601"/>
                <a:ext cx="1739" cy="708"/>
              </a:xfrm>
              <a:prstGeom prst="flowChartProcess">
                <a:avLst/>
              </a:prstGeom>
            </p:spPr>
            <p:style>
              <a:lnRef idx="0">
                <a:srgbClr val="FFFFFF"/>
              </a:lnRef>
              <a:fillRef idx="1">
                <a:schemeClr val="accent4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sz="1400"/>
                  <a:t>结束</a:t>
                </a:r>
                <a:endParaRPr lang="zh-CN" altLang="en-US" sz="1400"/>
              </a:p>
            </p:txBody>
          </p:sp>
          <p:sp>
            <p:nvSpPr>
              <p:cNvPr id="66" name="线形标注 1 65"/>
              <p:cNvSpPr/>
              <p:nvPr>
                <p:custDataLst>
                  <p:tags r:id="rId32"/>
                </p:custDataLst>
              </p:nvPr>
            </p:nvSpPr>
            <p:spPr>
              <a:xfrm>
                <a:off x="7763" y="162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>
                  <a:sym typeface="+mn-ea"/>
                </a:endParaRPr>
              </a:p>
            </p:txBody>
          </p:sp>
          <p:sp>
            <p:nvSpPr>
              <p:cNvPr id="67" name="流程图: 汇总连接 66"/>
              <p:cNvSpPr/>
              <p:nvPr>
                <p:custDataLst>
                  <p:tags r:id="rId33"/>
                </p:custDataLst>
              </p:nvPr>
            </p:nvSpPr>
            <p:spPr>
              <a:xfrm>
                <a:off x="7208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68" name="直接箭头连接符 67"/>
              <p:cNvCxnSpPr>
                <a:stCxn id="65" idx="3"/>
                <a:endCxn id="67" idx="2"/>
              </p:cNvCxnSpPr>
              <p:nvPr>
                <p:custDataLst>
                  <p:tags r:id="rId34"/>
                </p:custDataLst>
              </p:nvPr>
            </p:nvCxnSpPr>
            <p:spPr>
              <a:xfrm>
                <a:off x="5768" y="955"/>
                <a:ext cx="144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/>
              <p:cNvCxnSpPr>
                <a:stCxn id="67" idx="6"/>
                <a:endCxn id="64" idx="1"/>
              </p:cNvCxnSpPr>
              <p:nvPr>
                <p:custDataLst>
                  <p:tags r:id="rId35"/>
                </p:custDataLst>
              </p:nvPr>
            </p:nvCxnSpPr>
            <p:spPr>
              <a:xfrm>
                <a:off x="7526" y="955"/>
                <a:ext cx="138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0" name="流程图: 汇总连接 69"/>
              <p:cNvSpPr/>
              <p:nvPr/>
            </p:nvSpPr>
            <p:spPr>
              <a:xfrm>
                <a:off x="11759" y="798"/>
                <a:ext cx="314" cy="314"/>
              </a:xfrm>
              <a:prstGeom prst="flowChartSummingJunction">
                <a:avLst/>
              </a:prstGeom>
            </p:spPr>
            <p:style>
              <a:lnRef idx="0">
                <a:srgbClr val="FFFFFF"/>
              </a:lnRef>
              <a:fillRef idx="1">
                <a:schemeClr val="accent3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71" name="直接箭头连接符 70"/>
              <p:cNvCxnSpPr>
                <a:stCxn id="64" idx="3"/>
                <a:endCxn id="70" idx="2"/>
              </p:cNvCxnSpPr>
              <p:nvPr/>
            </p:nvCxnSpPr>
            <p:spPr>
              <a:xfrm>
                <a:off x="10389" y="955"/>
                <a:ext cx="137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72" name="线形标注 1 71"/>
              <p:cNvSpPr/>
              <p:nvPr/>
            </p:nvSpPr>
            <p:spPr>
              <a:xfrm>
                <a:off x="12359" y="114"/>
                <a:ext cx="1134" cy="636"/>
              </a:xfrm>
              <a:prstGeom prst="borderCallout1">
                <a:avLst/>
              </a:prstGeom>
            </p:spPr>
            <p:style>
              <a:lnRef idx="2">
                <a:schemeClr val="accent3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r>
                  <a:rPr lang="zh-CN" altLang="en-US" sz="800">
                    <a:sym typeface="+mn-ea"/>
                  </a:rPr>
                  <a:t>干预点</a:t>
                </a:r>
                <a:endParaRPr lang="zh-CN" altLang="en-US" sz="800">
                  <a:sym typeface="+mn-ea"/>
                </a:endParaRPr>
              </a:p>
            </p:txBody>
          </p:sp>
        </p:grpSp>
        <p:sp>
          <p:nvSpPr>
            <p:cNvPr id="73" name="流程图: 过程 72"/>
            <p:cNvSpPr/>
            <p:nvPr>
              <p:custDataLst>
                <p:tags r:id="rId36"/>
              </p:custDataLst>
            </p:nvPr>
          </p:nvSpPr>
          <p:spPr>
            <a:xfrm>
              <a:off x="3225" y="6446"/>
              <a:ext cx="1739" cy="708"/>
            </a:xfrm>
            <a:prstGeom prst="flowChartProcess">
              <a:avLst/>
            </a:prstGeom>
          </p:spPr>
          <p:style>
            <a:lnRef idx="0">
              <a:srgbClr val="FFFFFF"/>
            </a:lnRef>
            <a:fillRef idx="1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异常</a:t>
              </a:r>
              <a:endParaRPr lang="zh-CN" altLang="en-US" sz="1400"/>
            </a:p>
          </p:txBody>
        </p:sp>
        <p:sp>
          <p:nvSpPr>
            <p:cNvPr id="74" name="流程图: 过程 73"/>
            <p:cNvSpPr/>
            <p:nvPr>
              <p:custDataLst>
                <p:tags r:id="rId37"/>
              </p:custDataLst>
            </p:nvPr>
          </p:nvSpPr>
          <p:spPr>
            <a:xfrm>
              <a:off x="6703" y="221"/>
              <a:ext cx="1739" cy="708"/>
            </a:xfrm>
            <a:prstGeom prst="flowChartProcess">
              <a:avLst/>
            </a:prstGeom>
          </p:spPr>
          <p:style>
            <a:lnRef idx="0">
              <a:srgbClr val="FFFFFF"/>
            </a:lnRef>
            <a:fillRef idx="1">
              <a:schemeClr val="accent4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400"/>
                <a:t>手工重置</a:t>
              </a:r>
              <a:endParaRPr lang="zh-CN" altLang="en-US" sz="1400"/>
            </a:p>
          </p:txBody>
        </p:sp>
        <p:sp>
          <p:nvSpPr>
            <p:cNvPr id="75" name="下箭头 74"/>
            <p:cNvSpPr/>
            <p:nvPr>
              <p:custDataLst>
                <p:tags r:id="rId38"/>
              </p:custDataLst>
            </p:nvPr>
          </p:nvSpPr>
          <p:spPr>
            <a:xfrm>
              <a:off x="7295" y="1222"/>
              <a:ext cx="461" cy="903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6" name="左箭头标注 75"/>
            <p:cNvSpPr/>
            <p:nvPr>
              <p:custDataLst>
                <p:tags r:id="rId39"/>
              </p:custDataLst>
            </p:nvPr>
          </p:nvSpPr>
          <p:spPr>
            <a:xfrm>
              <a:off x="5526" y="2261"/>
              <a:ext cx="448" cy="9008"/>
            </a:xfrm>
            <a:prstGeom prst="leftArrowCallout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77" name="直接箭头连接符 76"/>
            <p:cNvCxnSpPr/>
            <p:nvPr>
              <p:custDataLst>
                <p:tags r:id="rId40"/>
              </p:custDataLst>
            </p:nvPr>
          </p:nvCxnSpPr>
          <p:spPr>
            <a:xfrm>
              <a:off x="8442" y="575"/>
              <a:ext cx="144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8" name="流程图: 汇总连接 77"/>
            <p:cNvSpPr/>
            <p:nvPr>
              <p:custDataLst>
                <p:tags r:id="rId41"/>
              </p:custDataLst>
            </p:nvPr>
          </p:nvSpPr>
          <p:spPr>
            <a:xfrm>
              <a:off x="9869" y="438"/>
              <a:ext cx="314" cy="314"/>
            </a:xfrm>
            <a:prstGeom prst="flowChartSummingJunction">
              <a:avLst/>
            </a:prstGeom>
          </p:spPr>
          <p:style>
            <a:lnRef idx="0">
              <a:srgbClr val="FFFFFF"/>
            </a:lnRef>
            <a:fillRef idx="1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线形标注 1 78"/>
            <p:cNvSpPr/>
            <p:nvPr>
              <p:custDataLst>
                <p:tags r:id="rId42"/>
              </p:custDataLst>
            </p:nvPr>
          </p:nvSpPr>
          <p:spPr>
            <a:xfrm>
              <a:off x="10449" y="-88"/>
              <a:ext cx="1134" cy="636"/>
            </a:xfrm>
            <a:prstGeom prst="borderCallout1">
              <a:avLst/>
            </a:prstGeom>
          </p:spPr>
          <p:style>
            <a:lnRef idx="2">
              <a:schemeClr val="accent3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sz="800">
                  <a:sym typeface="+mn-ea"/>
                </a:rPr>
                <a:t>干预点</a:t>
              </a:r>
              <a:endParaRPr lang="zh-CN" altLang="en-US" sz="800"/>
            </a:p>
          </p:txBody>
        </p:sp>
        <p:sp>
          <p:nvSpPr>
            <p:cNvPr id="80" name="流程图: 汇总连接 79"/>
            <p:cNvSpPr/>
            <p:nvPr/>
          </p:nvSpPr>
          <p:spPr>
            <a:xfrm>
              <a:off x="3043" y="7846"/>
              <a:ext cx="314" cy="314"/>
            </a:xfrm>
            <a:prstGeom prst="flowChartSummingJunction">
              <a:avLst/>
            </a:prstGeom>
          </p:spPr>
          <p:style>
            <a:lnRef idx="0">
              <a:srgbClr val="FFFFFF"/>
            </a:lnRef>
            <a:fillRef idx="1">
              <a:schemeClr val="accent3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线形标注 1 80"/>
            <p:cNvSpPr/>
            <p:nvPr>
              <p:custDataLst>
                <p:tags r:id="rId43"/>
              </p:custDataLst>
            </p:nvPr>
          </p:nvSpPr>
          <p:spPr>
            <a:xfrm>
              <a:off x="3623" y="7320"/>
              <a:ext cx="1134" cy="636"/>
            </a:xfrm>
            <a:prstGeom prst="borderCallout1">
              <a:avLst/>
            </a:prstGeom>
          </p:spPr>
          <p:style>
            <a:lnRef idx="2">
              <a:schemeClr val="accent3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r>
                <a:rPr lang="zh-CN" altLang="en-US" sz="800">
                  <a:sym typeface="+mn-ea"/>
                </a:rPr>
                <a:t>干预点</a:t>
              </a:r>
              <a:endParaRPr lang="zh-CN" altLang="en-US" sz="800">
                <a:sym typeface="+mn-ea"/>
              </a:endParaRPr>
            </a:p>
          </p:txBody>
        </p:sp>
      </p:grpSp>
    </p:spTree>
    <p:custDataLst>
      <p:tags r:id="rId4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101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102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103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104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105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10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64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65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66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67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68.xml><?xml version="1.0" encoding="utf-8"?>
<p:tagLst xmlns:p="http://schemas.openxmlformats.org/presentationml/2006/main">
  <p:tag name="KSO_WM_DIAGRAM_VIRTUALLY_FRAME" val="{&quot;height&quot;:452.65,&quot;left&quot;:201.45,&quot;top&quot;:28.7,&quot;width&quot;:343.7}"/>
</p:tagLst>
</file>

<file path=ppt/tags/tag69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1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2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3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4.xml><?xml version="1.0" encoding="utf-8"?>
<p:tagLst xmlns:p="http://schemas.openxmlformats.org/presentationml/2006/main">
  <p:tag name="KSO_WM_DIAGRAM_VIRTUALLY_FRAME" val="{&quot;height&quot;:452.65,&quot;left&quot;:201.45,&quot;top&quot;:28.7,&quot;width&quot;:343.7}"/>
</p:tagLst>
</file>

<file path=ppt/tags/tag75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6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7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8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79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452.65,&quot;left&quot;:201.45,&quot;top&quot;:28.7,&quot;width&quot;:343.7}"/>
</p:tagLst>
</file>

<file path=ppt/tags/tag81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2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3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4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5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6.xml><?xml version="1.0" encoding="utf-8"?>
<p:tagLst xmlns:p="http://schemas.openxmlformats.org/presentationml/2006/main">
  <p:tag name="KSO_WM_DIAGRAM_VIRTUALLY_FRAME" val="{&quot;height&quot;:452.65,&quot;left&quot;:201.45,&quot;top&quot;:28.7,&quot;width&quot;:343.7}"/>
</p:tagLst>
</file>

<file path=ppt/tags/tag87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8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89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1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2.xml><?xml version="1.0" encoding="utf-8"?>
<p:tagLst xmlns:p="http://schemas.openxmlformats.org/presentationml/2006/main">
  <p:tag name="KSO_WM_DIAGRAM_VIRTUALLY_FRAME" val="{&quot;height&quot;:452.65,&quot;left&quot;:201.45,&quot;top&quot;:28.7,&quot;width&quot;:343.7}"/>
</p:tagLst>
</file>

<file path=ppt/tags/tag93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4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5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6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7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8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ags/tag99.xml><?xml version="1.0" encoding="utf-8"?>
<p:tagLst xmlns:p="http://schemas.openxmlformats.org/presentationml/2006/main">
  <p:tag name="KSO_WM_DIAGRAM_VIRTUALLY_FRAME" val="{&quot;height&quot;:458.5,&quot;left&quot;:219.3,&quot;top&quot;:43.3,&quot;width&quot;:573.6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演示</Application>
  <PresentationFormat>宽屏</PresentationFormat>
  <Paragraphs>46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陈晓斌</cp:lastModifiedBy>
  <cp:revision>155</cp:revision>
  <dcterms:created xsi:type="dcterms:W3CDTF">2019-06-19T02:08:00Z</dcterms:created>
  <dcterms:modified xsi:type="dcterms:W3CDTF">2025-04-03T02:53:20Z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C4E3FD1BC16D4DE1A4C7F426505594DB_11</vt:lpwstr>
  </property>
</Properties>
</file>