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23CD0D-2635-42CC-801A-E6719982851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C3748E-DAC7-45B4-90AA-2713B2614CF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9560" y="493920"/>
            <a:ext cx="7859520" cy="15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L’impact de l’intelligence artificielle dans la guerre de l’information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1040" y="2964600"/>
            <a:ext cx="78519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48920" y="1091520"/>
            <a:ext cx="8244720" cy="37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34240" y="288360"/>
            <a:ext cx="8609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Hier et aujourd’hui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0" name="Table 3"/>
          <p:cNvGraphicFramePr/>
          <p:nvPr/>
        </p:nvGraphicFramePr>
        <p:xfrm>
          <a:off x="1260000" y="1152000"/>
          <a:ext cx="6372000" cy="3060000"/>
        </p:xfrm>
        <a:graphic>
          <a:graphicData uri="http://schemas.openxmlformats.org/drawingml/2006/table">
            <a:tbl>
              <a:tblPr/>
              <a:tblGrid>
                <a:gridCol w="1252440"/>
                <a:gridCol w="2075400"/>
                <a:gridCol w="3044160"/>
              </a:tblGrid>
              <a:tr h="401400">
                <a:tc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2400" spc="-1" strike="noStrike" u="sng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Hier</a:t>
                      </a:r>
                      <a:endParaRPr b="0" lang="fr-FR" sz="2400" spc="-1" strike="noStrike" u="sng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2400" spc="-1" strike="noStrike" u="sng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Aujourd’hui</a:t>
                      </a:r>
                      <a:endParaRPr b="0" lang="fr-FR" sz="2400" spc="-1" strike="noStrike" u="sng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/>
                    <a:p>
                      <a:r>
                        <a:rPr b="0" lang="fr-FR" sz="2400" spc="-1" strike="noStrike" u="sng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Nature</a:t>
                      </a:r>
                      <a:endParaRPr b="0" lang="fr-FR" sz="2400" spc="-1" strike="noStrike" u="sng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Écrits,rumeurs,discussions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Signaux électroniques,données informatique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/>
                    <a:p>
                      <a:r>
                        <a:rPr b="0" lang="fr-FR" sz="2400" spc="-1" strike="noStrike" u="sng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support</a:t>
                      </a:r>
                      <a:endParaRPr b="0" lang="fr-FR" sz="2400" spc="-1" strike="noStrike" u="sng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Humain, documents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Technologiques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/>
                    <a:p>
                      <a:r>
                        <a:rPr b="0" lang="fr-FR" sz="2400" spc="-1" strike="noStrike" u="sng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Nombre</a:t>
                      </a:r>
                      <a:endParaRPr b="0" lang="fr-FR" sz="2400" spc="-1" strike="noStrike" u="sng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Réduite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i="1" lang="fr-FR" sz="2400" spc="-1" strike="noStrike">
                          <a:solidFill>
                            <a:srgbClr val="00363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Importante</a:t>
                      </a:r>
                      <a:endParaRPr b="0" i="1" lang="fr-FR" sz="2400" spc="-1" strike="noStrike">
                        <a:solidFill>
                          <a:srgbClr val="003635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9560" y="493920"/>
            <a:ext cx="7859520" cy="15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L’intelligence artificielle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71040" y="2964600"/>
            <a:ext cx="78519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18040" y="12420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536760" y="1515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536760" y="198792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Imitation de l’intelligence biologique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Trois composants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IA faible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4572000" y="1515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4572000" y="198792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Définition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18040" y="12420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536760" y="198792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Jeux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cryptographie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Classification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Langage naturelle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Prédiction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perception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0" y="1515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4572000" y="198792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18040" y="12420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536760" y="198792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572000" y="1515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4572000" y="198792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Avantages et limites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9" name="Table 6"/>
          <p:cNvGraphicFramePr/>
          <p:nvPr/>
        </p:nvGraphicFramePr>
        <p:xfrm>
          <a:off x="2484000" y="1440000"/>
          <a:ext cx="5075280" cy="359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Limites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évolutif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Sensibilité de l’apprentissage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logique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Logique floue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Traitement des données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Rapport qualité/quantité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spécialisation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Aucune gestion de plusieurs domaines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18040" y="12420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536760" y="198792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572000" y="1515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4572000" y="198792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Dans la guerre de l’information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5" name="Table 6"/>
          <p:cNvGraphicFramePr/>
          <p:nvPr/>
        </p:nvGraphicFramePr>
        <p:xfrm>
          <a:off x="864000" y="1848240"/>
          <a:ext cx="6983280" cy="2158920"/>
        </p:xfrm>
        <a:graphic>
          <a:graphicData uri="http://schemas.openxmlformats.org/drawingml/2006/table">
            <a:tbl>
              <a:tblPr/>
              <a:tblGrid>
                <a:gridCol w="1353960"/>
                <a:gridCol w="1438200"/>
                <a:gridCol w="1396080"/>
                <a:gridCol w="1396080"/>
                <a:gridCol w="1399320"/>
              </a:tblGrid>
              <a:tr h="71964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situation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Cinq de cambridge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Printemps arabe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D-DAY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Opération Infecktion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Domaine  utilisé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cryptographie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classification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prédiction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Langage naturelle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impact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Déchiffrement plus rapide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Ciblage plus précis des communications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Déduction des zones de débarquements probable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Création de faux documents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19560" y="493920"/>
            <a:ext cx="7859520" cy="15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71040" y="2964600"/>
            <a:ext cx="78519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19560" y="493920"/>
            <a:ext cx="7859520" cy="15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Merci de votre attention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71040" y="2964600"/>
            <a:ext cx="78519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336040" y="502560"/>
            <a:ext cx="633528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Sommaire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328840" y="1236600"/>
            <a:ext cx="635652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Effective Presentations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Awesome Backgrounds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Engage your Audience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Capture Audience Attention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9560" y="493920"/>
            <a:ext cx="7859520" cy="15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guerre de l’information, 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 « infoguerre »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1040" y="2964600"/>
            <a:ext cx="78519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18040" y="12420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536760" y="1515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536760" y="198792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4572000" y="1515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4572000" y="198792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L’information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464760" y="1368000"/>
            <a:ext cx="4358520" cy="22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Théorie de la décision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 qui entraîne un choix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Théorie de l’information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Mesure quantifiable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Général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6768000" y="1602000"/>
            <a:ext cx="1493280" cy="149328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534240" y="288000"/>
            <a:ext cx="71690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acteurs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13880" y="1476720"/>
            <a:ext cx="15894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Entreprises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604080" y="1937160"/>
            <a:ext cx="2131200" cy="101412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4025880" y="1476720"/>
            <a:ext cx="8694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États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3352680" y="1440000"/>
            <a:ext cx="2046600" cy="204660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6113880" y="1440000"/>
            <a:ext cx="27414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d’influence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3744000" y="3026880"/>
            <a:ext cx="1367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peuple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3077280" y="3528000"/>
            <a:ext cx="2826000" cy="139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48920" y="1091520"/>
            <a:ext cx="8244720" cy="37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34240" y="288360"/>
            <a:ext cx="8105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Ses formes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08000"/>
            <a:ext cx="482328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Axe psychologique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L’information est une ressource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manipulation,duperie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l’humain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4968000" y="1008000"/>
            <a:ext cx="532728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Axe technologique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systèmes d’informations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destruction, prise de contrôle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infrastructures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118680" y="3211200"/>
            <a:ext cx="235260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48920" y="1091520"/>
            <a:ext cx="8244720" cy="37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34240" y="288360"/>
            <a:ext cx="8105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guerre du cola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60" y="1224000"/>
            <a:ext cx="5183280" cy="33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Conflit « marketing »(1980)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Pespi Cola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Coca Cola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 Je suis meilleur que le concurrent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publicités,dégustations,concour</a:t>
            </a: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Campagnes publicitaires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subversion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147280" y="1584000"/>
            <a:ext cx="3708000" cy="28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48920" y="1091520"/>
            <a:ext cx="8244720" cy="37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34240" y="288360"/>
            <a:ext cx="8609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Opération Infektion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1368000"/>
            <a:ext cx="628128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froide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Opération de l’URSS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 Le VIH est fabriqué au U.S.A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 documents « scientifiques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Subversion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Désinformation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760000" y="1584000"/>
            <a:ext cx="3359880" cy="25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48920" y="1091520"/>
            <a:ext cx="8244720" cy="37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34240" y="288360"/>
            <a:ext cx="8609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Printemps Arabe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1152000"/>
            <a:ext cx="6281280" cy="33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« révolution 2.0 »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Monde Arabe et son peuple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L’information par la technologie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Révolutions « Facebook » et « Twitter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Coupure du net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Coupure téléphonique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 de l’information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LibreOffice/5.3.7.2$Windows_X86_64 LibreOffice_project/6b8ed514a9f8b44d37a1b96673cbbdd077e24059</Application>
  <Words>51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fr-FR</dc:language>
  <cp:lastModifiedBy/>
  <dcterms:modified xsi:type="dcterms:W3CDTF">2019-06-24T11:25:19Z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