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5"/>
  </p:notesMasterIdLst>
  <p:handoutMasterIdLst>
    <p:handoutMasterId r:id="rId16"/>
  </p:handoutMasterIdLst>
  <p:sldIdLst>
    <p:sldId id="263" r:id="rId2"/>
    <p:sldId id="275" r:id="rId3"/>
    <p:sldId id="277" r:id="rId4"/>
    <p:sldId id="265" r:id="rId5"/>
    <p:sldId id="280" r:id="rId6"/>
    <p:sldId id="276" r:id="rId7"/>
    <p:sldId id="281" r:id="rId8"/>
    <p:sldId id="262" r:id="rId9"/>
    <p:sldId id="268" r:id="rId10"/>
    <p:sldId id="269" r:id="rId11"/>
    <p:sldId id="279" r:id="rId12"/>
    <p:sldId id="273" r:id="rId13"/>
    <p:sldId id="274"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FF33"/>
    <a:srgbClr val="008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718" autoAdjust="0"/>
  </p:normalViewPr>
  <p:slideViewPr>
    <p:cSldViewPr>
      <p:cViewPr varScale="1">
        <p:scale>
          <a:sx n="103" d="100"/>
          <a:sy n="103" d="100"/>
        </p:scale>
        <p:origin x="642" y="96"/>
      </p:cViewPr>
      <p:guideLst>
        <p:guide orient="horz" pos="2160"/>
        <p:guide pos="2880"/>
      </p:guideLst>
    </p:cSldViewPr>
  </p:slideViewPr>
  <p:outlineViewPr>
    <p:cViewPr>
      <p:scale>
        <a:sx n="33" d="100"/>
        <a:sy n="33" d="100"/>
      </p:scale>
      <p:origin x="288"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6" d="100"/>
          <a:sy n="56" d="100"/>
        </p:scale>
        <p:origin x="-25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641946-98F4-491F-9102-DD45D4166C83}" type="slidenum">
              <a:rPr lang="fr-FR" smtClean="0"/>
              <a:pPr/>
              <a:t>‹N°›</a:t>
            </a:fld>
            <a:endParaRPr lang="fr-FR"/>
          </a:p>
        </p:txBody>
      </p:sp>
      <p:sp>
        <p:nvSpPr>
          <p:cNvPr id="3" name="Espace réservé du pied de page 2"/>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350091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817BF4-7B0A-4C8E-A1FC-82DE3A4FFEF0}" type="datetimeFigureOut">
              <a:rPr lang="fr-FR" smtClean="0"/>
              <a:pPr/>
              <a:t>03/09/2018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9E37F-3684-454A-9739-EDCB24652A7A}" type="slidenum">
              <a:rPr lang="fr-FR" smtClean="0"/>
              <a:pPr/>
              <a:t>‹N°›</a:t>
            </a:fld>
            <a:endParaRPr lang="fr-FR"/>
          </a:p>
        </p:txBody>
      </p:sp>
    </p:spTree>
    <p:extLst>
      <p:ext uri="{BB962C8B-B14F-4D97-AF65-F5344CB8AC3E}">
        <p14:creationId xmlns:p14="http://schemas.microsoft.com/office/powerpoint/2010/main" val="136711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214282" y="1071546"/>
            <a:ext cx="8643998" cy="5214974"/>
          </a:xfrm>
          <a:prstGeom prst="rect">
            <a:avLst/>
          </a:prstGeom>
        </p:spPr>
        <p:txBody>
          <a:bodyPr/>
          <a:lstStyle>
            <a:lvl1pPr>
              <a:lnSpc>
                <a:spcPct val="150000"/>
              </a:lnSpc>
              <a:buClr>
                <a:srgbClr val="CC3300"/>
              </a:buClr>
              <a:buSzPct val="200000"/>
              <a:buFontTx/>
              <a:buBlip>
                <a:blip r:embed="rId2"/>
              </a:buBlip>
              <a:defRPr sz="2400">
                <a:latin typeface="Tahoma" pitchFamily="34" charset="0"/>
                <a:ea typeface="Tahoma" pitchFamily="34" charset="0"/>
                <a:cs typeface="Tahoma" pitchFamily="34" charset="0"/>
              </a:defRPr>
            </a:lvl1pPr>
            <a:lvl2pPr>
              <a:lnSpc>
                <a:spcPct val="150000"/>
              </a:lnSpc>
              <a:buClr>
                <a:srgbClr val="FF3300"/>
              </a:buClr>
              <a:buSzPct val="200000"/>
              <a:buFontTx/>
              <a:buBlip>
                <a:blip r:embed="rId3"/>
              </a:buBlip>
              <a:defRPr sz="2000">
                <a:latin typeface="Tahoma" pitchFamily="34" charset="0"/>
                <a:ea typeface="Tahoma" pitchFamily="34" charset="0"/>
                <a:cs typeface="Tahoma" pitchFamily="34" charset="0"/>
              </a:defRPr>
            </a:lvl2pPr>
            <a:lvl3pPr>
              <a:lnSpc>
                <a:spcPct val="150000"/>
              </a:lnSpc>
              <a:buClr>
                <a:srgbClr val="FFCC00"/>
              </a:buClr>
              <a:buSzPct val="200000"/>
              <a:buFontTx/>
              <a:buBlip>
                <a:blip r:embed="rId4"/>
              </a:buBlip>
              <a:defRPr sz="1800">
                <a:latin typeface="Tahoma" pitchFamily="34" charset="0"/>
                <a:ea typeface="Tahoma" pitchFamily="34" charset="0"/>
                <a:cs typeface="Tahoma" pitchFamily="34" charset="0"/>
              </a:defRPr>
            </a:lvl3pPr>
            <a:lvl4pPr>
              <a:lnSpc>
                <a:spcPct val="150000"/>
              </a:lnSpc>
              <a:buClrTx/>
              <a:buSzPct val="200000"/>
              <a:buFontTx/>
              <a:buBlip>
                <a:blip r:embed="rId5"/>
              </a:buBlip>
              <a:defRPr sz="1600">
                <a:latin typeface="Tahoma" pitchFamily="34" charset="0"/>
                <a:ea typeface="Tahoma" pitchFamily="34" charset="0"/>
                <a:cs typeface="Tahoma" pitchFamily="34" charset="0"/>
              </a:defRPr>
            </a:lvl4pPr>
            <a:lvl5pPr marL="2057400" indent="-228600">
              <a:lnSpc>
                <a:spcPct val="150000"/>
              </a:lnSpc>
              <a:buClrTx/>
              <a:buFont typeface="Arial" panose="020B0604020202020204" pitchFamily="34" charset="0"/>
              <a:buChar char="•"/>
              <a:defRPr sz="1600">
                <a:latin typeface="Tahoma" pitchFamily="34" charset="0"/>
                <a:ea typeface="Tahoma" pitchFamily="34" charset="0"/>
                <a:cs typeface="Tahoma" pitchFamily="34" charset="0"/>
              </a:defRPr>
            </a:lvl5pPr>
            <a:lvl6pPr marL="2514600" indent="-228600">
              <a:lnSpc>
                <a:spcPct val="150000"/>
              </a:lnSpc>
              <a:buClr>
                <a:srgbClr val="000099"/>
              </a:buClr>
              <a:buFont typeface="Calibri" panose="020F0502020204030204" pitchFamily="34" charset="0"/>
              <a:buChar char="‒"/>
              <a:defRPr sz="1600"/>
            </a:lvl6pPr>
            <a:lvl7pPr>
              <a:lnSpc>
                <a:spcPct val="150000"/>
              </a:lnSpc>
              <a:defRPr/>
            </a:lvl7pPr>
          </a:lstStyle>
          <a:p>
            <a:pPr lvl="0"/>
            <a:r>
              <a:rPr lang="fr-FR"/>
              <a:t>   </a:t>
            </a:r>
          </a:p>
          <a:p>
            <a:pPr lvl="1"/>
            <a:r>
              <a:rPr lang="fr-FR"/>
              <a:t> Deuxième niveau</a:t>
            </a:r>
          </a:p>
          <a:p>
            <a:pPr lvl="2"/>
            <a:r>
              <a:rPr lang="fr-FR"/>
              <a:t> Troisième niveau</a:t>
            </a:r>
          </a:p>
          <a:p>
            <a:pPr lvl="3"/>
            <a:r>
              <a:rPr lang="fr-FR"/>
              <a:t> Quatrième niveau</a:t>
            </a:r>
          </a:p>
          <a:p>
            <a:pPr lvl="4"/>
            <a:r>
              <a:rPr lang="fr-FR"/>
              <a:t>Cinquième niveau</a:t>
            </a:r>
          </a:p>
          <a:p>
            <a:pPr lvl="5"/>
            <a:r>
              <a:rPr lang="fr-FR"/>
              <a:t> Sixième niveau</a:t>
            </a:r>
          </a:p>
          <a:p>
            <a:pPr lvl="6"/>
            <a:r>
              <a:rPr lang="fr-FR"/>
              <a:t> Septième niveau</a:t>
            </a:r>
            <a:endParaRPr lang="fr-FR" dirty="0"/>
          </a:p>
        </p:txBody>
      </p:sp>
      <p:sp>
        <p:nvSpPr>
          <p:cNvPr id="4" name="ZoneTexte 3"/>
          <p:cNvSpPr txBox="1"/>
          <p:nvPr userDrawn="1"/>
        </p:nvSpPr>
        <p:spPr>
          <a:xfrm>
            <a:off x="251520" y="260648"/>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3907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grpSp>
        <p:nvGrpSpPr>
          <p:cNvPr id="10" name="Groupe 9"/>
          <p:cNvGrpSpPr/>
          <p:nvPr userDrawn="1"/>
        </p:nvGrpSpPr>
        <p:grpSpPr>
          <a:xfrm>
            <a:off x="1071538" y="1857364"/>
            <a:ext cx="7142400" cy="1643074"/>
            <a:chOff x="1071538" y="1857364"/>
            <a:chExt cx="7142400" cy="1643074"/>
          </a:xfrm>
        </p:grpSpPr>
        <p:pic>
          <p:nvPicPr>
            <p:cNvPr id="2050" name="Picture 2"/>
            <p:cNvPicPr preferRelativeResize="0">
              <a:picLocks noChangeArrowheads="1"/>
            </p:cNvPicPr>
            <p:nvPr userDrawn="1"/>
          </p:nvPicPr>
          <p:blipFill>
            <a:blip r:embed="rId2" cstate="print"/>
            <a:srcRect/>
            <a:stretch>
              <a:fillRect/>
            </a:stretch>
          </p:blipFill>
          <p:spPr bwMode="auto">
            <a:xfrm>
              <a:off x="1071538" y="1858838"/>
              <a:ext cx="7142400" cy="1641600"/>
            </a:xfrm>
            <a:prstGeom prst="rect">
              <a:avLst/>
            </a:prstGeom>
            <a:noFill/>
            <a:ln w="9525">
              <a:noFill/>
              <a:miter lim="800000"/>
              <a:headEnd/>
              <a:tailEnd/>
            </a:ln>
            <a:effectLst/>
          </p:spPr>
        </p:pic>
        <p:sp>
          <p:nvSpPr>
            <p:cNvPr id="7" name="Titre 1"/>
            <p:cNvSpPr txBox="1">
              <a:spLocks/>
            </p:cNvSpPr>
            <p:nvPr userDrawn="1"/>
          </p:nvSpPr>
          <p:spPr>
            <a:xfrm>
              <a:off x="1071538" y="1857364"/>
              <a:ext cx="7142400" cy="1643074"/>
            </a:xfrm>
            <a:prstGeom prst="rect">
              <a:avLst/>
            </a:prstGeom>
            <a:noFill/>
            <a:ln w="12700">
              <a:noFill/>
            </a:ln>
          </p:spPr>
          <p:txBody>
            <a:bodyPr vert="horz" lIns="91440" tIns="45720" rIns="91440" bIns="45720" rtlCol="0" anchor="ctr">
              <a:normAutofit/>
            </a:bodyPr>
            <a:lstStyle>
              <a:lvl1pPr algn="l">
                <a:defRPr sz="2400" b="1">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grpSp>
      <p:sp>
        <p:nvSpPr>
          <p:cNvPr id="3" name="Sous-titre 2"/>
          <p:cNvSpPr>
            <a:spLocks noGrp="1"/>
          </p:cNvSpPr>
          <p:nvPr>
            <p:ph type="subTitle" idx="1" hasCustomPrompt="1"/>
          </p:nvPr>
        </p:nvSpPr>
        <p:spPr>
          <a:xfrm>
            <a:off x="1071538" y="1772816"/>
            <a:ext cx="7142400" cy="1752600"/>
          </a:xfrm>
          <a:prstGeom prst="rect">
            <a:avLst/>
          </a:prstGeom>
        </p:spPr>
        <p:txBody>
          <a:bodyPr anchor="ctr" anchorCtr="0">
            <a:normAutofit/>
          </a:bodyPr>
          <a:lstStyle>
            <a:lvl1pPr marL="0" indent="0" algn="ctr">
              <a:buNone/>
              <a:defRPr sz="28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   </a:t>
            </a:r>
            <a:endParaRPr lang="fr-FR" dirty="0"/>
          </a:p>
        </p:txBody>
      </p:sp>
      <p:sp>
        <p:nvSpPr>
          <p:cNvPr id="8" name="ZoneTexte 7"/>
          <p:cNvSpPr txBox="1"/>
          <p:nvPr userDrawn="1"/>
        </p:nvSpPr>
        <p:spPr>
          <a:xfrm>
            <a:off x="251520" y="260648"/>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214282" y="1071546"/>
            <a:ext cx="8643998" cy="5214974"/>
          </a:xfrm>
          <a:prstGeom prst="rect">
            <a:avLst/>
          </a:prstGeom>
        </p:spPr>
        <p:txBody>
          <a:bodyPr/>
          <a:lstStyle>
            <a:lvl1pPr>
              <a:lnSpc>
                <a:spcPct val="150000"/>
              </a:lnSpc>
              <a:buClr>
                <a:srgbClr val="CC3300"/>
              </a:buClr>
              <a:buSzPct val="200000"/>
              <a:buFontTx/>
              <a:buBlip>
                <a:blip r:embed="rId2"/>
              </a:buBlip>
              <a:defRPr sz="2400">
                <a:latin typeface="Tahoma" pitchFamily="34" charset="0"/>
                <a:ea typeface="Tahoma" pitchFamily="34" charset="0"/>
                <a:cs typeface="Tahoma" pitchFamily="34" charset="0"/>
              </a:defRPr>
            </a:lvl1pPr>
            <a:lvl2pPr>
              <a:lnSpc>
                <a:spcPct val="150000"/>
              </a:lnSpc>
              <a:buClr>
                <a:srgbClr val="FF3300"/>
              </a:buClr>
              <a:buSzPct val="200000"/>
              <a:buFontTx/>
              <a:buBlip>
                <a:blip r:embed="rId3"/>
              </a:buBlip>
              <a:defRPr sz="2000">
                <a:latin typeface="Tahoma" pitchFamily="34" charset="0"/>
                <a:ea typeface="Tahoma" pitchFamily="34" charset="0"/>
                <a:cs typeface="Tahoma" pitchFamily="34" charset="0"/>
              </a:defRPr>
            </a:lvl2pPr>
            <a:lvl3pPr>
              <a:lnSpc>
                <a:spcPct val="150000"/>
              </a:lnSpc>
              <a:buClr>
                <a:srgbClr val="FFCC00"/>
              </a:buClr>
              <a:buSzPct val="200000"/>
              <a:buFontTx/>
              <a:buBlip>
                <a:blip r:embed="rId4"/>
              </a:buBlip>
              <a:defRPr sz="1800">
                <a:latin typeface="Tahoma" pitchFamily="34" charset="0"/>
                <a:ea typeface="Tahoma" pitchFamily="34" charset="0"/>
                <a:cs typeface="Tahoma" pitchFamily="34" charset="0"/>
              </a:defRPr>
            </a:lvl3pPr>
            <a:lvl4pPr>
              <a:lnSpc>
                <a:spcPct val="150000"/>
              </a:lnSpc>
              <a:buClrTx/>
              <a:buSzPct val="200000"/>
              <a:buFontTx/>
              <a:buBlip>
                <a:blip r:embed="rId5"/>
              </a:buBlip>
              <a:defRPr sz="1600">
                <a:latin typeface="Tahoma" pitchFamily="34" charset="0"/>
                <a:ea typeface="Tahoma" pitchFamily="34" charset="0"/>
                <a:cs typeface="Tahoma" pitchFamily="34" charset="0"/>
              </a:defRPr>
            </a:lvl4pPr>
            <a:lvl5pPr marL="2114550" indent="-285750">
              <a:lnSpc>
                <a:spcPct val="150000"/>
              </a:lnSpc>
              <a:buClrTx/>
              <a:buFont typeface="Tahoma" panose="020B0604030504040204" pitchFamily="34" charset="0"/>
              <a:buChar char="‒"/>
              <a:defRPr sz="1600">
                <a:latin typeface="Tahoma" pitchFamily="34" charset="0"/>
                <a:ea typeface="Tahoma" pitchFamily="34" charset="0"/>
                <a:cs typeface="Tahoma" pitchFamily="34" charset="0"/>
              </a:defRPr>
            </a:lvl5pPr>
            <a:lvl6pPr marL="2514600" indent="-228600">
              <a:lnSpc>
                <a:spcPct val="150000"/>
              </a:lnSpc>
              <a:buClr>
                <a:srgbClr val="000099"/>
              </a:buClr>
              <a:buFont typeface="Arial" panose="020B0604020202020204" pitchFamily="34" charset="0"/>
              <a:buChar char="•"/>
              <a:defRPr/>
            </a:lvl6pPr>
            <a:lvl7pPr>
              <a:lnSpc>
                <a:spcPct val="150000"/>
              </a:lnSpc>
              <a:defRPr/>
            </a:lvl7pPr>
          </a:lstStyle>
          <a:p>
            <a:pPr lvl="0"/>
            <a:r>
              <a:rPr lang="fr-FR" dirty="0"/>
              <a:t> Cliquez pour modifier les styles du texte du masque</a:t>
            </a:r>
          </a:p>
          <a:p>
            <a:pPr lvl="1"/>
            <a:r>
              <a:rPr lang="fr-FR"/>
              <a:t> Deuxième niveau</a:t>
            </a:r>
          </a:p>
          <a:p>
            <a:pPr lvl="2"/>
            <a:r>
              <a:rPr lang="fr-FR"/>
              <a:t> Troisième niveau</a:t>
            </a:r>
          </a:p>
          <a:p>
            <a:pPr lvl="3"/>
            <a:r>
              <a:rPr lang="fr-FR"/>
              <a:t> Quatrième niveau</a:t>
            </a:r>
          </a:p>
          <a:p>
            <a:pPr lvl="4"/>
            <a:r>
              <a:rPr lang="fr-FR"/>
              <a:t>Cinquième niveau</a:t>
            </a:r>
          </a:p>
          <a:p>
            <a:pPr lvl="5"/>
            <a:r>
              <a:rPr lang="fr-FR"/>
              <a:t> Sixième niveau</a:t>
            </a:r>
          </a:p>
          <a:p>
            <a:pPr lvl="6"/>
            <a:r>
              <a:rPr lang="fr-FR"/>
              <a:t> Septième niveau</a:t>
            </a:r>
            <a:endParaRPr lang="fr-FR" dirty="0"/>
          </a:p>
        </p:txBody>
      </p:sp>
      <p:sp>
        <p:nvSpPr>
          <p:cNvPr id="4" name="ZoneTexte 3"/>
          <p:cNvSpPr txBox="1"/>
          <p:nvPr userDrawn="1"/>
        </p:nvSpPr>
        <p:spPr>
          <a:xfrm>
            <a:off x="251520" y="258332"/>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5889625" y="5575320"/>
            <a:ext cx="3146425" cy="641350"/>
          </a:xfrm>
          <a:prstGeom prst="rect">
            <a:avLst/>
          </a:prstGeom>
          <a:noFill/>
          <a:ln w="9525">
            <a:noFill/>
            <a:miter lim="800000"/>
            <a:headEnd/>
            <a:tailEnd/>
          </a:ln>
        </p:spPr>
        <p:txBody>
          <a:bodyPr lIns="92075" tIns="46038" rIns="92075" bIns="46038">
            <a:spAutoFit/>
          </a:bodyPr>
          <a:lstStyle/>
          <a:p>
            <a:pPr>
              <a:buFont typeface="Wingdings" pitchFamily="2" charset="2"/>
              <a:buNone/>
            </a:pPr>
            <a:r>
              <a:rPr lang="fr-FR" sz="1800" dirty="0">
                <a:latin typeface="Tahoma" pitchFamily="34" charset="0"/>
              </a:rPr>
              <a:t>7 - Vos questions sont les bienvenues. N’hésitez pas…</a:t>
            </a:r>
          </a:p>
        </p:txBody>
      </p:sp>
      <p:sp>
        <p:nvSpPr>
          <p:cNvPr id="5" name="Rectangle 5"/>
          <p:cNvSpPr>
            <a:spLocks noChangeArrowheads="1"/>
          </p:cNvSpPr>
          <p:nvPr userDrawn="1"/>
        </p:nvSpPr>
        <p:spPr bwMode="auto">
          <a:xfrm>
            <a:off x="5932520" y="1156459"/>
            <a:ext cx="3211480" cy="1477970"/>
          </a:xfrm>
          <a:prstGeom prst="rect">
            <a:avLst/>
          </a:prstGeom>
          <a:noFill/>
          <a:ln w="9525">
            <a:noFill/>
            <a:miter lim="800000"/>
            <a:headEnd/>
            <a:tailEnd/>
          </a:ln>
        </p:spPr>
        <p:txBody>
          <a:bodyPr wrap="square" lIns="92075" tIns="46038" rIns="92075" bIns="46038">
            <a:spAutoFit/>
          </a:bodyPr>
          <a:lstStyle/>
          <a:p>
            <a:pPr>
              <a:spcBef>
                <a:spcPct val="20000"/>
              </a:spcBef>
              <a:buFont typeface="Wingdings" pitchFamily="2" charset="2"/>
              <a:buNone/>
            </a:pPr>
            <a:r>
              <a:rPr lang="fr-FR" sz="1800" dirty="0">
                <a:latin typeface="Tahoma" pitchFamily="34" charset="0"/>
              </a:rPr>
              <a:t>4 - Les conversations en aparté « brouillent » notre</a:t>
            </a:r>
            <a:r>
              <a:rPr lang="fr-FR" sz="1800" baseline="0" dirty="0">
                <a:latin typeface="Tahoma" pitchFamily="34" charset="0"/>
              </a:rPr>
              <a:t>  </a:t>
            </a:r>
            <a:r>
              <a:rPr lang="fr-FR" sz="1800" dirty="0">
                <a:latin typeface="Tahoma" pitchFamily="34" charset="0"/>
              </a:rPr>
              <a:t>communication. Respectez le  travail du groupe ou bien       quittez la salle.</a:t>
            </a:r>
          </a:p>
        </p:txBody>
      </p:sp>
      <p:sp>
        <p:nvSpPr>
          <p:cNvPr id="6" name="Rectangle 6"/>
          <p:cNvSpPr>
            <a:spLocks noChangeArrowheads="1"/>
          </p:cNvSpPr>
          <p:nvPr userDrawn="1"/>
        </p:nvSpPr>
        <p:spPr bwMode="auto">
          <a:xfrm>
            <a:off x="1142976" y="5500702"/>
            <a:ext cx="3571900" cy="641350"/>
          </a:xfrm>
          <a:prstGeom prst="rect">
            <a:avLst/>
          </a:prstGeom>
          <a:noFill/>
          <a:ln w="9525">
            <a:noFill/>
            <a:miter lim="800000"/>
            <a:headEnd/>
            <a:tailEnd/>
          </a:ln>
        </p:spPr>
        <p:txBody>
          <a:bodyPr wrap="square" lIns="92075" tIns="46038" rIns="92075" bIns="46038">
            <a:spAutoFit/>
          </a:bodyPr>
          <a:lstStyle/>
          <a:p>
            <a:pPr>
              <a:spcBef>
                <a:spcPct val="20000"/>
              </a:spcBef>
              <a:buFont typeface="Wingdings" pitchFamily="2" charset="2"/>
              <a:buNone/>
            </a:pPr>
            <a:r>
              <a:rPr lang="fr-FR" sz="1800" dirty="0">
                <a:latin typeface="Tahoma" pitchFamily="34" charset="0"/>
              </a:rPr>
              <a:t>3 - Rangez votre journal gratuit à sa place</a:t>
            </a:r>
          </a:p>
        </p:txBody>
      </p:sp>
      <p:sp>
        <p:nvSpPr>
          <p:cNvPr id="7" name="Rectangle 7"/>
          <p:cNvSpPr>
            <a:spLocks noChangeArrowheads="1"/>
          </p:cNvSpPr>
          <p:nvPr userDrawn="1"/>
        </p:nvSpPr>
        <p:spPr bwMode="auto">
          <a:xfrm>
            <a:off x="5921375" y="2849565"/>
            <a:ext cx="3101975" cy="915988"/>
          </a:xfrm>
          <a:prstGeom prst="rect">
            <a:avLst/>
          </a:prstGeom>
          <a:noFill/>
          <a:ln w="9525">
            <a:noFill/>
            <a:miter lim="800000"/>
            <a:headEnd/>
            <a:tailEnd/>
          </a:ln>
        </p:spPr>
        <p:txBody>
          <a:bodyPr lIns="92075" tIns="46038" rIns="92075" bIns="46038">
            <a:spAutoFit/>
          </a:bodyPr>
          <a:lstStyle/>
          <a:p>
            <a:pPr>
              <a:spcBef>
                <a:spcPct val="20000"/>
              </a:spcBef>
              <a:buFont typeface="Wingdings" pitchFamily="2" charset="2"/>
              <a:buNone/>
            </a:pPr>
            <a:r>
              <a:rPr lang="fr-FR" sz="1800" dirty="0">
                <a:latin typeface="Tahoma" pitchFamily="34" charset="0"/>
              </a:rPr>
              <a:t>5 - Commodités : sortez et revenez en silence, sans nous déranger</a:t>
            </a:r>
          </a:p>
        </p:txBody>
      </p:sp>
      <p:sp>
        <p:nvSpPr>
          <p:cNvPr id="8" name="Rectangle 8"/>
          <p:cNvSpPr>
            <a:spLocks noChangeArrowheads="1"/>
          </p:cNvSpPr>
          <p:nvPr userDrawn="1"/>
        </p:nvSpPr>
        <p:spPr bwMode="auto">
          <a:xfrm>
            <a:off x="1071538" y="3614744"/>
            <a:ext cx="3705752" cy="923972"/>
          </a:xfrm>
          <a:prstGeom prst="rect">
            <a:avLst/>
          </a:prstGeom>
          <a:noFill/>
          <a:ln w="9525">
            <a:noFill/>
            <a:miter lim="800000"/>
            <a:headEnd/>
            <a:tailEnd/>
          </a:ln>
        </p:spPr>
        <p:txBody>
          <a:bodyPr wrap="square" lIns="92075" tIns="46038" rIns="92075" bIns="46038">
            <a:spAutoFit/>
          </a:bodyPr>
          <a:lstStyle/>
          <a:p>
            <a:pPr>
              <a:spcBef>
                <a:spcPct val="20000"/>
              </a:spcBef>
              <a:buFont typeface="Wingdings" pitchFamily="2" charset="2"/>
              <a:buNone/>
            </a:pPr>
            <a:r>
              <a:rPr lang="fr-FR" sz="1800" dirty="0">
                <a:latin typeface="Tahoma" pitchFamily="34" charset="0"/>
              </a:rPr>
              <a:t>2 - Toute « vie électrique » de votre </a:t>
            </a:r>
            <a:r>
              <a:rPr lang="fr-FR" sz="1800" b="1" dirty="0">
                <a:latin typeface="Tahoma" pitchFamily="34" charset="0"/>
              </a:rPr>
              <a:t>PC</a:t>
            </a:r>
            <a:r>
              <a:rPr lang="fr-FR" sz="1800" dirty="0">
                <a:latin typeface="Tahoma" pitchFamily="34" charset="0"/>
              </a:rPr>
              <a:t> ou de votre </a:t>
            </a:r>
            <a:r>
              <a:rPr lang="fr-FR" sz="1800" b="1" dirty="0">
                <a:latin typeface="Tahoma" pitchFamily="34" charset="0"/>
              </a:rPr>
              <a:t>téléphone</a:t>
            </a:r>
            <a:r>
              <a:rPr lang="fr-FR" sz="1800" b="1" baseline="0" dirty="0">
                <a:latin typeface="Tahoma" pitchFamily="34" charset="0"/>
              </a:rPr>
              <a:t> </a:t>
            </a:r>
            <a:r>
              <a:rPr lang="fr-FR" sz="1800" b="0" baseline="0" dirty="0">
                <a:latin typeface="Tahoma" pitchFamily="34" charset="0"/>
              </a:rPr>
              <a:t>est proscrite…</a:t>
            </a:r>
            <a:endParaRPr lang="fr-FR" sz="1600" b="0" i="1" dirty="0">
              <a:latin typeface="Tahoma" pitchFamily="34" charset="0"/>
            </a:endParaRPr>
          </a:p>
        </p:txBody>
      </p:sp>
      <p:grpSp>
        <p:nvGrpSpPr>
          <p:cNvPr id="9" name="Group 9"/>
          <p:cNvGrpSpPr>
            <a:grpSpLocks/>
          </p:cNvGrpSpPr>
          <p:nvPr userDrawn="1"/>
        </p:nvGrpSpPr>
        <p:grpSpPr bwMode="auto">
          <a:xfrm>
            <a:off x="5105412" y="2928934"/>
            <a:ext cx="752472" cy="773112"/>
            <a:chOff x="626" y="3122"/>
            <a:chExt cx="488" cy="487"/>
          </a:xfrm>
        </p:grpSpPr>
        <p:sp>
          <p:nvSpPr>
            <p:cNvPr id="10" name="AutoShape 10"/>
            <p:cNvSpPr>
              <a:spLocks noChangeArrowheads="1"/>
            </p:cNvSpPr>
            <p:nvPr/>
          </p:nvSpPr>
          <p:spPr bwMode="auto">
            <a:xfrm>
              <a:off x="626" y="3122"/>
              <a:ext cx="488" cy="487"/>
            </a:xfrm>
            <a:prstGeom prst="roundRect">
              <a:avLst>
                <a:gd name="adj" fmla="val 12407"/>
              </a:avLst>
            </a:prstGeom>
            <a:solidFill>
              <a:srgbClr val="FFFFFF"/>
            </a:solidFill>
            <a:ln w="3175">
              <a:solidFill>
                <a:srgbClr val="000000"/>
              </a:solidFill>
              <a:round/>
              <a:headEnd/>
              <a:tailEnd/>
            </a:ln>
          </p:spPr>
          <p:txBody>
            <a:bodyPr/>
            <a:lstStyle/>
            <a:p>
              <a:endParaRPr lang="fr-FR"/>
            </a:p>
          </p:txBody>
        </p:sp>
        <p:grpSp>
          <p:nvGrpSpPr>
            <p:cNvPr id="11" name="Group 11"/>
            <p:cNvGrpSpPr>
              <a:grpSpLocks/>
            </p:cNvGrpSpPr>
            <p:nvPr/>
          </p:nvGrpSpPr>
          <p:grpSpPr bwMode="auto">
            <a:xfrm>
              <a:off x="670" y="3165"/>
              <a:ext cx="409" cy="398"/>
              <a:chOff x="670" y="3165"/>
              <a:chExt cx="409" cy="398"/>
            </a:xfrm>
          </p:grpSpPr>
          <p:grpSp>
            <p:nvGrpSpPr>
              <p:cNvPr id="12" name="Group 12"/>
              <p:cNvGrpSpPr>
                <a:grpSpLocks/>
              </p:cNvGrpSpPr>
              <p:nvPr/>
            </p:nvGrpSpPr>
            <p:grpSpPr bwMode="auto">
              <a:xfrm>
                <a:off x="670" y="3170"/>
                <a:ext cx="153" cy="393"/>
                <a:chOff x="670" y="3170"/>
                <a:chExt cx="153" cy="393"/>
              </a:xfrm>
            </p:grpSpPr>
            <p:sp>
              <p:nvSpPr>
                <p:cNvPr id="17" name="Freeform 13"/>
                <p:cNvSpPr>
                  <a:spLocks/>
                </p:cNvSpPr>
                <p:nvPr/>
              </p:nvSpPr>
              <p:spPr bwMode="auto">
                <a:xfrm>
                  <a:off x="670" y="3244"/>
                  <a:ext cx="153" cy="319"/>
                </a:xfrm>
                <a:custGeom>
                  <a:avLst/>
                  <a:gdLst>
                    <a:gd name="T0" fmla="*/ 0 w 765"/>
                    <a:gd name="T1" fmla="*/ 0 h 1596"/>
                    <a:gd name="T2" fmla="*/ 0 w 765"/>
                    <a:gd name="T3" fmla="*/ 0 h 1596"/>
                    <a:gd name="T4" fmla="*/ 0 w 765"/>
                    <a:gd name="T5" fmla="*/ 0 h 1596"/>
                    <a:gd name="T6" fmla="*/ 0 w 765"/>
                    <a:gd name="T7" fmla="*/ 0 h 1596"/>
                    <a:gd name="T8" fmla="*/ 0 w 765"/>
                    <a:gd name="T9" fmla="*/ 0 h 1596"/>
                    <a:gd name="T10" fmla="*/ 0 w 765"/>
                    <a:gd name="T11" fmla="*/ 0 h 1596"/>
                    <a:gd name="T12" fmla="*/ 0 w 765"/>
                    <a:gd name="T13" fmla="*/ 0 h 1596"/>
                    <a:gd name="T14" fmla="*/ 0 w 765"/>
                    <a:gd name="T15" fmla="*/ 0 h 1596"/>
                    <a:gd name="T16" fmla="*/ 0 w 765"/>
                    <a:gd name="T17" fmla="*/ 0 h 1596"/>
                    <a:gd name="T18" fmla="*/ 0 w 765"/>
                    <a:gd name="T19" fmla="*/ 0 h 1596"/>
                    <a:gd name="T20" fmla="*/ 0 w 765"/>
                    <a:gd name="T21" fmla="*/ 0 h 1596"/>
                    <a:gd name="T22" fmla="*/ 0 w 765"/>
                    <a:gd name="T23" fmla="*/ 0 h 1596"/>
                    <a:gd name="T24" fmla="*/ 0 w 765"/>
                    <a:gd name="T25" fmla="*/ 0 h 1596"/>
                    <a:gd name="T26" fmla="*/ 0 w 765"/>
                    <a:gd name="T27" fmla="*/ 0 h 1596"/>
                    <a:gd name="T28" fmla="*/ 0 w 765"/>
                    <a:gd name="T29" fmla="*/ 0 h 1596"/>
                    <a:gd name="T30" fmla="*/ 0 w 765"/>
                    <a:gd name="T31" fmla="*/ 0 h 1596"/>
                    <a:gd name="T32" fmla="*/ 0 w 765"/>
                    <a:gd name="T33" fmla="*/ 0 h 1596"/>
                    <a:gd name="T34" fmla="*/ 0 w 765"/>
                    <a:gd name="T35" fmla="*/ 0 h 1596"/>
                    <a:gd name="T36" fmla="*/ 0 w 765"/>
                    <a:gd name="T37" fmla="*/ 0 h 1596"/>
                    <a:gd name="T38" fmla="*/ 0 w 765"/>
                    <a:gd name="T39" fmla="*/ 0 h 1596"/>
                    <a:gd name="T40" fmla="*/ 0 w 765"/>
                    <a:gd name="T41" fmla="*/ 0 h 1596"/>
                    <a:gd name="T42" fmla="*/ 0 w 765"/>
                    <a:gd name="T43" fmla="*/ 0 h 1596"/>
                    <a:gd name="T44" fmla="*/ 0 w 765"/>
                    <a:gd name="T45" fmla="*/ 0 h 1596"/>
                    <a:gd name="T46" fmla="*/ 0 w 765"/>
                    <a:gd name="T47" fmla="*/ 0 h 1596"/>
                    <a:gd name="T48" fmla="*/ 0 w 765"/>
                    <a:gd name="T49" fmla="*/ 0 h 1596"/>
                    <a:gd name="T50" fmla="*/ 0 w 765"/>
                    <a:gd name="T51" fmla="*/ 0 h 1596"/>
                    <a:gd name="T52" fmla="*/ 0 w 765"/>
                    <a:gd name="T53" fmla="*/ 0 h 1596"/>
                    <a:gd name="T54" fmla="*/ 0 w 765"/>
                    <a:gd name="T55" fmla="*/ 0 h 1596"/>
                    <a:gd name="T56" fmla="*/ 0 w 765"/>
                    <a:gd name="T57" fmla="*/ 0 h 1596"/>
                    <a:gd name="T58" fmla="*/ 0 w 765"/>
                    <a:gd name="T59" fmla="*/ 0 h 1596"/>
                    <a:gd name="T60" fmla="*/ 0 w 765"/>
                    <a:gd name="T61" fmla="*/ 0 h 1596"/>
                    <a:gd name="T62" fmla="*/ 0 w 765"/>
                    <a:gd name="T63" fmla="*/ 0 h 1596"/>
                    <a:gd name="T64" fmla="*/ 0 w 765"/>
                    <a:gd name="T65" fmla="*/ 0 h 1596"/>
                    <a:gd name="T66" fmla="*/ 0 w 765"/>
                    <a:gd name="T67" fmla="*/ 0 h 1596"/>
                    <a:gd name="T68" fmla="*/ 0 w 765"/>
                    <a:gd name="T69" fmla="*/ 0 h 1596"/>
                    <a:gd name="T70" fmla="*/ 0 w 765"/>
                    <a:gd name="T71" fmla="*/ 0 h 1596"/>
                    <a:gd name="T72" fmla="*/ 0 w 765"/>
                    <a:gd name="T73" fmla="*/ 0 h 1596"/>
                    <a:gd name="T74" fmla="*/ 0 w 765"/>
                    <a:gd name="T75" fmla="*/ 0 h 1596"/>
                    <a:gd name="T76" fmla="*/ 0 w 765"/>
                    <a:gd name="T77" fmla="*/ 0 h 1596"/>
                    <a:gd name="T78" fmla="*/ 0 w 765"/>
                    <a:gd name="T79" fmla="*/ 0 h 1596"/>
                    <a:gd name="T80" fmla="*/ 0 w 765"/>
                    <a:gd name="T81" fmla="*/ 0 h 1596"/>
                    <a:gd name="T82" fmla="*/ 0 w 765"/>
                    <a:gd name="T83" fmla="*/ 0 h 1596"/>
                    <a:gd name="T84" fmla="*/ 0 w 765"/>
                    <a:gd name="T85" fmla="*/ 0 h 1596"/>
                    <a:gd name="T86" fmla="*/ 0 w 765"/>
                    <a:gd name="T87" fmla="*/ 0 h 1596"/>
                    <a:gd name="T88" fmla="*/ 0 w 765"/>
                    <a:gd name="T89" fmla="*/ 0 h 1596"/>
                    <a:gd name="T90" fmla="*/ 0 w 765"/>
                    <a:gd name="T91" fmla="*/ 0 h 1596"/>
                    <a:gd name="T92" fmla="*/ 0 w 765"/>
                    <a:gd name="T93" fmla="*/ 0 h 1596"/>
                    <a:gd name="T94" fmla="*/ 0 w 765"/>
                    <a:gd name="T95" fmla="*/ 0 h 1596"/>
                    <a:gd name="T96" fmla="*/ 0 w 765"/>
                    <a:gd name="T97" fmla="*/ 0 h 15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65"/>
                    <a:gd name="T148" fmla="*/ 0 h 1596"/>
                    <a:gd name="T149" fmla="*/ 765 w 765"/>
                    <a:gd name="T150" fmla="*/ 1596 h 15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65" h="1596">
                      <a:moveTo>
                        <a:pt x="184" y="0"/>
                      </a:moveTo>
                      <a:lnTo>
                        <a:pt x="586" y="0"/>
                      </a:lnTo>
                      <a:lnTo>
                        <a:pt x="599" y="0"/>
                      </a:lnTo>
                      <a:lnTo>
                        <a:pt x="609" y="2"/>
                      </a:lnTo>
                      <a:lnTo>
                        <a:pt x="618" y="4"/>
                      </a:lnTo>
                      <a:lnTo>
                        <a:pt x="630" y="5"/>
                      </a:lnTo>
                      <a:lnTo>
                        <a:pt x="640" y="8"/>
                      </a:lnTo>
                      <a:lnTo>
                        <a:pt x="649" y="10"/>
                      </a:lnTo>
                      <a:lnTo>
                        <a:pt x="661" y="13"/>
                      </a:lnTo>
                      <a:lnTo>
                        <a:pt x="670" y="18"/>
                      </a:lnTo>
                      <a:lnTo>
                        <a:pt x="679" y="22"/>
                      </a:lnTo>
                      <a:lnTo>
                        <a:pt x="688" y="26"/>
                      </a:lnTo>
                      <a:lnTo>
                        <a:pt x="700" y="32"/>
                      </a:lnTo>
                      <a:lnTo>
                        <a:pt x="709" y="40"/>
                      </a:lnTo>
                      <a:lnTo>
                        <a:pt x="720" y="48"/>
                      </a:lnTo>
                      <a:lnTo>
                        <a:pt x="731" y="57"/>
                      </a:lnTo>
                      <a:lnTo>
                        <a:pt x="739" y="67"/>
                      </a:lnTo>
                      <a:lnTo>
                        <a:pt x="747" y="76"/>
                      </a:lnTo>
                      <a:lnTo>
                        <a:pt x="756" y="89"/>
                      </a:lnTo>
                      <a:lnTo>
                        <a:pt x="759" y="99"/>
                      </a:lnTo>
                      <a:lnTo>
                        <a:pt x="765" y="112"/>
                      </a:lnTo>
                      <a:lnTo>
                        <a:pt x="765" y="124"/>
                      </a:lnTo>
                      <a:lnTo>
                        <a:pt x="765" y="134"/>
                      </a:lnTo>
                      <a:lnTo>
                        <a:pt x="765" y="725"/>
                      </a:lnTo>
                      <a:lnTo>
                        <a:pt x="763" y="732"/>
                      </a:lnTo>
                      <a:lnTo>
                        <a:pt x="760" y="739"/>
                      </a:lnTo>
                      <a:lnTo>
                        <a:pt x="758" y="746"/>
                      </a:lnTo>
                      <a:lnTo>
                        <a:pt x="754" y="753"/>
                      </a:lnTo>
                      <a:lnTo>
                        <a:pt x="749" y="760"/>
                      </a:lnTo>
                      <a:lnTo>
                        <a:pt x="743" y="767"/>
                      </a:lnTo>
                      <a:lnTo>
                        <a:pt x="733" y="773"/>
                      </a:lnTo>
                      <a:lnTo>
                        <a:pt x="724" y="779"/>
                      </a:lnTo>
                      <a:lnTo>
                        <a:pt x="715" y="782"/>
                      </a:lnTo>
                      <a:lnTo>
                        <a:pt x="706" y="784"/>
                      </a:lnTo>
                      <a:lnTo>
                        <a:pt x="696" y="784"/>
                      </a:lnTo>
                      <a:lnTo>
                        <a:pt x="687" y="783"/>
                      </a:lnTo>
                      <a:lnTo>
                        <a:pt x="678" y="781"/>
                      </a:lnTo>
                      <a:lnTo>
                        <a:pt x="669" y="778"/>
                      </a:lnTo>
                      <a:lnTo>
                        <a:pt x="662" y="776"/>
                      </a:lnTo>
                      <a:lnTo>
                        <a:pt x="655" y="770"/>
                      </a:lnTo>
                      <a:lnTo>
                        <a:pt x="649" y="765"/>
                      </a:lnTo>
                      <a:lnTo>
                        <a:pt x="644" y="759"/>
                      </a:lnTo>
                      <a:lnTo>
                        <a:pt x="640" y="753"/>
                      </a:lnTo>
                      <a:lnTo>
                        <a:pt x="636" y="747"/>
                      </a:lnTo>
                      <a:lnTo>
                        <a:pt x="635" y="743"/>
                      </a:lnTo>
                      <a:lnTo>
                        <a:pt x="633" y="737"/>
                      </a:lnTo>
                      <a:lnTo>
                        <a:pt x="631" y="732"/>
                      </a:lnTo>
                      <a:lnTo>
                        <a:pt x="630" y="724"/>
                      </a:lnTo>
                      <a:lnTo>
                        <a:pt x="631" y="270"/>
                      </a:lnTo>
                      <a:lnTo>
                        <a:pt x="586" y="270"/>
                      </a:lnTo>
                      <a:lnTo>
                        <a:pt x="586" y="1506"/>
                      </a:lnTo>
                      <a:lnTo>
                        <a:pt x="586" y="1518"/>
                      </a:lnTo>
                      <a:lnTo>
                        <a:pt x="583" y="1532"/>
                      </a:lnTo>
                      <a:lnTo>
                        <a:pt x="577" y="1545"/>
                      </a:lnTo>
                      <a:lnTo>
                        <a:pt x="571" y="1557"/>
                      </a:lnTo>
                      <a:lnTo>
                        <a:pt x="564" y="1566"/>
                      </a:lnTo>
                      <a:lnTo>
                        <a:pt x="556" y="1576"/>
                      </a:lnTo>
                      <a:lnTo>
                        <a:pt x="546" y="1581"/>
                      </a:lnTo>
                      <a:lnTo>
                        <a:pt x="535" y="1588"/>
                      </a:lnTo>
                      <a:lnTo>
                        <a:pt x="526" y="1590"/>
                      </a:lnTo>
                      <a:lnTo>
                        <a:pt x="517" y="1594"/>
                      </a:lnTo>
                      <a:lnTo>
                        <a:pt x="508" y="1595"/>
                      </a:lnTo>
                      <a:lnTo>
                        <a:pt x="498" y="1596"/>
                      </a:lnTo>
                      <a:lnTo>
                        <a:pt x="488" y="1596"/>
                      </a:lnTo>
                      <a:lnTo>
                        <a:pt x="477" y="1594"/>
                      </a:lnTo>
                      <a:lnTo>
                        <a:pt x="464" y="1590"/>
                      </a:lnTo>
                      <a:lnTo>
                        <a:pt x="454" y="1585"/>
                      </a:lnTo>
                      <a:lnTo>
                        <a:pt x="444" y="1581"/>
                      </a:lnTo>
                      <a:lnTo>
                        <a:pt x="437" y="1575"/>
                      </a:lnTo>
                      <a:lnTo>
                        <a:pt x="430" y="1568"/>
                      </a:lnTo>
                      <a:lnTo>
                        <a:pt x="423" y="1559"/>
                      </a:lnTo>
                      <a:lnTo>
                        <a:pt x="417" y="1550"/>
                      </a:lnTo>
                      <a:lnTo>
                        <a:pt x="412" y="1543"/>
                      </a:lnTo>
                      <a:lnTo>
                        <a:pt x="410" y="1535"/>
                      </a:lnTo>
                      <a:lnTo>
                        <a:pt x="408" y="1527"/>
                      </a:lnTo>
                      <a:lnTo>
                        <a:pt x="406" y="1517"/>
                      </a:lnTo>
                      <a:lnTo>
                        <a:pt x="406" y="764"/>
                      </a:lnTo>
                      <a:lnTo>
                        <a:pt x="360" y="764"/>
                      </a:lnTo>
                      <a:lnTo>
                        <a:pt x="359" y="1512"/>
                      </a:lnTo>
                      <a:lnTo>
                        <a:pt x="358" y="1523"/>
                      </a:lnTo>
                      <a:lnTo>
                        <a:pt x="356" y="1533"/>
                      </a:lnTo>
                      <a:lnTo>
                        <a:pt x="350" y="1545"/>
                      </a:lnTo>
                      <a:lnTo>
                        <a:pt x="344" y="1556"/>
                      </a:lnTo>
                      <a:lnTo>
                        <a:pt x="335" y="1568"/>
                      </a:lnTo>
                      <a:lnTo>
                        <a:pt x="326" y="1576"/>
                      </a:lnTo>
                      <a:lnTo>
                        <a:pt x="315" y="1584"/>
                      </a:lnTo>
                      <a:lnTo>
                        <a:pt x="303" y="1590"/>
                      </a:lnTo>
                      <a:lnTo>
                        <a:pt x="290" y="1594"/>
                      </a:lnTo>
                      <a:lnTo>
                        <a:pt x="277" y="1596"/>
                      </a:lnTo>
                      <a:lnTo>
                        <a:pt x="264" y="1596"/>
                      </a:lnTo>
                      <a:lnTo>
                        <a:pt x="253" y="1594"/>
                      </a:lnTo>
                      <a:lnTo>
                        <a:pt x="243" y="1593"/>
                      </a:lnTo>
                      <a:lnTo>
                        <a:pt x="232" y="1589"/>
                      </a:lnTo>
                      <a:lnTo>
                        <a:pt x="224" y="1584"/>
                      </a:lnTo>
                      <a:lnTo>
                        <a:pt x="215" y="1577"/>
                      </a:lnTo>
                      <a:lnTo>
                        <a:pt x="205" y="1570"/>
                      </a:lnTo>
                      <a:lnTo>
                        <a:pt x="199" y="1563"/>
                      </a:lnTo>
                      <a:lnTo>
                        <a:pt x="192" y="1553"/>
                      </a:lnTo>
                      <a:lnTo>
                        <a:pt x="187" y="1545"/>
                      </a:lnTo>
                      <a:lnTo>
                        <a:pt x="184" y="1536"/>
                      </a:lnTo>
                      <a:lnTo>
                        <a:pt x="183" y="1529"/>
                      </a:lnTo>
                      <a:lnTo>
                        <a:pt x="179" y="1514"/>
                      </a:lnTo>
                      <a:lnTo>
                        <a:pt x="180" y="270"/>
                      </a:lnTo>
                      <a:lnTo>
                        <a:pt x="135" y="270"/>
                      </a:lnTo>
                      <a:lnTo>
                        <a:pt x="135" y="724"/>
                      </a:lnTo>
                      <a:lnTo>
                        <a:pt x="134" y="732"/>
                      </a:lnTo>
                      <a:lnTo>
                        <a:pt x="132" y="740"/>
                      </a:lnTo>
                      <a:lnTo>
                        <a:pt x="127" y="750"/>
                      </a:lnTo>
                      <a:lnTo>
                        <a:pt x="124" y="756"/>
                      </a:lnTo>
                      <a:lnTo>
                        <a:pt x="121" y="759"/>
                      </a:lnTo>
                      <a:lnTo>
                        <a:pt x="116" y="763"/>
                      </a:lnTo>
                      <a:lnTo>
                        <a:pt x="112" y="767"/>
                      </a:lnTo>
                      <a:lnTo>
                        <a:pt x="108" y="772"/>
                      </a:lnTo>
                      <a:lnTo>
                        <a:pt x="101" y="777"/>
                      </a:lnTo>
                      <a:lnTo>
                        <a:pt x="96" y="778"/>
                      </a:lnTo>
                      <a:lnTo>
                        <a:pt x="90" y="781"/>
                      </a:lnTo>
                      <a:lnTo>
                        <a:pt x="84" y="783"/>
                      </a:lnTo>
                      <a:lnTo>
                        <a:pt x="79" y="784"/>
                      </a:lnTo>
                      <a:lnTo>
                        <a:pt x="73" y="784"/>
                      </a:lnTo>
                      <a:lnTo>
                        <a:pt x="61" y="784"/>
                      </a:lnTo>
                      <a:lnTo>
                        <a:pt x="56" y="783"/>
                      </a:lnTo>
                      <a:lnTo>
                        <a:pt x="49" y="781"/>
                      </a:lnTo>
                      <a:lnTo>
                        <a:pt x="42" y="779"/>
                      </a:lnTo>
                      <a:lnTo>
                        <a:pt x="37" y="777"/>
                      </a:lnTo>
                      <a:lnTo>
                        <a:pt x="32" y="773"/>
                      </a:lnTo>
                      <a:lnTo>
                        <a:pt x="26" y="770"/>
                      </a:lnTo>
                      <a:lnTo>
                        <a:pt x="23" y="766"/>
                      </a:lnTo>
                      <a:lnTo>
                        <a:pt x="17" y="760"/>
                      </a:lnTo>
                      <a:lnTo>
                        <a:pt x="13" y="756"/>
                      </a:lnTo>
                      <a:lnTo>
                        <a:pt x="10" y="750"/>
                      </a:lnTo>
                      <a:lnTo>
                        <a:pt x="8" y="746"/>
                      </a:lnTo>
                      <a:lnTo>
                        <a:pt x="5" y="739"/>
                      </a:lnTo>
                      <a:lnTo>
                        <a:pt x="3" y="733"/>
                      </a:lnTo>
                      <a:lnTo>
                        <a:pt x="0" y="726"/>
                      </a:lnTo>
                      <a:lnTo>
                        <a:pt x="0" y="131"/>
                      </a:lnTo>
                      <a:lnTo>
                        <a:pt x="4" y="112"/>
                      </a:lnTo>
                      <a:lnTo>
                        <a:pt x="10" y="94"/>
                      </a:lnTo>
                      <a:lnTo>
                        <a:pt x="18" y="80"/>
                      </a:lnTo>
                      <a:lnTo>
                        <a:pt x="26" y="68"/>
                      </a:lnTo>
                      <a:lnTo>
                        <a:pt x="36" y="58"/>
                      </a:lnTo>
                      <a:lnTo>
                        <a:pt x="47" y="49"/>
                      </a:lnTo>
                      <a:lnTo>
                        <a:pt x="63" y="36"/>
                      </a:lnTo>
                      <a:lnTo>
                        <a:pt x="81" y="26"/>
                      </a:lnTo>
                      <a:lnTo>
                        <a:pt x="95" y="19"/>
                      </a:lnTo>
                      <a:lnTo>
                        <a:pt x="108" y="15"/>
                      </a:lnTo>
                      <a:lnTo>
                        <a:pt x="128" y="9"/>
                      </a:lnTo>
                      <a:lnTo>
                        <a:pt x="147" y="5"/>
                      </a:lnTo>
                      <a:lnTo>
                        <a:pt x="166" y="2"/>
                      </a:lnTo>
                      <a:lnTo>
                        <a:pt x="184" y="0"/>
                      </a:lnTo>
                      <a:close/>
                    </a:path>
                  </a:pathLst>
                </a:custGeom>
                <a:solidFill>
                  <a:srgbClr val="000000"/>
                </a:solidFill>
                <a:ln w="9525">
                  <a:noFill/>
                  <a:round/>
                  <a:headEnd/>
                  <a:tailEnd/>
                </a:ln>
              </p:spPr>
              <p:txBody>
                <a:bodyPr/>
                <a:lstStyle/>
                <a:p>
                  <a:endParaRPr lang="fr-FR"/>
                </a:p>
              </p:txBody>
            </p:sp>
            <p:sp>
              <p:nvSpPr>
                <p:cNvPr id="18" name="Oval 14"/>
                <p:cNvSpPr>
                  <a:spLocks noChangeArrowheads="1"/>
                </p:cNvSpPr>
                <p:nvPr/>
              </p:nvSpPr>
              <p:spPr bwMode="auto">
                <a:xfrm>
                  <a:off x="712" y="3170"/>
                  <a:ext cx="64" cy="63"/>
                </a:xfrm>
                <a:prstGeom prst="ellipse">
                  <a:avLst/>
                </a:prstGeom>
                <a:solidFill>
                  <a:srgbClr val="000000"/>
                </a:solidFill>
                <a:ln w="9525">
                  <a:noFill/>
                  <a:round/>
                  <a:headEnd/>
                  <a:tailEnd/>
                </a:ln>
              </p:spPr>
              <p:txBody>
                <a:bodyPr/>
                <a:lstStyle/>
                <a:p>
                  <a:endParaRPr lang="fr-FR"/>
                </a:p>
              </p:txBody>
            </p:sp>
          </p:grpSp>
          <p:grpSp>
            <p:nvGrpSpPr>
              <p:cNvPr id="13" name="Group 15"/>
              <p:cNvGrpSpPr>
                <a:grpSpLocks/>
              </p:cNvGrpSpPr>
              <p:nvPr/>
            </p:nvGrpSpPr>
            <p:grpSpPr bwMode="auto">
              <a:xfrm>
                <a:off x="896" y="3170"/>
                <a:ext cx="183" cy="393"/>
                <a:chOff x="896" y="3170"/>
                <a:chExt cx="183" cy="393"/>
              </a:xfrm>
            </p:grpSpPr>
            <p:sp>
              <p:nvSpPr>
                <p:cNvPr id="15" name="Freeform 16"/>
                <p:cNvSpPr>
                  <a:spLocks/>
                </p:cNvSpPr>
                <p:nvPr/>
              </p:nvSpPr>
              <p:spPr bwMode="auto">
                <a:xfrm>
                  <a:off x="896" y="3244"/>
                  <a:ext cx="183" cy="319"/>
                </a:xfrm>
                <a:custGeom>
                  <a:avLst/>
                  <a:gdLst>
                    <a:gd name="T0" fmla="*/ 0 w 915"/>
                    <a:gd name="T1" fmla="*/ 0 h 1593"/>
                    <a:gd name="T2" fmla="*/ 0 w 915"/>
                    <a:gd name="T3" fmla="*/ 0 h 1593"/>
                    <a:gd name="T4" fmla="*/ 0 w 915"/>
                    <a:gd name="T5" fmla="*/ 0 h 1593"/>
                    <a:gd name="T6" fmla="*/ 0 w 915"/>
                    <a:gd name="T7" fmla="*/ 0 h 1593"/>
                    <a:gd name="T8" fmla="*/ 0 w 915"/>
                    <a:gd name="T9" fmla="*/ 0 h 1593"/>
                    <a:gd name="T10" fmla="*/ 0 w 915"/>
                    <a:gd name="T11" fmla="*/ 0 h 1593"/>
                    <a:gd name="T12" fmla="*/ 0 w 915"/>
                    <a:gd name="T13" fmla="*/ 0 h 1593"/>
                    <a:gd name="T14" fmla="*/ 0 w 915"/>
                    <a:gd name="T15" fmla="*/ 0 h 1593"/>
                    <a:gd name="T16" fmla="*/ 0 w 915"/>
                    <a:gd name="T17" fmla="*/ 0 h 1593"/>
                    <a:gd name="T18" fmla="*/ 0 w 915"/>
                    <a:gd name="T19" fmla="*/ 0 h 1593"/>
                    <a:gd name="T20" fmla="*/ 0 w 915"/>
                    <a:gd name="T21" fmla="*/ 0 h 1593"/>
                    <a:gd name="T22" fmla="*/ 0 w 915"/>
                    <a:gd name="T23" fmla="*/ 0 h 1593"/>
                    <a:gd name="T24" fmla="*/ 0 w 915"/>
                    <a:gd name="T25" fmla="*/ 0 h 1593"/>
                    <a:gd name="T26" fmla="*/ 0 w 915"/>
                    <a:gd name="T27" fmla="*/ 0 h 1593"/>
                    <a:gd name="T28" fmla="*/ 0 w 915"/>
                    <a:gd name="T29" fmla="*/ 0 h 1593"/>
                    <a:gd name="T30" fmla="*/ 0 w 915"/>
                    <a:gd name="T31" fmla="*/ 0 h 1593"/>
                    <a:gd name="T32" fmla="*/ 0 w 915"/>
                    <a:gd name="T33" fmla="*/ 0 h 1593"/>
                    <a:gd name="T34" fmla="*/ 0 w 915"/>
                    <a:gd name="T35" fmla="*/ 0 h 1593"/>
                    <a:gd name="T36" fmla="*/ 0 w 915"/>
                    <a:gd name="T37" fmla="*/ 0 h 1593"/>
                    <a:gd name="T38" fmla="*/ 0 w 915"/>
                    <a:gd name="T39" fmla="*/ 0 h 1593"/>
                    <a:gd name="T40" fmla="*/ 0 w 915"/>
                    <a:gd name="T41" fmla="*/ 0 h 1593"/>
                    <a:gd name="T42" fmla="*/ 0 w 915"/>
                    <a:gd name="T43" fmla="*/ 0 h 1593"/>
                    <a:gd name="T44" fmla="*/ 0 w 915"/>
                    <a:gd name="T45" fmla="*/ 0 h 1593"/>
                    <a:gd name="T46" fmla="*/ 0 w 915"/>
                    <a:gd name="T47" fmla="*/ 0 h 1593"/>
                    <a:gd name="T48" fmla="*/ 0 w 915"/>
                    <a:gd name="T49" fmla="*/ 0 h 1593"/>
                    <a:gd name="T50" fmla="*/ 0 w 915"/>
                    <a:gd name="T51" fmla="*/ 0 h 1593"/>
                    <a:gd name="T52" fmla="*/ 0 w 915"/>
                    <a:gd name="T53" fmla="*/ 0 h 1593"/>
                    <a:gd name="T54" fmla="*/ 0 w 915"/>
                    <a:gd name="T55" fmla="*/ 0 h 1593"/>
                    <a:gd name="T56" fmla="*/ 0 w 915"/>
                    <a:gd name="T57" fmla="*/ 0 h 1593"/>
                    <a:gd name="T58" fmla="*/ 0 w 915"/>
                    <a:gd name="T59" fmla="*/ 0 h 1593"/>
                    <a:gd name="T60" fmla="*/ 0 w 915"/>
                    <a:gd name="T61" fmla="*/ 0 h 1593"/>
                    <a:gd name="T62" fmla="*/ 0 w 915"/>
                    <a:gd name="T63" fmla="*/ 0 h 1593"/>
                    <a:gd name="T64" fmla="*/ 0 w 915"/>
                    <a:gd name="T65" fmla="*/ 0 h 1593"/>
                    <a:gd name="T66" fmla="*/ 0 w 915"/>
                    <a:gd name="T67" fmla="*/ 0 h 1593"/>
                    <a:gd name="T68" fmla="*/ 0 w 915"/>
                    <a:gd name="T69" fmla="*/ 0 h 1593"/>
                    <a:gd name="T70" fmla="*/ 0 w 915"/>
                    <a:gd name="T71" fmla="*/ 0 h 1593"/>
                    <a:gd name="T72" fmla="*/ 0 w 915"/>
                    <a:gd name="T73" fmla="*/ 0 h 1593"/>
                    <a:gd name="T74" fmla="*/ 0 w 915"/>
                    <a:gd name="T75" fmla="*/ 0 h 1593"/>
                    <a:gd name="T76" fmla="*/ 0 w 915"/>
                    <a:gd name="T77" fmla="*/ 0 h 1593"/>
                    <a:gd name="T78" fmla="*/ 0 w 915"/>
                    <a:gd name="T79" fmla="*/ 0 h 1593"/>
                    <a:gd name="T80" fmla="*/ 0 w 915"/>
                    <a:gd name="T81" fmla="*/ 0 h 1593"/>
                    <a:gd name="T82" fmla="*/ 0 w 915"/>
                    <a:gd name="T83" fmla="*/ 0 h 1593"/>
                    <a:gd name="T84" fmla="*/ 0 w 915"/>
                    <a:gd name="T85" fmla="*/ 0 h 1593"/>
                    <a:gd name="T86" fmla="*/ 0 w 915"/>
                    <a:gd name="T87" fmla="*/ 0 h 1593"/>
                    <a:gd name="T88" fmla="*/ 0 w 915"/>
                    <a:gd name="T89" fmla="*/ 0 h 1593"/>
                    <a:gd name="T90" fmla="*/ 0 w 915"/>
                    <a:gd name="T91" fmla="*/ 0 h 1593"/>
                    <a:gd name="T92" fmla="*/ 0 w 915"/>
                    <a:gd name="T93" fmla="*/ 0 h 1593"/>
                    <a:gd name="T94" fmla="*/ 0 w 915"/>
                    <a:gd name="T95" fmla="*/ 0 h 15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15"/>
                    <a:gd name="T145" fmla="*/ 0 h 1593"/>
                    <a:gd name="T146" fmla="*/ 915 w 915"/>
                    <a:gd name="T147" fmla="*/ 1593 h 15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15" h="1593">
                      <a:moveTo>
                        <a:pt x="250" y="0"/>
                      </a:moveTo>
                      <a:lnTo>
                        <a:pt x="671" y="0"/>
                      </a:lnTo>
                      <a:lnTo>
                        <a:pt x="682" y="3"/>
                      </a:lnTo>
                      <a:lnTo>
                        <a:pt x="691" y="5"/>
                      </a:lnTo>
                      <a:lnTo>
                        <a:pt x="701" y="8"/>
                      </a:lnTo>
                      <a:lnTo>
                        <a:pt x="710" y="11"/>
                      </a:lnTo>
                      <a:lnTo>
                        <a:pt x="721" y="17"/>
                      </a:lnTo>
                      <a:lnTo>
                        <a:pt x="729" y="23"/>
                      </a:lnTo>
                      <a:lnTo>
                        <a:pt x="739" y="30"/>
                      </a:lnTo>
                      <a:lnTo>
                        <a:pt x="747" y="37"/>
                      </a:lnTo>
                      <a:lnTo>
                        <a:pt x="754" y="45"/>
                      </a:lnTo>
                      <a:lnTo>
                        <a:pt x="760" y="54"/>
                      </a:lnTo>
                      <a:lnTo>
                        <a:pt x="766" y="61"/>
                      </a:lnTo>
                      <a:lnTo>
                        <a:pt x="770" y="70"/>
                      </a:lnTo>
                      <a:lnTo>
                        <a:pt x="775" y="80"/>
                      </a:lnTo>
                      <a:lnTo>
                        <a:pt x="779" y="87"/>
                      </a:lnTo>
                      <a:lnTo>
                        <a:pt x="781" y="99"/>
                      </a:lnTo>
                      <a:lnTo>
                        <a:pt x="786" y="113"/>
                      </a:lnTo>
                      <a:lnTo>
                        <a:pt x="787" y="125"/>
                      </a:lnTo>
                      <a:lnTo>
                        <a:pt x="791" y="139"/>
                      </a:lnTo>
                      <a:lnTo>
                        <a:pt x="913" y="599"/>
                      </a:lnTo>
                      <a:lnTo>
                        <a:pt x="915" y="610"/>
                      </a:lnTo>
                      <a:lnTo>
                        <a:pt x="915" y="621"/>
                      </a:lnTo>
                      <a:lnTo>
                        <a:pt x="914" y="631"/>
                      </a:lnTo>
                      <a:lnTo>
                        <a:pt x="911" y="641"/>
                      </a:lnTo>
                      <a:lnTo>
                        <a:pt x="907" y="649"/>
                      </a:lnTo>
                      <a:lnTo>
                        <a:pt x="901" y="659"/>
                      </a:lnTo>
                      <a:lnTo>
                        <a:pt x="892" y="667"/>
                      </a:lnTo>
                      <a:lnTo>
                        <a:pt x="883" y="673"/>
                      </a:lnTo>
                      <a:lnTo>
                        <a:pt x="875" y="678"/>
                      </a:lnTo>
                      <a:lnTo>
                        <a:pt x="865" y="680"/>
                      </a:lnTo>
                      <a:lnTo>
                        <a:pt x="856" y="682"/>
                      </a:lnTo>
                      <a:lnTo>
                        <a:pt x="846" y="682"/>
                      </a:lnTo>
                      <a:lnTo>
                        <a:pt x="837" y="681"/>
                      </a:lnTo>
                      <a:lnTo>
                        <a:pt x="827" y="679"/>
                      </a:lnTo>
                      <a:lnTo>
                        <a:pt x="820" y="676"/>
                      </a:lnTo>
                      <a:lnTo>
                        <a:pt x="812" y="672"/>
                      </a:lnTo>
                      <a:lnTo>
                        <a:pt x="804" y="666"/>
                      </a:lnTo>
                      <a:lnTo>
                        <a:pt x="797" y="660"/>
                      </a:lnTo>
                      <a:lnTo>
                        <a:pt x="791" y="650"/>
                      </a:lnTo>
                      <a:lnTo>
                        <a:pt x="786" y="641"/>
                      </a:lnTo>
                      <a:lnTo>
                        <a:pt x="782" y="633"/>
                      </a:lnTo>
                      <a:lnTo>
                        <a:pt x="664" y="225"/>
                      </a:lnTo>
                      <a:lnTo>
                        <a:pt x="624" y="225"/>
                      </a:lnTo>
                      <a:lnTo>
                        <a:pt x="831" y="985"/>
                      </a:lnTo>
                      <a:lnTo>
                        <a:pt x="663" y="985"/>
                      </a:lnTo>
                      <a:lnTo>
                        <a:pt x="665" y="1519"/>
                      </a:lnTo>
                      <a:lnTo>
                        <a:pt x="663" y="1531"/>
                      </a:lnTo>
                      <a:lnTo>
                        <a:pt x="660" y="1540"/>
                      </a:lnTo>
                      <a:lnTo>
                        <a:pt x="656" y="1550"/>
                      </a:lnTo>
                      <a:lnTo>
                        <a:pt x="650" y="1559"/>
                      </a:lnTo>
                      <a:lnTo>
                        <a:pt x="643" y="1566"/>
                      </a:lnTo>
                      <a:lnTo>
                        <a:pt x="637" y="1574"/>
                      </a:lnTo>
                      <a:lnTo>
                        <a:pt x="626" y="1581"/>
                      </a:lnTo>
                      <a:lnTo>
                        <a:pt x="618" y="1585"/>
                      </a:lnTo>
                      <a:lnTo>
                        <a:pt x="608" y="1589"/>
                      </a:lnTo>
                      <a:lnTo>
                        <a:pt x="599" y="1590"/>
                      </a:lnTo>
                      <a:lnTo>
                        <a:pt x="589" y="1593"/>
                      </a:lnTo>
                      <a:lnTo>
                        <a:pt x="581" y="1593"/>
                      </a:lnTo>
                      <a:lnTo>
                        <a:pt x="572" y="1591"/>
                      </a:lnTo>
                      <a:lnTo>
                        <a:pt x="561" y="1590"/>
                      </a:lnTo>
                      <a:lnTo>
                        <a:pt x="550" y="1585"/>
                      </a:lnTo>
                      <a:lnTo>
                        <a:pt x="542" y="1582"/>
                      </a:lnTo>
                      <a:lnTo>
                        <a:pt x="535" y="1577"/>
                      </a:lnTo>
                      <a:lnTo>
                        <a:pt x="527" y="1571"/>
                      </a:lnTo>
                      <a:lnTo>
                        <a:pt x="521" y="1564"/>
                      </a:lnTo>
                      <a:lnTo>
                        <a:pt x="515" y="1558"/>
                      </a:lnTo>
                      <a:lnTo>
                        <a:pt x="510" y="1550"/>
                      </a:lnTo>
                      <a:lnTo>
                        <a:pt x="508" y="1543"/>
                      </a:lnTo>
                      <a:lnTo>
                        <a:pt x="504" y="1536"/>
                      </a:lnTo>
                      <a:lnTo>
                        <a:pt x="502" y="1526"/>
                      </a:lnTo>
                      <a:lnTo>
                        <a:pt x="501" y="1519"/>
                      </a:lnTo>
                      <a:lnTo>
                        <a:pt x="501" y="989"/>
                      </a:lnTo>
                      <a:lnTo>
                        <a:pt x="419" y="989"/>
                      </a:lnTo>
                      <a:lnTo>
                        <a:pt x="419" y="1519"/>
                      </a:lnTo>
                      <a:lnTo>
                        <a:pt x="418" y="1527"/>
                      </a:lnTo>
                      <a:lnTo>
                        <a:pt x="415" y="1536"/>
                      </a:lnTo>
                      <a:lnTo>
                        <a:pt x="413" y="1543"/>
                      </a:lnTo>
                      <a:lnTo>
                        <a:pt x="408" y="1551"/>
                      </a:lnTo>
                      <a:lnTo>
                        <a:pt x="402" y="1559"/>
                      </a:lnTo>
                      <a:lnTo>
                        <a:pt x="396" y="1568"/>
                      </a:lnTo>
                      <a:lnTo>
                        <a:pt x="391" y="1574"/>
                      </a:lnTo>
                      <a:lnTo>
                        <a:pt x="381" y="1580"/>
                      </a:lnTo>
                      <a:lnTo>
                        <a:pt x="373" y="1584"/>
                      </a:lnTo>
                      <a:lnTo>
                        <a:pt x="363" y="1589"/>
                      </a:lnTo>
                      <a:lnTo>
                        <a:pt x="354" y="1590"/>
                      </a:lnTo>
                      <a:lnTo>
                        <a:pt x="344" y="1593"/>
                      </a:lnTo>
                      <a:lnTo>
                        <a:pt x="335" y="1593"/>
                      </a:lnTo>
                      <a:lnTo>
                        <a:pt x="325" y="1591"/>
                      </a:lnTo>
                      <a:lnTo>
                        <a:pt x="316" y="1590"/>
                      </a:lnTo>
                      <a:lnTo>
                        <a:pt x="308" y="1587"/>
                      </a:lnTo>
                      <a:lnTo>
                        <a:pt x="298" y="1583"/>
                      </a:lnTo>
                      <a:lnTo>
                        <a:pt x="290" y="1578"/>
                      </a:lnTo>
                      <a:lnTo>
                        <a:pt x="283" y="1574"/>
                      </a:lnTo>
                      <a:lnTo>
                        <a:pt x="276" y="1568"/>
                      </a:lnTo>
                      <a:lnTo>
                        <a:pt x="272" y="1562"/>
                      </a:lnTo>
                      <a:lnTo>
                        <a:pt x="266" y="1553"/>
                      </a:lnTo>
                      <a:lnTo>
                        <a:pt x="261" y="1545"/>
                      </a:lnTo>
                      <a:lnTo>
                        <a:pt x="258" y="1536"/>
                      </a:lnTo>
                      <a:lnTo>
                        <a:pt x="256" y="1527"/>
                      </a:lnTo>
                      <a:lnTo>
                        <a:pt x="254" y="1519"/>
                      </a:lnTo>
                      <a:lnTo>
                        <a:pt x="254" y="989"/>
                      </a:lnTo>
                      <a:lnTo>
                        <a:pt x="92" y="989"/>
                      </a:lnTo>
                      <a:lnTo>
                        <a:pt x="296" y="224"/>
                      </a:lnTo>
                      <a:lnTo>
                        <a:pt x="254" y="224"/>
                      </a:lnTo>
                      <a:lnTo>
                        <a:pt x="135" y="638"/>
                      </a:lnTo>
                      <a:lnTo>
                        <a:pt x="130" y="651"/>
                      </a:lnTo>
                      <a:lnTo>
                        <a:pt x="125" y="662"/>
                      </a:lnTo>
                      <a:lnTo>
                        <a:pt x="119" y="672"/>
                      </a:lnTo>
                      <a:lnTo>
                        <a:pt x="112" y="679"/>
                      </a:lnTo>
                      <a:lnTo>
                        <a:pt x="105" y="685"/>
                      </a:lnTo>
                      <a:lnTo>
                        <a:pt x="97" y="688"/>
                      </a:lnTo>
                      <a:lnTo>
                        <a:pt x="85" y="692"/>
                      </a:lnTo>
                      <a:lnTo>
                        <a:pt x="76" y="694"/>
                      </a:lnTo>
                      <a:lnTo>
                        <a:pt x="61" y="693"/>
                      </a:lnTo>
                      <a:lnTo>
                        <a:pt x="53" y="692"/>
                      </a:lnTo>
                      <a:lnTo>
                        <a:pt x="46" y="691"/>
                      </a:lnTo>
                      <a:lnTo>
                        <a:pt x="35" y="687"/>
                      </a:lnTo>
                      <a:lnTo>
                        <a:pt x="27" y="682"/>
                      </a:lnTo>
                      <a:lnTo>
                        <a:pt x="19" y="674"/>
                      </a:lnTo>
                      <a:lnTo>
                        <a:pt x="13" y="668"/>
                      </a:lnTo>
                      <a:lnTo>
                        <a:pt x="8" y="660"/>
                      </a:lnTo>
                      <a:lnTo>
                        <a:pt x="5" y="651"/>
                      </a:lnTo>
                      <a:lnTo>
                        <a:pt x="2" y="643"/>
                      </a:lnTo>
                      <a:lnTo>
                        <a:pt x="0" y="634"/>
                      </a:lnTo>
                      <a:lnTo>
                        <a:pt x="0" y="625"/>
                      </a:lnTo>
                      <a:lnTo>
                        <a:pt x="1" y="620"/>
                      </a:lnTo>
                      <a:lnTo>
                        <a:pt x="3" y="611"/>
                      </a:lnTo>
                      <a:lnTo>
                        <a:pt x="131" y="134"/>
                      </a:lnTo>
                      <a:lnTo>
                        <a:pt x="132" y="121"/>
                      </a:lnTo>
                      <a:lnTo>
                        <a:pt x="134" y="112"/>
                      </a:lnTo>
                      <a:lnTo>
                        <a:pt x="136" y="103"/>
                      </a:lnTo>
                      <a:lnTo>
                        <a:pt x="138" y="94"/>
                      </a:lnTo>
                      <a:lnTo>
                        <a:pt x="142" y="83"/>
                      </a:lnTo>
                      <a:lnTo>
                        <a:pt x="145" y="76"/>
                      </a:lnTo>
                      <a:lnTo>
                        <a:pt x="151" y="63"/>
                      </a:lnTo>
                      <a:lnTo>
                        <a:pt x="157" y="54"/>
                      </a:lnTo>
                      <a:lnTo>
                        <a:pt x="164" y="45"/>
                      </a:lnTo>
                      <a:lnTo>
                        <a:pt x="172" y="37"/>
                      </a:lnTo>
                      <a:lnTo>
                        <a:pt x="181" y="30"/>
                      </a:lnTo>
                      <a:lnTo>
                        <a:pt x="189" y="23"/>
                      </a:lnTo>
                      <a:lnTo>
                        <a:pt x="196" y="18"/>
                      </a:lnTo>
                      <a:lnTo>
                        <a:pt x="209" y="11"/>
                      </a:lnTo>
                      <a:lnTo>
                        <a:pt x="219" y="8"/>
                      </a:lnTo>
                      <a:lnTo>
                        <a:pt x="233" y="4"/>
                      </a:lnTo>
                      <a:lnTo>
                        <a:pt x="250" y="0"/>
                      </a:lnTo>
                      <a:close/>
                    </a:path>
                  </a:pathLst>
                </a:custGeom>
                <a:solidFill>
                  <a:srgbClr val="000000"/>
                </a:solidFill>
                <a:ln w="9525">
                  <a:noFill/>
                  <a:round/>
                  <a:headEnd/>
                  <a:tailEnd/>
                </a:ln>
              </p:spPr>
              <p:txBody>
                <a:bodyPr/>
                <a:lstStyle/>
                <a:p>
                  <a:endParaRPr lang="fr-FR"/>
                </a:p>
              </p:txBody>
            </p:sp>
            <p:sp>
              <p:nvSpPr>
                <p:cNvPr id="16" name="Oval 17"/>
                <p:cNvSpPr>
                  <a:spLocks noChangeArrowheads="1"/>
                </p:cNvSpPr>
                <p:nvPr/>
              </p:nvSpPr>
              <p:spPr bwMode="auto">
                <a:xfrm>
                  <a:off x="955" y="3170"/>
                  <a:ext cx="63" cy="63"/>
                </a:xfrm>
                <a:prstGeom prst="ellipse">
                  <a:avLst/>
                </a:prstGeom>
                <a:solidFill>
                  <a:srgbClr val="000000"/>
                </a:solidFill>
                <a:ln w="9525">
                  <a:noFill/>
                  <a:round/>
                  <a:headEnd/>
                  <a:tailEnd/>
                </a:ln>
              </p:spPr>
              <p:txBody>
                <a:bodyPr/>
                <a:lstStyle/>
                <a:p>
                  <a:endParaRPr lang="fr-FR"/>
                </a:p>
              </p:txBody>
            </p:sp>
          </p:grpSp>
          <p:sp>
            <p:nvSpPr>
              <p:cNvPr id="14" name="Rectangle 18"/>
              <p:cNvSpPr>
                <a:spLocks noChangeArrowheads="1"/>
              </p:cNvSpPr>
              <p:nvPr/>
            </p:nvSpPr>
            <p:spPr bwMode="auto">
              <a:xfrm>
                <a:off x="851" y="3165"/>
                <a:ext cx="21" cy="397"/>
              </a:xfrm>
              <a:prstGeom prst="rect">
                <a:avLst/>
              </a:prstGeom>
              <a:solidFill>
                <a:srgbClr val="000000"/>
              </a:solidFill>
              <a:ln w="9525">
                <a:noFill/>
                <a:miter lim="800000"/>
                <a:headEnd/>
                <a:tailEnd/>
              </a:ln>
            </p:spPr>
            <p:txBody>
              <a:bodyPr/>
              <a:lstStyle/>
              <a:p>
                <a:endParaRPr lang="fr-FR"/>
              </a:p>
            </p:txBody>
          </p:sp>
        </p:grpSp>
      </p:grpSp>
      <p:grpSp>
        <p:nvGrpSpPr>
          <p:cNvPr id="19" name="Group 19"/>
          <p:cNvGrpSpPr>
            <a:grpSpLocks/>
          </p:cNvGrpSpPr>
          <p:nvPr userDrawn="1"/>
        </p:nvGrpSpPr>
        <p:grpSpPr bwMode="auto">
          <a:xfrm>
            <a:off x="142846" y="2103433"/>
            <a:ext cx="928365" cy="754063"/>
            <a:chOff x="2789" y="1912"/>
            <a:chExt cx="651" cy="475"/>
          </a:xfrm>
        </p:grpSpPr>
        <p:pic>
          <p:nvPicPr>
            <p:cNvPr id="20" name="Picture 20"/>
            <p:cNvPicPr>
              <a:picLocks noChangeAspect="1" noChangeArrowheads="1"/>
            </p:cNvPicPr>
            <p:nvPr/>
          </p:nvPicPr>
          <p:blipFill>
            <a:blip r:embed="rId2" cstate="print"/>
            <a:srcRect/>
            <a:stretch>
              <a:fillRect/>
            </a:stretch>
          </p:blipFill>
          <p:spPr bwMode="auto">
            <a:xfrm>
              <a:off x="2789" y="1951"/>
              <a:ext cx="651" cy="436"/>
            </a:xfrm>
            <a:prstGeom prst="rect">
              <a:avLst/>
            </a:prstGeom>
            <a:noFill/>
            <a:ln w="9525">
              <a:noFill/>
              <a:miter lim="800000"/>
              <a:headEnd/>
              <a:tailEnd/>
            </a:ln>
          </p:spPr>
        </p:pic>
        <p:sp>
          <p:nvSpPr>
            <p:cNvPr id="21" name="AutoShape 21"/>
            <p:cNvSpPr>
              <a:spLocks noChangeArrowheads="1"/>
            </p:cNvSpPr>
            <p:nvPr/>
          </p:nvSpPr>
          <p:spPr bwMode="auto">
            <a:xfrm>
              <a:off x="2873" y="1912"/>
              <a:ext cx="517" cy="475"/>
            </a:xfrm>
            <a:prstGeom prst="roundRect">
              <a:avLst>
                <a:gd name="adj" fmla="val 12431"/>
              </a:avLst>
            </a:prstGeom>
            <a:noFill/>
            <a:ln w="3175">
              <a:solidFill>
                <a:srgbClr val="000000"/>
              </a:solidFill>
              <a:round/>
              <a:headEnd/>
              <a:tailEnd/>
            </a:ln>
          </p:spPr>
          <p:txBody>
            <a:bodyPr/>
            <a:lstStyle/>
            <a:p>
              <a:endParaRPr lang="fr-FR"/>
            </a:p>
          </p:txBody>
        </p:sp>
      </p:grpSp>
      <p:sp>
        <p:nvSpPr>
          <p:cNvPr id="23" name="AutoShape 23"/>
          <p:cNvSpPr>
            <a:spLocks noChangeArrowheads="1"/>
          </p:cNvSpPr>
          <p:nvPr userDrawn="1"/>
        </p:nvSpPr>
        <p:spPr bwMode="auto">
          <a:xfrm>
            <a:off x="5129212" y="5500702"/>
            <a:ext cx="728672" cy="756000"/>
          </a:xfrm>
          <a:prstGeom prst="roundRect">
            <a:avLst>
              <a:gd name="adj" fmla="val 12375"/>
            </a:avLst>
          </a:prstGeom>
          <a:solidFill>
            <a:srgbClr val="FFFFFF"/>
          </a:solidFill>
          <a:ln w="12700">
            <a:solidFill>
              <a:srgbClr val="000000"/>
            </a:solidFill>
            <a:round/>
            <a:headEnd/>
            <a:tailEnd/>
          </a:ln>
        </p:spPr>
        <p:txBody>
          <a:bodyPr/>
          <a:lstStyle/>
          <a:p>
            <a:endParaRPr lang="fr-FR"/>
          </a:p>
        </p:txBody>
      </p:sp>
      <p:grpSp>
        <p:nvGrpSpPr>
          <p:cNvPr id="24" name="Group 24"/>
          <p:cNvGrpSpPr>
            <a:grpSpLocks/>
          </p:cNvGrpSpPr>
          <p:nvPr/>
        </p:nvGrpSpPr>
        <p:grpSpPr bwMode="auto">
          <a:xfrm>
            <a:off x="5294438" y="5654249"/>
            <a:ext cx="420570" cy="549114"/>
            <a:chOff x="4215" y="547"/>
            <a:chExt cx="344" cy="560"/>
          </a:xfrm>
        </p:grpSpPr>
        <p:sp>
          <p:nvSpPr>
            <p:cNvPr id="25" name="Freeform 25"/>
            <p:cNvSpPr>
              <a:spLocks/>
            </p:cNvSpPr>
            <p:nvPr/>
          </p:nvSpPr>
          <p:spPr bwMode="auto">
            <a:xfrm>
              <a:off x="4215" y="547"/>
              <a:ext cx="344" cy="404"/>
            </a:xfrm>
            <a:custGeom>
              <a:avLst/>
              <a:gdLst>
                <a:gd name="T0" fmla="*/ 102 w 344"/>
                <a:gd name="T1" fmla="*/ 0 h 404"/>
                <a:gd name="T2" fmla="*/ 251 w 344"/>
                <a:gd name="T3" fmla="*/ 0 h 404"/>
                <a:gd name="T4" fmla="*/ 344 w 344"/>
                <a:gd name="T5" fmla="*/ 93 h 404"/>
                <a:gd name="T6" fmla="*/ 344 w 344"/>
                <a:gd name="T7" fmla="*/ 279 h 404"/>
                <a:gd name="T8" fmla="*/ 242 w 344"/>
                <a:gd name="T9" fmla="*/ 370 h 404"/>
                <a:gd name="T10" fmla="*/ 242 w 344"/>
                <a:gd name="T11" fmla="*/ 404 h 404"/>
                <a:gd name="T12" fmla="*/ 96 w 344"/>
                <a:gd name="T13" fmla="*/ 404 h 404"/>
                <a:gd name="T14" fmla="*/ 96 w 344"/>
                <a:gd name="T15" fmla="*/ 344 h 404"/>
                <a:gd name="T16" fmla="*/ 211 w 344"/>
                <a:gd name="T17" fmla="*/ 251 h 404"/>
                <a:gd name="T18" fmla="*/ 211 w 344"/>
                <a:gd name="T19" fmla="*/ 130 h 404"/>
                <a:gd name="T20" fmla="*/ 127 w 344"/>
                <a:gd name="T21" fmla="*/ 130 h 404"/>
                <a:gd name="T22" fmla="*/ 127 w 344"/>
                <a:gd name="T23" fmla="*/ 203 h 404"/>
                <a:gd name="T24" fmla="*/ 0 w 344"/>
                <a:gd name="T25" fmla="*/ 203 h 404"/>
                <a:gd name="T26" fmla="*/ 0 w 344"/>
                <a:gd name="T27" fmla="*/ 96 h 404"/>
                <a:gd name="T28" fmla="*/ 102 w 344"/>
                <a:gd name="T29" fmla="*/ 0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4"/>
                <a:gd name="T46" fmla="*/ 0 h 404"/>
                <a:gd name="T47" fmla="*/ 344 w 34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4" h="404">
                  <a:moveTo>
                    <a:pt x="102" y="0"/>
                  </a:moveTo>
                  <a:lnTo>
                    <a:pt x="251" y="0"/>
                  </a:lnTo>
                  <a:lnTo>
                    <a:pt x="344" y="93"/>
                  </a:lnTo>
                  <a:lnTo>
                    <a:pt x="344" y="279"/>
                  </a:lnTo>
                  <a:lnTo>
                    <a:pt x="242" y="370"/>
                  </a:lnTo>
                  <a:lnTo>
                    <a:pt x="242" y="404"/>
                  </a:lnTo>
                  <a:lnTo>
                    <a:pt x="96" y="404"/>
                  </a:lnTo>
                  <a:lnTo>
                    <a:pt x="96" y="344"/>
                  </a:lnTo>
                  <a:lnTo>
                    <a:pt x="211" y="251"/>
                  </a:lnTo>
                  <a:lnTo>
                    <a:pt x="211" y="130"/>
                  </a:lnTo>
                  <a:lnTo>
                    <a:pt x="127" y="130"/>
                  </a:lnTo>
                  <a:lnTo>
                    <a:pt x="127" y="203"/>
                  </a:lnTo>
                  <a:lnTo>
                    <a:pt x="0" y="203"/>
                  </a:lnTo>
                  <a:lnTo>
                    <a:pt x="0" y="96"/>
                  </a:lnTo>
                  <a:lnTo>
                    <a:pt x="102" y="0"/>
                  </a:lnTo>
                  <a:close/>
                </a:path>
              </a:pathLst>
            </a:custGeom>
            <a:solidFill>
              <a:srgbClr val="000000"/>
            </a:solidFill>
            <a:ln w="9525">
              <a:noFill/>
              <a:round/>
              <a:headEnd/>
              <a:tailEnd/>
            </a:ln>
          </p:spPr>
          <p:txBody>
            <a:bodyPr/>
            <a:lstStyle/>
            <a:p>
              <a:endParaRPr lang="fr-FR"/>
            </a:p>
          </p:txBody>
        </p:sp>
        <p:sp>
          <p:nvSpPr>
            <p:cNvPr id="26" name="Rectangle 26"/>
            <p:cNvSpPr>
              <a:spLocks noChangeArrowheads="1"/>
            </p:cNvSpPr>
            <p:nvPr/>
          </p:nvSpPr>
          <p:spPr bwMode="auto">
            <a:xfrm>
              <a:off x="4312" y="972"/>
              <a:ext cx="149" cy="135"/>
            </a:xfrm>
            <a:prstGeom prst="rect">
              <a:avLst/>
            </a:prstGeom>
            <a:solidFill>
              <a:srgbClr val="000000"/>
            </a:solidFill>
            <a:ln w="9525">
              <a:noFill/>
              <a:miter lim="800000"/>
              <a:headEnd/>
              <a:tailEnd/>
            </a:ln>
          </p:spPr>
          <p:txBody>
            <a:bodyPr/>
            <a:lstStyle/>
            <a:p>
              <a:endParaRPr lang="fr-FR"/>
            </a:p>
          </p:txBody>
        </p:sp>
      </p:grpSp>
      <p:grpSp>
        <p:nvGrpSpPr>
          <p:cNvPr id="27" name="Group 27"/>
          <p:cNvGrpSpPr>
            <a:grpSpLocks/>
          </p:cNvGrpSpPr>
          <p:nvPr userDrawn="1"/>
        </p:nvGrpSpPr>
        <p:grpSpPr bwMode="auto">
          <a:xfrm>
            <a:off x="261929" y="5500702"/>
            <a:ext cx="762000" cy="742950"/>
            <a:chOff x="593" y="1921"/>
            <a:chExt cx="480" cy="468"/>
          </a:xfrm>
        </p:grpSpPr>
        <p:sp>
          <p:nvSpPr>
            <p:cNvPr id="28" name="AutoShape 28"/>
            <p:cNvSpPr>
              <a:spLocks noChangeArrowheads="1"/>
            </p:cNvSpPr>
            <p:nvPr/>
          </p:nvSpPr>
          <p:spPr bwMode="auto">
            <a:xfrm>
              <a:off x="593" y="1921"/>
              <a:ext cx="480" cy="468"/>
            </a:xfrm>
            <a:prstGeom prst="roundRect">
              <a:avLst>
                <a:gd name="adj" fmla="val 12375"/>
              </a:avLst>
            </a:prstGeom>
            <a:noFill/>
            <a:ln w="12700">
              <a:solidFill>
                <a:srgbClr val="000000"/>
              </a:solidFill>
              <a:round/>
              <a:headEnd/>
              <a:tailEnd/>
            </a:ln>
          </p:spPr>
          <p:txBody>
            <a:bodyPr/>
            <a:lstStyle/>
            <a:p>
              <a:endParaRPr lang="fr-FR"/>
            </a:p>
          </p:txBody>
        </p:sp>
        <p:pic>
          <p:nvPicPr>
            <p:cNvPr id="29" name="Picture 29"/>
            <p:cNvPicPr>
              <a:picLocks noChangeAspect="1" noChangeArrowheads="1"/>
            </p:cNvPicPr>
            <p:nvPr/>
          </p:nvPicPr>
          <p:blipFill>
            <a:blip r:embed="rId3" cstate="print"/>
            <a:srcRect/>
            <a:stretch>
              <a:fillRect/>
            </a:stretch>
          </p:blipFill>
          <p:spPr bwMode="auto">
            <a:xfrm>
              <a:off x="672" y="1979"/>
              <a:ext cx="348" cy="384"/>
            </a:xfrm>
            <a:prstGeom prst="rect">
              <a:avLst/>
            </a:prstGeom>
            <a:noFill/>
            <a:ln w="9525">
              <a:noFill/>
              <a:miter lim="800000"/>
              <a:headEnd/>
              <a:tailEnd/>
            </a:ln>
          </p:spPr>
        </p:pic>
      </p:grpSp>
      <p:grpSp>
        <p:nvGrpSpPr>
          <p:cNvPr id="30" name="Group 30"/>
          <p:cNvGrpSpPr>
            <a:grpSpLocks/>
          </p:cNvGrpSpPr>
          <p:nvPr userDrawn="1"/>
        </p:nvGrpSpPr>
        <p:grpSpPr bwMode="auto">
          <a:xfrm>
            <a:off x="5072066" y="1214422"/>
            <a:ext cx="823913" cy="773113"/>
            <a:chOff x="2860" y="3034"/>
            <a:chExt cx="519" cy="487"/>
          </a:xfrm>
        </p:grpSpPr>
        <p:pic>
          <p:nvPicPr>
            <p:cNvPr id="31" name="Picture 31"/>
            <p:cNvPicPr>
              <a:picLocks noChangeAspect="1" noChangeArrowheads="1"/>
            </p:cNvPicPr>
            <p:nvPr/>
          </p:nvPicPr>
          <p:blipFill>
            <a:blip r:embed="rId4" cstate="print"/>
            <a:srcRect/>
            <a:stretch>
              <a:fillRect/>
            </a:stretch>
          </p:blipFill>
          <p:spPr bwMode="auto">
            <a:xfrm>
              <a:off x="2860" y="3034"/>
              <a:ext cx="519" cy="487"/>
            </a:xfrm>
            <a:prstGeom prst="rect">
              <a:avLst/>
            </a:prstGeom>
            <a:noFill/>
            <a:ln w="9525">
              <a:noFill/>
              <a:miter lim="800000"/>
              <a:headEnd/>
              <a:tailEnd/>
            </a:ln>
          </p:spPr>
        </p:pic>
        <p:sp>
          <p:nvSpPr>
            <p:cNvPr id="32" name="AutoShape 32"/>
            <p:cNvSpPr>
              <a:spLocks noChangeArrowheads="1"/>
            </p:cNvSpPr>
            <p:nvPr/>
          </p:nvSpPr>
          <p:spPr bwMode="auto">
            <a:xfrm>
              <a:off x="2880" y="3045"/>
              <a:ext cx="466" cy="476"/>
            </a:xfrm>
            <a:prstGeom prst="roundRect">
              <a:avLst>
                <a:gd name="adj" fmla="val 12440"/>
              </a:avLst>
            </a:prstGeom>
            <a:noFill/>
            <a:ln w="3175">
              <a:solidFill>
                <a:srgbClr val="000000"/>
              </a:solidFill>
              <a:round/>
              <a:headEnd/>
              <a:tailEnd/>
            </a:ln>
          </p:spPr>
          <p:txBody>
            <a:bodyPr/>
            <a:lstStyle/>
            <a:p>
              <a:endParaRPr lang="fr-FR"/>
            </a:p>
          </p:txBody>
        </p:sp>
      </p:grpSp>
      <p:pic>
        <p:nvPicPr>
          <p:cNvPr id="34" name="Picture 34"/>
          <p:cNvPicPr>
            <a:picLocks noChangeAspect="1" noChangeArrowheads="1"/>
          </p:cNvPicPr>
          <p:nvPr userDrawn="1"/>
        </p:nvPicPr>
        <p:blipFill>
          <a:blip r:embed="rId5" cstate="print"/>
          <a:srcRect/>
          <a:stretch>
            <a:fillRect/>
          </a:stretch>
        </p:blipFill>
        <p:spPr bwMode="auto">
          <a:xfrm>
            <a:off x="250825" y="3231406"/>
            <a:ext cx="792163" cy="758458"/>
          </a:xfrm>
          <a:prstGeom prst="rect">
            <a:avLst/>
          </a:prstGeom>
          <a:noFill/>
          <a:ln w="9525">
            <a:noFill/>
            <a:miter lim="800000"/>
            <a:headEnd/>
            <a:tailEnd/>
          </a:ln>
        </p:spPr>
      </p:pic>
      <p:sp>
        <p:nvSpPr>
          <p:cNvPr id="35" name="Freeform 35"/>
          <p:cNvSpPr>
            <a:spLocks/>
          </p:cNvSpPr>
          <p:nvPr userDrawn="1"/>
        </p:nvSpPr>
        <p:spPr bwMode="auto">
          <a:xfrm>
            <a:off x="250825" y="3163008"/>
            <a:ext cx="733425" cy="837496"/>
          </a:xfrm>
          <a:custGeom>
            <a:avLst/>
            <a:gdLst>
              <a:gd name="T0" fmla="*/ 0 w 1848"/>
              <a:gd name="T1" fmla="*/ 0 h 2204"/>
              <a:gd name="T2" fmla="*/ 0 w 1848"/>
              <a:gd name="T3" fmla="*/ 0 h 2204"/>
              <a:gd name="T4" fmla="*/ 0 w 1848"/>
              <a:gd name="T5" fmla="*/ 0 h 2204"/>
              <a:gd name="T6" fmla="*/ 0 w 1848"/>
              <a:gd name="T7" fmla="*/ 0 h 2204"/>
              <a:gd name="T8" fmla="*/ 0 w 1848"/>
              <a:gd name="T9" fmla="*/ 0 h 2204"/>
              <a:gd name="T10" fmla="*/ 0 w 1848"/>
              <a:gd name="T11" fmla="*/ 0 h 2204"/>
              <a:gd name="T12" fmla="*/ 0 w 1848"/>
              <a:gd name="T13" fmla="*/ 0 h 2204"/>
              <a:gd name="T14" fmla="*/ 0 w 1848"/>
              <a:gd name="T15" fmla="*/ 0 h 2204"/>
              <a:gd name="T16" fmla="*/ 0 w 1848"/>
              <a:gd name="T17" fmla="*/ 0 h 2204"/>
              <a:gd name="T18" fmla="*/ 0 w 1848"/>
              <a:gd name="T19" fmla="*/ 0 h 2204"/>
              <a:gd name="T20" fmla="*/ 0 w 1848"/>
              <a:gd name="T21" fmla="*/ 0 h 2204"/>
              <a:gd name="T22" fmla="*/ 0 w 1848"/>
              <a:gd name="T23" fmla="*/ 0 h 2204"/>
              <a:gd name="T24" fmla="*/ 0 w 1848"/>
              <a:gd name="T25" fmla="*/ 0 h 2204"/>
              <a:gd name="T26" fmla="*/ 0 w 1848"/>
              <a:gd name="T27" fmla="*/ 0 h 2204"/>
              <a:gd name="T28" fmla="*/ 0 w 1848"/>
              <a:gd name="T29" fmla="*/ 0 h 2204"/>
              <a:gd name="T30" fmla="*/ 0 w 1848"/>
              <a:gd name="T31" fmla="*/ 0 h 2204"/>
              <a:gd name="T32" fmla="*/ 0 w 1848"/>
              <a:gd name="T33" fmla="*/ 0 h 2204"/>
              <a:gd name="T34" fmla="*/ 0 w 1848"/>
              <a:gd name="T35" fmla="*/ 0 h 2204"/>
              <a:gd name="T36" fmla="*/ 0 w 1848"/>
              <a:gd name="T37" fmla="*/ 0 h 2204"/>
              <a:gd name="T38" fmla="*/ 0 w 1848"/>
              <a:gd name="T39" fmla="*/ 0 h 2204"/>
              <a:gd name="T40" fmla="*/ 0 w 1848"/>
              <a:gd name="T41" fmla="*/ 0 h 2204"/>
              <a:gd name="T42" fmla="*/ 0 w 1848"/>
              <a:gd name="T43" fmla="*/ 0 h 2204"/>
              <a:gd name="T44" fmla="*/ 0 w 1848"/>
              <a:gd name="T45" fmla="*/ 0 h 2204"/>
              <a:gd name="T46" fmla="*/ 0 w 1848"/>
              <a:gd name="T47" fmla="*/ 0 h 2204"/>
              <a:gd name="T48" fmla="*/ 0 w 1848"/>
              <a:gd name="T49" fmla="*/ 0 h 2204"/>
              <a:gd name="T50" fmla="*/ 0 w 1848"/>
              <a:gd name="T51" fmla="*/ 0 h 2204"/>
              <a:gd name="T52" fmla="*/ 0 w 1848"/>
              <a:gd name="T53" fmla="*/ 0 h 2204"/>
              <a:gd name="T54" fmla="*/ 0 w 1848"/>
              <a:gd name="T55" fmla="*/ 0 h 2204"/>
              <a:gd name="T56" fmla="*/ 0 w 1848"/>
              <a:gd name="T57" fmla="*/ 0 h 2204"/>
              <a:gd name="T58" fmla="*/ 0 w 1848"/>
              <a:gd name="T59" fmla="*/ 0 h 2204"/>
              <a:gd name="T60" fmla="*/ 0 w 1848"/>
              <a:gd name="T61" fmla="*/ 0 h 2204"/>
              <a:gd name="T62" fmla="*/ 0 w 1848"/>
              <a:gd name="T63" fmla="*/ 0 h 2204"/>
              <a:gd name="T64" fmla="*/ 0 w 1848"/>
              <a:gd name="T65" fmla="*/ 0 h 2204"/>
              <a:gd name="T66" fmla="*/ 0 w 1848"/>
              <a:gd name="T67" fmla="*/ 0 h 2204"/>
              <a:gd name="T68" fmla="*/ 0 w 1848"/>
              <a:gd name="T69" fmla="*/ 0 h 2204"/>
              <a:gd name="T70" fmla="*/ 0 w 1848"/>
              <a:gd name="T71" fmla="*/ 0 h 2204"/>
              <a:gd name="T72" fmla="*/ 0 w 1848"/>
              <a:gd name="T73" fmla="*/ 0 h 2204"/>
              <a:gd name="T74" fmla="*/ 0 w 1848"/>
              <a:gd name="T75" fmla="*/ 0 h 2204"/>
              <a:gd name="T76" fmla="*/ 0 w 1848"/>
              <a:gd name="T77" fmla="*/ 0 h 2204"/>
              <a:gd name="T78" fmla="*/ 0 w 1848"/>
              <a:gd name="T79" fmla="*/ 0 h 2204"/>
              <a:gd name="T80" fmla="*/ 0 w 1848"/>
              <a:gd name="T81" fmla="*/ 0 h 2204"/>
              <a:gd name="T82" fmla="*/ 0 w 1848"/>
              <a:gd name="T83" fmla="*/ 0 h 2204"/>
              <a:gd name="T84" fmla="*/ 0 w 1848"/>
              <a:gd name="T85" fmla="*/ 0 h 2204"/>
              <a:gd name="T86" fmla="*/ 0 w 1848"/>
              <a:gd name="T87" fmla="*/ 0 h 2204"/>
              <a:gd name="T88" fmla="*/ 0 w 1848"/>
              <a:gd name="T89" fmla="*/ 0 h 2204"/>
              <a:gd name="T90" fmla="*/ 0 w 1848"/>
              <a:gd name="T91" fmla="*/ 0 h 2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8"/>
              <a:gd name="T139" fmla="*/ 0 h 2204"/>
              <a:gd name="T140" fmla="*/ 1848 w 1848"/>
              <a:gd name="T141" fmla="*/ 2204 h 2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8" h="2204">
                <a:moveTo>
                  <a:pt x="934" y="1178"/>
                </a:moveTo>
                <a:lnTo>
                  <a:pt x="647" y="1520"/>
                </a:lnTo>
                <a:lnTo>
                  <a:pt x="416" y="1802"/>
                </a:lnTo>
                <a:lnTo>
                  <a:pt x="236" y="2027"/>
                </a:lnTo>
                <a:lnTo>
                  <a:pt x="110" y="2191"/>
                </a:lnTo>
                <a:lnTo>
                  <a:pt x="106" y="2197"/>
                </a:lnTo>
                <a:lnTo>
                  <a:pt x="100" y="2201"/>
                </a:lnTo>
                <a:lnTo>
                  <a:pt x="91" y="2203"/>
                </a:lnTo>
                <a:lnTo>
                  <a:pt x="80" y="2204"/>
                </a:lnTo>
                <a:lnTo>
                  <a:pt x="64" y="2200"/>
                </a:lnTo>
                <a:lnTo>
                  <a:pt x="51" y="2189"/>
                </a:lnTo>
                <a:lnTo>
                  <a:pt x="38" y="2173"/>
                </a:lnTo>
                <a:lnTo>
                  <a:pt x="30" y="2161"/>
                </a:lnTo>
                <a:lnTo>
                  <a:pt x="25" y="2149"/>
                </a:lnTo>
                <a:lnTo>
                  <a:pt x="14" y="2122"/>
                </a:lnTo>
                <a:lnTo>
                  <a:pt x="6" y="2094"/>
                </a:lnTo>
                <a:lnTo>
                  <a:pt x="1" y="2064"/>
                </a:lnTo>
                <a:lnTo>
                  <a:pt x="0" y="2035"/>
                </a:lnTo>
                <a:lnTo>
                  <a:pt x="3" y="2018"/>
                </a:lnTo>
                <a:lnTo>
                  <a:pt x="11" y="2006"/>
                </a:lnTo>
                <a:lnTo>
                  <a:pt x="243" y="1754"/>
                </a:lnTo>
                <a:lnTo>
                  <a:pt x="461" y="1510"/>
                </a:lnTo>
                <a:lnTo>
                  <a:pt x="666" y="1277"/>
                </a:lnTo>
                <a:lnTo>
                  <a:pt x="855" y="1055"/>
                </a:lnTo>
                <a:lnTo>
                  <a:pt x="701" y="828"/>
                </a:lnTo>
                <a:lnTo>
                  <a:pt x="551" y="612"/>
                </a:lnTo>
                <a:lnTo>
                  <a:pt x="403" y="410"/>
                </a:lnTo>
                <a:lnTo>
                  <a:pt x="258" y="217"/>
                </a:lnTo>
                <a:lnTo>
                  <a:pt x="161" y="86"/>
                </a:lnTo>
                <a:lnTo>
                  <a:pt x="164" y="73"/>
                </a:lnTo>
                <a:lnTo>
                  <a:pt x="176" y="58"/>
                </a:lnTo>
                <a:lnTo>
                  <a:pt x="193" y="45"/>
                </a:lnTo>
                <a:lnTo>
                  <a:pt x="218" y="30"/>
                </a:lnTo>
                <a:lnTo>
                  <a:pt x="245" y="17"/>
                </a:lnTo>
                <a:lnTo>
                  <a:pt x="273" y="7"/>
                </a:lnTo>
                <a:lnTo>
                  <a:pt x="299" y="2"/>
                </a:lnTo>
                <a:lnTo>
                  <a:pt x="325" y="0"/>
                </a:lnTo>
                <a:lnTo>
                  <a:pt x="347" y="2"/>
                </a:lnTo>
                <a:lnTo>
                  <a:pt x="366" y="6"/>
                </a:lnTo>
                <a:lnTo>
                  <a:pt x="399" y="45"/>
                </a:lnTo>
                <a:lnTo>
                  <a:pt x="429" y="88"/>
                </a:lnTo>
                <a:lnTo>
                  <a:pt x="468" y="147"/>
                </a:lnTo>
                <a:lnTo>
                  <a:pt x="691" y="485"/>
                </a:lnTo>
                <a:lnTo>
                  <a:pt x="838" y="701"/>
                </a:lnTo>
                <a:lnTo>
                  <a:pt x="1014" y="949"/>
                </a:lnTo>
                <a:lnTo>
                  <a:pt x="1113" y="827"/>
                </a:lnTo>
                <a:lnTo>
                  <a:pt x="1208" y="701"/>
                </a:lnTo>
                <a:lnTo>
                  <a:pt x="1300" y="572"/>
                </a:lnTo>
                <a:lnTo>
                  <a:pt x="1389" y="441"/>
                </a:lnTo>
                <a:lnTo>
                  <a:pt x="1469" y="315"/>
                </a:lnTo>
                <a:lnTo>
                  <a:pt x="1535" y="206"/>
                </a:lnTo>
                <a:lnTo>
                  <a:pt x="1586" y="111"/>
                </a:lnTo>
                <a:lnTo>
                  <a:pt x="1626" y="32"/>
                </a:lnTo>
                <a:lnTo>
                  <a:pt x="1631" y="18"/>
                </a:lnTo>
                <a:lnTo>
                  <a:pt x="1639" y="8"/>
                </a:lnTo>
                <a:lnTo>
                  <a:pt x="1652" y="0"/>
                </a:lnTo>
                <a:lnTo>
                  <a:pt x="1668" y="3"/>
                </a:lnTo>
                <a:lnTo>
                  <a:pt x="1684" y="15"/>
                </a:lnTo>
                <a:lnTo>
                  <a:pt x="1699" y="32"/>
                </a:lnTo>
                <a:lnTo>
                  <a:pt x="1707" y="45"/>
                </a:lnTo>
                <a:lnTo>
                  <a:pt x="1714" y="58"/>
                </a:lnTo>
                <a:lnTo>
                  <a:pt x="1726" y="88"/>
                </a:lnTo>
                <a:lnTo>
                  <a:pt x="1734" y="117"/>
                </a:lnTo>
                <a:lnTo>
                  <a:pt x="1739" y="148"/>
                </a:lnTo>
                <a:lnTo>
                  <a:pt x="1741" y="181"/>
                </a:lnTo>
                <a:lnTo>
                  <a:pt x="1740" y="195"/>
                </a:lnTo>
                <a:lnTo>
                  <a:pt x="1739" y="210"/>
                </a:lnTo>
                <a:lnTo>
                  <a:pt x="1733" y="222"/>
                </a:lnTo>
                <a:lnTo>
                  <a:pt x="1727" y="235"/>
                </a:lnTo>
                <a:lnTo>
                  <a:pt x="1664" y="322"/>
                </a:lnTo>
                <a:lnTo>
                  <a:pt x="1500" y="542"/>
                </a:lnTo>
                <a:lnTo>
                  <a:pt x="1290" y="815"/>
                </a:lnTo>
                <a:lnTo>
                  <a:pt x="1090" y="1065"/>
                </a:lnTo>
                <a:lnTo>
                  <a:pt x="1207" y="1239"/>
                </a:lnTo>
                <a:lnTo>
                  <a:pt x="1348" y="1439"/>
                </a:lnTo>
                <a:lnTo>
                  <a:pt x="1512" y="1665"/>
                </a:lnTo>
                <a:lnTo>
                  <a:pt x="1700" y="1919"/>
                </a:lnTo>
                <a:lnTo>
                  <a:pt x="1848" y="2116"/>
                </a:lnTo>
                <a:lnTo>
                  <a:pt x="1833" y="2136"/>
                </a:lnTo>
                <a:lnTo>
                  <a:pt x="1815" y="2150"/>
                </a:lnTo>
                <a:lnTo>
                  <a:pt x="1791" y="2168"/>
                </a:lnTo>
                <a:lnTo>
                  <a:pt x="1762" y="2182"/>
                </a:lnTo>
                <a:lnTo>
                  <a:pt x="1733" y="2194"/>
                </a:lnTo>
                <a:lnTo>
                  <a:pt x="1705" y="2201"/>
                </a:lnTo>
                <a:lnTo>
                  <a:pt x="1676" y="2204"/>
                </a:lnTo>
                <a:lnTo>
                  <a:pt x="1661" y="2199"/>
                </a:lnTo>
                <a:lnTo>
                  <a:pt x="1642" y="2186"/>
                </a:lnTo>
                <a:lnTo>
                  <a:pt x="1621" y="2164"/>
                </a:lnTo>
                <a:lnTo>
                  <a:pt x="1608" y="2149"/>
                </a:lnTo>
                <a:lnTo>
                  <a:pt x="1596" y="2132"/>
                </a:lnTo>
                <a:lnTo>
                  <a:pt x="1460" y="1941"/>
                </a:lnTo>
                <a:lnTo>
                  <a:pt x="1163" y="1512"/>
                </a:lnTo>
                <a:lnTo>
                  <a:pt x="934" y="1178"/>
                </a:lnTo>
                <a:close/>
              </a:path>
            </a:pathLst>
          </a:custGeom>
          <a:solidFill>
            <a:srgbClr val="FF0000"/>
          </a:solidFill>
          <a:ln w="9525">
            <a:noFill/>
            <a:round/>
            <a:headEnd/>
            <a:tailEnd/>
          </a:ln>
        </p:spPr>
        <p:txBody>
          <a:bodyPr/>
          <a:lstStyle/>
          <a:p>
            <a:endParaRPr lang="fr-FR"/>
          </a:p>
        </p:txBody>
      </p:sp>
      <p:grpSp>
        <p:nvGrpSpPr>
          <p:cNvPr id="57" name="Groupe 56"/>
          <p:cNvGrpSpPr/>
          <p:nvPr userDrawn="1"/>
        </p:nvGrpSpPr>
        <p:grpSpPr>
          <a:xfrm>
            <a:off x="214282" y="1246178"/>
            <a:ext cx="760443" cy="714379"/>
            <a:chOff x="214282" y="1357299"/>
            <a:chExt cx="760443" cy="714379"/>
          </a:xfrm>
        </p:grpSpPr>
        <p:pic>
          <p:nvPicPr>
            <p:cNvPr id="2050" name="Picture 2"/>
            <p:cNvPicPr>
              <a:picLocks noChangeAspect="1" noChangeArrowheads="1"/>
            </p:cNvPicPr>
            <p:nvPr userDrawn="1"/>
          </p:nvPicPr>
          <p:blipFill>
            <a:blip r:embed="rId6" cstate="print"/>
            <a:srcRect/>
            <a:stretch>
              <a:fillRect/>
            </a:stretch>
          </p:blipFill>
          <p:spPr bwMode="auto">
            <a:xfrm>
              <a:off x="214282" y="1423678"/>
              <a:ext cx="696665" cy="648000"/>
            </a:xfrm>
            <a:prstGeom prst="rect">
              <a:avLst/>
            </a:prstGeom>
            <a:noFill/>
            <a:ln w="9525">
              <a:noFill/>
              <a:miter lim="800000"/>
              <a:headEnd/>
              <a:tailEnd/>
            </a:ln>
            <a:effectLst/>
          </p:spPr>
        </p:pic>
        <p:sp>
          <p:nvSpPr>
            <p:cNvPr id="36" name="AutoShape 36"/>
            <p:cNvSpPr>
              <a:spLocks noChangeArrowheads="1"/>
            </p:cNvSpPr>
            <p:nvPr/>
          </p:nvSpPr>
          <p:spPr bwMode="auto">
            <a:xfrm>
              <a:off x="250825" y="1357299"/>
              <a:ext cx="723900" cy="699180"/>
            </a:xfrm>
            <a:prstGeom prst="roundRect">
              <a:avLst>
                <a:gd name="adj" fmla="val 16667"/>
              </a:avLst>
            </a:prstGeom>
            <a:noFill/>
            <a:ln w="12700">
              <a:solidFill>
                <a:schemeClr val="tx1"/>
              </a:solidFill>
              <a:round/>
              <a:headEnd/>
              <a:tailEnd/>
            </a:ln>
          </p:spPr>
          <p:txBody>
            <a:bodyPr wrap="none" anchor="ctr"/>
            <a:lstStyle/>
            <a:p>
              <a:endParaRPr lang="fr-FR"/>
            </a:p>
          </p:txBody>
        </p:sp>
      </p:grpSp>
      <p:grpSp>
        <p:nvGrpSpPr>
          <p:cNvPr id="37" name="Group 37"/>
          <p:cNvGrpSpPr>
            <a:grpSpLocks/>
          </p:cNvGrpSpPr>
          <p:nvPr userDrawn="1"/>
        </p:nvGrpSpPr>
        <p:grpSpPr bwMode="auto">
          <a:xfrm>
            <a:off x="250825" y="4197362"/>
            <a:ext cx="755650" cy="874712"/>
            <a:chOff x="158" y="3469"/>
            <a:chExt cx="476" cy="551"/>
          </a:xfrm>
        </p:grpSpPr>
        <p:sp>
          <p:nvSpPr>
            <p:cNvPr id="38" name="AutoShape 38"/>
            <p:cNvSpPr>
              <a:spLocks noChangeArrowheads="1"/>
            </p:cNvSpPr>
            <p:nvPr/>
          </p:nvSpPr>
          <p:spPr bwMode="auto">
            <a:xfrm>
              <a:off x="158" y="3521"/>
              <a:ext cx="476" cy="461"/>
            </a:xfrm>
            <a:prstGeom prst="roundRect">
              <a:avLst>
                <a:gd name="adj" fmla="val 12421"/>
              </a:avLst>
            </a:prstGeom>
            <a:solidFill>
              <a:srgbClr val="FFFFFF"/>
            </a:solidFill>
            <a:ln w="3175">
              <a:solidFill>
                <a:srgbClr val="000000"/>
              </a:solidFill>
              <a:round/>
              <a:headEnd/>
              <a:tailEnd/>
            </a:ln>
          </p:spPr>
          <p:txBody>
            <a:bodyPr/>
            <a:lstStyle/>
            <a:p>
              <a:endParaRPr lang="fr-FR"/>
            </a:p>
          </p:txBody>
        </p:sp>
        <p:grpSp>
          <p:nvGrpSpPr>
            <p:cNvPr id="39" name="Group 39"/>
            <p:cNvGrpSpPr>
              <a:grpSpLocks/>
            </p:cNvGrpSpPr>
            <p:nvPr/>
          </p:nvGrpSpPr>
          <p:grpSpPr bwMode="auto">
            <a:xfrm>
              <a:off x="316" y="3558"/>
              <a:ext cx="161" cy="385"/>
              <a:chOff x="3374" y="3228"/>
              <a:chExt cx="161" cy="385"/>
            </a:xfrm>
          </p:grpSpPr>
          <p:sp>
            <p:nvSpPr>
              <p:cNvPr id="41" name="Freeform 40"/>
              <p:cNvSpPr>
                <a:spLocks/>
              </p:cNvSpPr>
              <p:nvPr/>
            </p:nvSpPr>
            <p:spPr bwMode="auto">
              <a:xfrm>
                <a:off x="3374" y="3228"/>
                <a:ext cx="96" cy="385"/>
              </a:xfrm>
              <a:custGeom>
                <a:avLst/>
                <a:gdLst>
                  <a:gd name="T0" fmla="*/ 0 w 479"/>
                  <a:gd name="T1" fmla="*/ 0 h 1921"/>
                  <a:gd name="T2" fmla="*/ 0 w 479"/>
                  <a:gd name="T3" fmla="*/ 0 h 1921"/>
                  <a:gd name="T4" fmla="*/ 0 w 479"/>
                  <a:gd name="T5" fmla="*/ 0 h 1921"/>
                  <a:gd name="T6" fmla="*/ 0 w 479"/>
                  <a:gd name="T7" fmla="*/ 0 h 1921"/>
                  <a:gd name="T8" fmla="*/ 0 w 479"/>
                  <a:gd name="T9" fmla="*/ 0 h 1921"/>
                  <a:gd name="T10" fmla="*/ 0 w 479"/>
                  <a:gd name="T11" fmla="*/ 0 h 1921"/>
                  <a:gd name="T12" fmla="*/ 0 w 479"/>
                  <a:gd name="T13" fmla="*/ 0 h 1921"/>
                  <a:gd name="T14" fmla="*/ 0 w 479"/>
                  <a:gd name="T15" fmla="*/ 0 h 1921"/>
                  <a:gd name="T16" fmla="*/ 0 w 479"/>
                  <a:gd name="T17" fmla="*/ 0 h 1921"/>
                  <a:gd name="T18" fmla="*/ 0 w 479"/>
                  <a:gd name="T19" fmla="*/ 0 h 1921"/>
                  <a:gd name="T20" fmla="*/ 0 w 479"/>
                  <a:gd name="T21" fmla="*/ 0 h 1921"/>
                  <a:gd name="T22" fmla="*/ 0 w 479"/>
                  <a:gd name="T23" fmla="*/ 0 h 1921"/>
                  <a:gd name="T24" fmla="*/ 0 w 479"/>
                  <a:gd name="T25" fmla="*/ 0 h 1921"/>
                  <a:gd name="T26" fmla="*/ 0 w 479"/>
                  <a:gd name="T27" fmla="*/ 0 h 1921"/>
                  <a:gd name="T28" fmla="*/ 0 w 479"/>
                  <a:gd name="T29" fmla="*/ 0 h 1921"/>
                  <a:gd name="T30" fmla="*/ 0 w 479"/>
                  <a:gd name="T31" fmla="*/ 0 h 1921"/>
                  <a:gd name="T32" fmla="*/ 0 w 479"/>
                  <a:gd name="T33" fmla="*/ 0 h 1921"/>
                  <a:gd name="T34" fmla="*/ 0 w 479"/>
                  <a:gd name="T35" fmla="*/ 0 h 1921"/>
                  <a:gd name="T36" fmla="*/ 0 w 479"/>
                  <a:gd name="T37" fmla="*/ 0 h 1921"/>
                  <a:gd name="T38" fmla="*/ 0 w 479"/>
                  <a:gd name="T39" fmla="*/ 0 h 1921"/>
                  <a:gd name="T40" fmla="*/ 0 w 479"/>
                  <a:gd name="T41" fmla="*/ 0 h 1921"/>
                  <a:gd name="T42" fmla="*/ 0 w 479"/>
                  <a:gd name="T43" fmla="*/ 0 h 1921"/>
                  <a:gd name="T44" fmla="*/ 0 w 479"/>
                  <a:gd name="T45" fmla="*/ 0 h 1921"/>
                  <a:gd name="T46" fmla="*/ 0 w 479"/>
                  <a:gd name="T47" fmla="*/ 0 h 1921"/>
                  <a:gd name="T48" fmla="*/ 0 w 479"/>
                  <a:gd name="T49" fmla="*/ 0 h 1921"/>
                  <a:gd name="T50" fmla="*/ 0 w 479"/>
                  <a:gd name="T51" fmla="*/ 0 h 1921"/>
                  <a:gd name="T52" fmla="*/ 0 w 479"/>
                  <a:gd name="T53" fmla="*/ 0 h 1921"/>
                  <a:gd name="T54" fmla="*/ 0 w 479"/>
                  <a:gd name="T55" fmla="*/ 0 h 1921"/>
                  <a:gd name="T56" fmla="*/ 0 w 479"/>
                  <a:gd name="T57" fmla="*/ 0 h 1921"/>
                  <a:gd name="T58" fmla="*/ 0 w 479"/>
                  <a:gd name="T59" fmla="*/ 0 h 1921"/>
                  <a:gd name="T60" fmla="*/ 0 w 479"/>
                  <a:gd name="T61" fmla="*/ 0 h 1921"/>
                  <a:gd name="T62" fmla="*/ 0 w 479"/>
                  <a:gd name="T63" fmla="*/ 0 h 1921"/>
                  <a:gd name="T64" fmla="*/ 0 w 479"/>
                  <a:gd name="T65" fmla="*/ 0 h 1921"/>
                  <a:gd name="T66" fmla="*/ 0 w 479"/>
                  <a:gd name="T67" fmla="*/ 0 h 1921"/>
                  <a:gd name="T68" fmla="*/ 0 w 479"/>
                  <a:gd name="T69" fmla="*/ 0 h 1921"/>
                  <a:gd name="T70" fmla="*/ 0 w 479"/>
                  <a:gd name="T71" fmla="*/ 0 h 1921"/>
                  <a:gd name="T72" fmla="*/ 0 w 479"/>
                  <a:gd name="T73" fmla="*/ 0 h 1921"/>
                  <a:gd name="T74" fmla="*/ 0 w 479"/>
                  <a:gd name="T75" fmla="*/ 0 h 1921"/>
                  <a:gd name="T76" fmla="*/ 0 w 479"/>
                  <a:gd name="T77" fmla="*/ 0 h 1921"/>
                  <a:gd name="T78" fmla="*/ 0 w 479"/>
                  <a:gd name="T79" fmla="*/ 0 h 1921"/>
                  <a:gd name="T80" fmla="*/ 0 w 479"/>
                  <a:gd name="T81" fmla="*/ 0 h 1921"/>
                  <a:gd name="T82" fmla="*/ 0 w 479"/>
                  <a:gd name="T83" fmla="*/ 0 h 1921"/>
                  <a:gd name="T84" fmla="*/ 0 w 479"/>
                  <a:gd name="T85" fmla="*/ 0 h 1921"/>
                  <a:gd name="T86" fmla="*/ 0 w 479"/>
                  <a:gd name="T87" fmla="*/ 0 h 1921"/>
                  <a:gd name="T88" fmla="*/ 0 w 479"/>
                  <a:gd name="T89" fmla="*/ 0 h 19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9"/>
                  <a:gd name="T136" fmla="*/ 0 h 1921"/>
                  <a:gd name="T137" fmla="*/ 479 w 479"/>
                  <a:gd name="T138" fmla="*/ 1921 h 19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9" h="1921">
                    <a:moveTo>
                      <a:pt x="479" y="528"/>
                    </a:moveTo>
                    <a:lnTo>
                      <a:pt x="467" y="532"/>
                    </a:lnTo>
                    <a:lnTo>
                      <a:pt x="456" y="537"/>
                    </a:lnTo>
                    <a:lnTo>
                      <a:pt x="447" y="542"/>
                    </a:lnTo>
                    <a:lnTo>
                      <a:pt x="441" y="547"/>
                    </a:lnTo>
                    <a:lnTo>
                      <a:pt x="435" y="553"/>
                    </a:lnTo>
                    <a:lnTo>
                      <a:pt x="428" y="560"/>
                    </a:lnTo>
                    <a:lnTo>
                      <a:pt x="418" y="571"/>
                    </a:lnTo>
                    <a:lnTo>
                      <a:pt x="409" y="583"/>
                    </a:lnTo>
                    <a:lnTo>
                      <a:pt x="400" y="596"/>
                    </a:lnTo>
                    <a:lnTo>
                      <a:pt x="393" y="608"/>
                    </a:lnTo>
                    <a:lnTo>
                      <a:pt x="387" y="620"/>
                    </a:lnTo>
                    <a:lnTo>
                      <a:pt x="380" y="635"/>
                    </a:lnTo>
                    <a:lnTo>
                      <a:pt x="375" y="646"/>
                    </a:lnTo>
                    <a:lnTo>
                      <a:pt x="370" y="661"/>
                    </a:lnTo>
                    <a:lnTo>
                      <a:pt x="362" y="684"/>
                    </a:lnTo>
                    <a:lnTo>
                      <a:pt x="355" y="708"/>
                    </a:lnTo>
                    <a:lnTo>
                      <a:pt x="347" y="744"/>
                    </a:lnTo>
                    <a:lnTo>
                      <a:pt x="340" y="777"/>
                    </a:lnTo>
                    <a:lnTo>
                      <a:pt x="335" y="807"/>
                    </a:lnTo>
                    <a:lnTo>
                      <a:pt x="332" y="839"/>
                    </a:lnTo>
                    <a:lnTo>
                      <a:pt x="328" y="868"/>
                    </a:lnTo>
                    <a:lnTo>
                      <a:pt x="327" y="894"/>
                    </a:lnTo>
                    <a:lnTo>
                      <a:pt x="325" y="923"/>
                    </a:lnTo>
                    <a:lnTo>
                      <a:pt x="325" y="951"/>
                    </a:lnTo>
                    <a:lnTo>
                      <a:pt x="325" y="995"/>
                    </a:lnTo>
                    <a:lnTo>
                      <a:pt x="326" y="1020"/>
                    </a:lnTo>
                    <a:lnTo>
                      <a:pt x="328" y="1049"/>
                    </a:lnTo>
                    <a:lnTo>
                      <a:pt x="330" y="1076"/>
                    </a:lnTo>
                    <a:lnTo>
                      <a:pt x="333" y="1095"/>
                    </a:lnTo>
                    <a:lnTo>
                      <a:pt x="335" y="1117"/>
                    </a:lnTo>
                    <a:lnTo>
                      <a:pt x="339" y="1140"/>
                    </a:lnTo>
                    <a:lnTo>
                      <a:pt x="342" y="1162"/>
                    </a:lnTo>
                    <a:lnTo>
                      <a:pt x="348" y="1182"/>
                    </a:lnTo>
                    <a:lnTo>
                      <a:pt x="352" y="1201"/>
                    </a:lnTo>
                    <a:lnTo>
                      <a:pt x="357" y="1221"/>
                    </a:lnTo>
                    <a:lnTo>
                      <a:pt x="362" y="1239"/>
                    </a:lnTo>
                    <a:lnTo>
                      <a:pt x="367" y="1255"/>
                    </a:lnTo>
                    <a:lnTo>
                      <a:pt x="373" y="1273"/>
                    </a:lnTo>
                    <a:lnTo>
                      <a:pt x="380" y="1288"/>
                    </a:lnTo>
                    <a:lnTo>
                      <a:pt x="388" y="1304"/>
                    </a:lnTo>
                    <a:lnTo>
                      <a:pt x="396" y="1319"/>
                    </a:lnTo>
                    <a:lnTo>
                      <a:pt x="404" y="1332"/>
                    </a:lnTo>
                    <a:lnTo>
                      <a:pt x="412" y="1345"/>
                    </a:lnTo>
                    <a:lnTo>
                      <a:pt x="420" y="1356"/>
                    </a:lnTo>
                    <a:lnTo>
                      <a:pt x="429" y="1366"/>
                    </a:lnTo>
                    <a:lnTo>
                      <a:pt x="438" y="1374"/>
                    </a:lnTo>
                    <a:lnTo>
                      <a:pt x="448" y="1382"/>
                    </a:lnTo>
                    <a:lnTo>
                      <a:pt x="457" y="1387"/>
                    </a:lnTo>
                    <a:lnTo>
                      <a:pt x="464" y="1390"/>
                    </a:lnTo>
                    <a:lnTo>
                      <a:pt x="476" y="1393"/>
                    </a:lnTo>
                    <a:lnTo>
                      <a:pt x="476" y="1921"/>
                    </a:lnTo>
                    <a:lnTo>
                      <a:pt x="467" y="1920"/>
                    </a:lnTo>
                    <a:lnTo>
                      <a:pt x="454" y="1920"/>
                    </a:lnTo>
                    <a:lnTo>
                      <a:pt x="439" y="1918"/>
                    </a:lnTo>
                    <a:lnTo>
                      <a:pt x="426" y="1915"/>
                    </a:lnTo>
                    <a:lnTo>
                      <a:pt x="413" y="1912"/>
                    </a:lnTo>
                    <a:lnTo>
                      <a:pt x="400" y="1908"/>
                    </a:lnTo>
                    <a:lnTo>
                      <a:pt x="388" y="1904"/>
                    </a:lnTo>
                    <a:lnTo>
                      <a:pt x="375" y="1899"/>
                    </a:lnTo>
                    <a:lnTo>
                      <a:pt x="362" y="1893"/>
                    </a:lnTo>
                    <a:lnTo>
                      <a:pt x="348" y="1885"/>
                    </a:lnTo>
                    <a:lnTo>
                      <a:pt x="336" y="1879"/>
                    </a:lnTo>
                    <a:lnTo>
                      <a:pt x="325" y="1871"/>
                    </a:lnTo>
                    <a:lnTo>
                      <a:pt x="313" y="1861"/>
                    </a:lnTo>
                    <a:lnTo>
                      <a:pt x="300" y="1852"/>
                    </a:lnTo>
                    <a:lnTo>
                      <a:pt x="290" y="1844"/>
                    </a:lnTo>
                    <a:lnTo>
                      <a:pt x="277" y="1834"/>
                    </a:lnTo>
                    <a:lnTo>
                      <a:pt x="266" y="1822"/>
                    </a:lnTo>
                    <a:lnTo>
                      <a:pt x="255" y="1811"/>
                    </a:lnTo>
                    <a:lnTo>
                      <a:pt x="244" y="1801"/>
                    </a:lnTo>
                    <a:lnTo>
                      <a:pt x="234" y="1788"/>
                    </a:lnTo>
                    <a:lnTo>
                      <a:pt x="225" y="1776"/>
                    </a:lnTo>
                    <a:lnTo>
                      <a:pt x="214" y="1763"/>
                    </a:lnTo>
                    <a:lnTo>
                      <a:pt x="205" y="1751"/>
                    </a:lnTo>
                    <a:lnTo>
                      <a:pt x="192" y="1732"/>
                    </a:lnTo>
                    <a:lnTo>
                      <a:pt x="171" y="1696"/>
                    </a:lnTo>
                    <a:lnTo>
                      <a:pt x="149" y="1659"/>
                    </a:lnTo>
                    <a:lnTo>
                      <a:pt x="130" y="1619"/>
                    </a:lnTo>
                    <a:lnTo>
                      <a:pt x="109" y="1571"/>
                    </a:lnTo>
                    <a:lnTo>
                      <a:pt x="94" y="1531"/>
                    </a:lnTo>
                    <a:lnTo>
                      <a:pt x="79" y="1491"/>
                    </a:lnTo>
                    <a:lnTo>
                      <a:pt x="67" y="1455"/>
                    </a:lnTo>
                    <a:lnTo>
                      <a:pt x="58" y="1421"/>
                    </a:lnTo>
                    <a:lnTo>
                      <a:pt x="49" y="1384"/>
                    </a:lnTo>
                    <a:lnTo>
                      <a:pt x="43" y="1355"/>
                    </a:lnTo>
                    <a:lnTo>
                      <a:pt x="37" y="1331"/>
                    </a:lnTo>
                    <a:lnTo>
                      <a:pt x="33" y="1309"/>
                    </a:lnTo>
                    <a:lnTo>
                      <a:pt x="28" y="1285"/>
                    </a:lnTo>
                    <a:lnTo>
                      <a:pt x="7" y="1120"/>
                    </a:lnTo>
                    <a:lnTo>
                      <a:pt x="3" y="1080"/>
                    </a:lnTo>
                    <a:lnTo>
                      <a:pt x="2" y="1043"/>
                    </a:lnTo>
                    <a:lnTo>
                      <a:pt x="1" y="1000"/>
                    </a:lnTo>
                    <a:lnTo>
                      <a:pt x="0" y="951"/>
                    </a:lnTo>
                    <a:lnTo>
                      <a:pt x="1" y="902"/>
                    </a:lnTo>
                    <a:lnTo>
                      <a:pt x="2" y="862"/>
                    </a:lnTo>
                    <a:lnTo>
                      <a:pt x="5" y="823"/>
                    </a:lnTo>
                    <a:lnTo>
                      <a:pt x="8" y="786"/>
                    </a:lnTo>
                    <a:lnTo>
                      <a:pt x="12" y="745"/>
                    </a:lnTo>
                    <a:lnTo>
                      <a:pt x="18" y="701"/>
                    </a:lnTo>
                    <a:lnTo>
                      <a:pt x="25" y="653"/>
                    </a:lnTo>
                    <a:lnTo>
                      <a:pt x="32" y="613"/>
                    </a:lnTo>
                    <a:lnTo>
                      <a:pt x="40" y="575"/>
                    </a:lnTo>
                    <a:lnTo>
                      <a:pt x="49" y="535"/>
                    </a:lnTo>
                    <a:lnTo>
                      <a:pt x="59" y="495"/>
                    </a:lnTo>
                    <a:lnTo>
                      <a:pt x="72" y="450"/>
                    </a:lnTo>
                    <a:lnTo>
                      <a:pt x="83" y="415"/>
                    </a:lnTo>
                    <a:lnTo>
                      <a:pt x="96" y="383"/>
                    </a:lnTo>
                    <a:lnTo>
                      <a:pt x="110" y="344"/>
                    </a:lnTo>
                    <a:lnTo>
                      <a:pt x="124" y="311"/>
                    </a:lnTo>
                    <a:lnTo>
                      <a:pt x="139" y="283"/>
                    </a:lnTo>
                    <a:lnTo>
                      <a:pt x="150" y="260"/>
                    </a:lnTo>
                    <a:lnTo>
                      <a:pt x="163" y="238"/>
                    </a:lnTo>
                    <a:lnTo>
                      <a:pt x="173" y="220"/>
                    </a:lnTo>
                    <a:lnTo>
                      <a:pt x="184" y="203"/>
                    </a:lnTo>
                    <a:lnTo>
                      <a:pt x="195" y="186"/>
                    </a:lnTo>
                    <a:lnTo>
                      <a:pt x="207" y="168"/>
                    </a:lnTo>
                    <a:lnTo>
                      <a:pt x="220" y="150"/>
                    </a:lnTo>
                    <a:lnTo>
                      <a:pt x="234" y="132"/>
                    </a:lnTo>
                    <a:lnTo>
                      <a:pt x="246" y="118"/>
                    </a:lnTo>
                    <a:lnTo>
                      <a:pt x="262" y="102"/>
                    </a:lnTo>
                    <a:lnTo>
                      <a:pt x="277" y="87"/>
                    </a:lnTo>
                    <a:lnTo>
                      <a:pt x="293" y="73"/>
                    </a:lnTo>
                    <a:lnTo>
                      <a:pt x="308" y="62"/>
                    </a:lnTo>
                    <a:lnTo>
                      <a:pt x="325" y="49"/>
                    </a:lnTo>
                    <a:lnTo>
                      <a:pt x="341" y="39"/>
                    </a:lnTo>
                    <a:lnTo>
                      <a:pt x="360" y="28"/>
                    </a:lnTo>
                    <a:lnTo>
                      <a:pt x="371" y="23"/>
                    </a:lnTo>
                    <a:lnTo>
                      <a:pt x="390" y="15"/>
                    </a:lnTo>
                    <a:lnTo>
                      <a:pt x="404" y="10"/>
                    </a:lnTo>
                    <a:lnTo>
                      <a:pt x="416" y="7"/>
                    </a:lnTo>
                    <a:lnTo>
                      <a:pt x="429" y="3"/>
                    </a:lnTo>
                    <a:lnTo>
                      <a:pt x="439" y="2"/>
                    </a:lnTo>
                    <a:lnTo>
                      <a:pt x="451" y="1"/>
                    </a:lnTo>
                    <a:lnTo>
                      <a:pt x="465" y="0"/>
                    </a:lnTo>
                    <a:lnTo>
                      <a:pt x="479" y="0"/>
                    </a:lnTo>
                    <a:lnTo>
                      <a:pt x="479" y="528"/>
                    </a:lnTo>
                    <a:close/>
                  </a:path>
                </a:pathLst>
              </a:custGeom>
              <a:solidFill>
                <a:srgbClr val="000000"/>
              </a:solidFill>
              <a:ln w="9525">
                <a:noFill/>
                <a:round/>
                <a:headEnd/>
                <a:tailEnd/>
              </a:ln>
            </p:spPr>
            <p:txBody>
              <a:bodyPr/>
              <a:lstStyle/>
              <a:p>
                <a:endParaRPr lang="fr-FR"/>
              </a:p>
            </p:txBody>
          </p:sp>
          <p:grpSp>
            <p:nvGrpSpPr>
              <p:cNvPr id="42" name="Group 41"/>
              <p:cNvGrpSpPr>
                <a:grpSpLocks/>
              </p:cNvGrpSpPr>
              <p:nvPr/>
            </p:nvGrpSpPr>
            <p:grpSpPr bwMode="auto">
              <a:xfrm>
                <a:off x="3477" y="3228"/>
                <a:ext cx="44" cy="106"/>
                <a:chOff x="3477" y="3228"/>
                <a:chExt cx="44" cy="106"/>
              </a:xfrm>
            </p:grpSpPr>
            <p:sp>
              <p:nvSpPr>
                <p:cNvPr id="46" name="AutoShape 42"/>
                <p:cNvSpPr>
                  <a:spLocks noChangeArrowheads="1"/>
                </p:cNvSpPr>
                <p:nvPr/>
              </p:nvSpPr>
              <p:spPr bwMode="auto">
                <a:xfrm>
                  <a:off x="3492" y="3228"/>
                  <a:ext cx="29" cy="106"/>
                </a:xfrm>
                <a:prstGeom prst="roundRect">
                  <a:avLst>
                    <a:gd name="adj" fmla="val 16398"/>
                  </a:avLst>
                </a:prstGeom>
                <a:solidFill>
                  <a:srgbClr val="000000"/>
                </a:solidFill>
                <a:ln w="9525">
                  <a:noFill/>
                  <a:round/>
                  <a:headEnd/>
                  <a:tailEnd/>
                </a:ln>
              </p:spPr>
              <p:txBody>
                <a:bodyPr/>
                <a:lstStyle/>
                <a:p>
                  <a:endParaRPr lang="fr-FR"/>
                </a:p>
              </p:txBody>
            </p:sp>
            <p:sp>
              <p:nvSpPr>
                <p:cNvPr id="47" name="Rectangle 43"/>
                <p:cNvSpPr>
                  <a:spLocks noChangeArrowheads="1"/>
                </p:cNvSpPr>
                <p:nvPr/>
              </p:nvSpPr>
              <p:spPr bwMode="auto">
                <a:xfrm>
                  <a:off x="3477" y="3228"/>
                  <a:ext cx="19" cy="106"/>
                </a:xfrm>
                <a:prstGeom prst="rect">
                  <a:avLst/>
                </a:prstGeom>
                <a:solidFill>
                  <a:srgbClr val="000000"/>
                </a:solidFill>
                <a:ln w="9525">
                  <a:noFill/>
                  <a:miter lim="800000"/>
                  <a:headEnd/>
                  <a:tailEnd/>
                </a:ln>
              </p:spPr>
              <p:txBody>
                <a:bodyPr/>
                <a:lstStyle/>
                <a:p>
                  <a:endParaRPr lang="fr-FR"/>
                </a:p>
              </p:txBody>
            </p:sp>
          </p:grpSp>
          <p:grpSp>
            <p:nvGrpSpPr>
              <p:cNvPr id="43" name="Group 44"/>
              <p:cNvGrpSpPr>
                <a:grpSpLocks/>
              </p:cNvGrpSpPr>
              <p:nvPr/>
            </p:nvGrpSpPr>
            <p:grpSpPr bwMode="auto">
              <a:xfrm>
                <a:off x="3476" y="3506"/>
                <a:ext cx="59" cy="107"/>
                <a:chOff x="3476" y="3506"/>
                <a:chExt cx="59" cy="107"/>
              </a:xfrm>
            </p:grpSpPr>
            <p:sp>
              <p:nvSpPr>
                <p:cNvPr id="44" name="AutoShape 45"/>
                <p:cNvSpPr>
                  <a:spLocks noChangeArrowheads="1"/>
                </p:cNvSpPr>
                <p:nvPr/>
              </p:nvSpPr>
              <p:spPr bwMode="auto">
                <a:xfrm>
                  <a:off x="3505" y="3506"/>
                  <a:ext cx="30" cy="107"/>
                </a:xfrm>
                <a:prstGeom prst="roundRect">
                  <a:avLst>
                    <a:gd name="adj" fmla="val 16144"/>
                  </a:avLst>
                </a:prstGeom>
                <a:solidFill>
                  <a:srgbClr val="000000"/>
                </a:solidFill>
                <a:ln w="9525">
                  <a:noFill/>
                  <a:round/>
                  <a:headEnd/>
                  <a:tailEnd/>
                </a:ln>
              </p:spPr>
              <p:txBody>
                <a:bodyPr/>
                <a:lstStyle/>
                <a:p>
                  <a:endParaRPr lang="fr-FR"/>
                </a:p>
              </p:txBody>
            </p:sp>
            <p:sp>
              <p:nvSpPr>
                <p:cNvPr id="45" name="Rectangle 46"/>
                <p:cNvSpPr>
                  <a:spLocks noChangeArrowheads="1"/>
                </p:cNvSpPr>
                <p:nvPr/>
              </p:nvSpPr>
              <p:spPr bwMode="auto">
                <a:xfrm>
                  <a:off x="3476" y="3506"/>
                  <a:ext cx="41" cy="107"/>
                </a:xfrm>
                <a:prstGeom prst="rect">
                  <a:avLst/>
                </a:prstGeom>
                <a:solidFill>
                  <a:srgbClr val="000000"/>
                </a:solidFill>
                <a:ln w="9525">
                  <a:noFill/>
                  <a:miter lim="800000"/>
                  <a:headEnd/>
                  <a:tailEnd/>
                </a:ln>
              </p:spPr>
              <p:txBody>
                <a:bodyPr/>
                <a:lstStyle/>
                <a:p>
                  <a:endParaRPr lang="fr-FR"/>
                </a:p>
              </p:txBody>
            </p:sp>
          </p:grpSp>
        </p:grpSp>
        <p:sp>
          <p:nvSpPr>
            <p:cNvPr id="40" name="Freeform 47"/>
            <p:cNvSpPr>
              <a:spLocks/>
            </p:cNvSpPr>
            <p:nvPr/>
          </p:nvSpPr>
          <p:spPr bwMode="auto">
            <a:xfrm>
              <a:off x="158" y="3469"/>
              <a:ext cx="462" cy="551"/>
            </a:xfrm>
            <a:custGeom>
              <a:avLst/>
              <a:gdLst>
                <a:gd name="T0" fmla="*/ 0 w 1848"/>
                <a:gd name="T1" fmla="*/ 0 h 2204"/>
                <a:gd name="T2" fmla="*/ 0 w 1848"/>
                <a:gd name="T3" fmla="*/ 0 h 2204"/>
                <a:gd name="T4" fmla="*/ 0 w 1848"/>
                <a:gd name="T5" fmla="*/ 0 h 2204"/>
                <a:gd name="T6" fmla="*/ 0 w 1848"/>
                <a:gd name="T7" fmla="*/ 0 h 2204"/>
                <a:gd name="T8" fmla="*/ 0 w 1848"/>
                <a:gd name="T9" fmla="*/ 0 h 2204"/>
                <a:gd name="T10" fmla="*/ 0 w 1848"/>
                <a:gd name="T11" fmla="*/ 0 h 2204"/>
                <a:gd name="T12" fmla="*/ 0 w 1848"/>
                <a:gd name="T13" fmla="*/ 0 h 2204"/>
                <a:gd name="T14" fmla="*/ 0 w 1848"/>
                <a:gd name="T15" fmla="*/ 0 h 2204"/>
                <a:gd name="T16" fmla="*/ 0 w 1848"/>
                <a:gd name="T17" fmla="*/ 0 h 2204"/>
                <a:gd name="T18" fmla="*/ 0 w 1848"/>
                <a:gd name="T19" fmla="*/ 0 h 2204"/>
                <a:gd name="T20" fmla="*/ 0 w 1848"/>
                <a:gd name="T21" fmla="*/ 0 h 2204"/>
                <a:gd name="T22" fmla="*/ 0 w 1848"/>
                <a:gd name="T23" fmla="*/ 0 h 2204"/>
                <a:gd name="T24" fmla="*/ 0 w 1848"/>
                <a:gd name="T25" fmla="*/ 0 h 2204"/>
                <a:gd name="T26" fmla="*/ 0 w 1848"/>
                <a:gd name="T27" fmla="*/ 0 h 2204"/>
                <a:gd name="T28" fmla="*/ 0 w 1848"/>
                <a:gd name="T29" fmla="*/ 0 h 2204"/>
                <a:gd name="T30" fmla="*/ 0 w 1848"/>
                <a:gd name="T31" fmla="*/ 0 h 2204"/>
                <a:gd name="T32" fmla="*/ 0 w 1848"/>
                <a:gd name="T33" fmla="*/ 0 h 2204"/>
                <a:gd name="T34" fmla="*/ 0 w 1848"/>
                <a:gd name="T35" fmla="*/ 0 h 2204"/>
                <a:gd name="T36" fmla="*/ 0 w 1848"/>
                <a:gd name="T37" fmla="*/ 0 h 2204"/>
                <a:gd name="T38" fmla="*/ 0 w 1848"/>
                <a:gd name="T39" fmla="*/ 0 h 2204"/>
                <a:gd name="T40" fmla="*/ 0 w 1848"/>
                <a:gd name="T41" fmla="*/ 0 h 2204"/>
                <a:gd name="T42" fmla="*/ 0 w 1848"/>
                <a:gd name="T43" fmla="*/ 0 h 2204"/>
                <a:gd name="T44" fmla="*/ 0 w 1848"/>
                <a:gd name="T45" fmla="*/ 0 h 2204"/>
                <a:gd name="T46" fmla="*/ 0 w 1848"/>
                <a:gd name="T47" fmla="*/ 0 h 2204"/>
                <a:gd name="T48" fmla="*/ 0 w 1848"/>
                <a:gd name="T49" fmla="*/ 0 h 2204"/>
                <a:gd name="T50" fmla="*/ 0 w 1848"/>
                <a:gd name="T51" fmla="*/ 0 h 2204"/>
                <a:gd name="T52" fmla="*/ 0 w 1848"/>
                <a:gd name="T53" fmla="*/ 0 h 2204"/>
                <a:gd name="T54" fmla="*/ 0 w 1848"/>
                <a:gd name="T55" fmla="*/ 0 h 2204"/>
                <a:gd name="T56" fmla="*/ 0 w 1848"/>
                <a:gd name="T57" fmla="*/ 0 h 2204"/>
                <a:gd name="T58" fmla="*/ 0 w 1848"/>
                <a:gd name="T59" fmla="*/ 0 h 2204"/>
                <a:gd name="T60" fmla="*/ 0 w 1848"/>
                <a:gd name="T61" fmla="*/ 0 h 2204"/>
                <a:gd name="T62" fmla="*/ 0 w 1848"/>
                <a:gd name="T63" fmla="*/ 0 h 2204"/>
                <a:gd name="T64" fmla="*/ 0 w 1848"/>
                <a:gd name="T65" fmla="*/ 0 h 2204"/>
                <a:gd name="T66" fmla="*/ 0 w 1848"/>
                <a:gd name="T67" fmla="*/ 0 h 2204"/>
                <a:gd name="T68" fmla="*/ 0 w 1848"/>
                <a:gd name="T69" fmla="*/ 0 h 2204"/>
                <a:gd name="T70" fmla="*/ 0 w 1848"/>
                <a:gd name="T71" fmla="*/ 0 h 2204"/>
                <a:gd name="T72" fmla="*/ 0 w 1848"/>
                <a:gd name="T73" fmla="*/ 0 h 2204"/>
                <a:gd name="T74" fmla="*/ 0 w 1848"/>
                <a:gd name="T75" fmla="*/ 0 h 2204"/>
                <a:gd name="T76" fmla="*/ 0 w 1848"/>
                <a:gd name="T77" fmla="*/ 0 h 2204"/>
                <a:gd name="T78" fmla="*/ 0 w 1848"/>
                <a:gd name="T79" fmla="*/ 0 h 2204"/>
                <a:gd name="T80" fmla="*/ 0 w 1848"/>
                <a:gd name="T81" fmla="*/ 0 h 2204"/>
                <a:gd name="T82" fmla="*/ 0 w 1848"/>
                <a:gd name="T83" fmla="*/ 0 h 2204"/>
                <a:gd name="T84" fmla="*/ 0 w 1848"/>
                <a:gd name="T85" fmla="*/ 0 h 2204"/>
                <a:gd name="T86" fmla="*/ 0 w 1848"/>
                <a:gd name="T87" fmla="*/ 0 h 2204"/>
                <a:gd name="T88" fmla="*/ 0 w 1848"/>
                <a:gd name="T89" fmla="*/ 0 h 2204"/>
                <a:gd name="T90" fmla="*/ 0 w 1848"/>
                <a:gd name="T91" fmla="*/ 0 h 2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8"/>
                <a:gd name="T139" fmla="*/ 0 h 2204"/>
                <a:gd name="T140" fmla="*/ 1848 w 1848"/>
                <a:gd name="T141" fmla="*/ 2204 h 2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8" h="2204">
                  <a:moveTo>
                    <a:pt x="934" y="1178"/>
                  </a:moveTo>
                  <a:lnTo>
                    <a:pt x="647" y="1520"/>
                  </a:lnTo>
                  <a:lnTo>
                    <a:pt x="416" y="1802"/>
                  </a:lnTo>
                  <a:lnTo>
                    <a:pt x="236" y="2027"/>
                  </a:lnTo>
                  <a:lnTo>
                    <a:pt x="110" y="2191"/>
                  </a:lnTo>
                  <a:lnTo>
                    <a:pt x="106" y="2197"/>
                  </a:lnTo>
                  <a:lnTo>
                    <a:pt x="100" y="2201"/>
                  </a:lnTo>
                  <a:lnTo>
                    <a:pt x="91" y="2203"/>
                  </a:lnTo>
                  <a:lnTo>
                    <a:pt x="80" y="2204"/>
                  </a:lnTo>
                  <a:lnTo>
                    <a:pt x="64" y="2200"/>
                  </a:lnTo>
                  <a:lnTo>
                    <a:pt x="51" y="2189"/>
                  </a:lnTo>
                  <a:lnTo>
                    <a:pt x="38" y="2173"/>
                  </a:lnTo>
                  <a:lnTo>
                    <a:pt x="30" y="2161"/>
                  </a:lnTo>
                  <a:lnTo>
                    <a:pt x="25" y="2149"/>
                  </a:lnTo>
                  <a:lnTo>
                    <a:pt x="14" y="2122"/>
                  </a:lnTo>
                  <a:lnTo>
                    <a:pt x="6" y="2094"/>
                  </a:lnTo>
                  <a:lnTo>
                    <a:pt x="1" y="2064"/>
                  </a:lnTo>
                  <a:lnTo>
                    <a:pt x="0" y="2035"/>
                  </a:lnTo>
                  <a:lnTo>
                    <a:pt x="3" y="2018"/>
                  </a:lnTo>
                  <a:lnTo>
                    <a:pt x="11" y="2006"/>
                  </a:lnTo>
                  <a:lnTo>
                    <a:pt x="243" y="1754"/>
                  </a:lnTo>
                  <a:lnTo>
                    <a:pt x="461" y="1510"/>
                  </a:lnTo>
                  <a:lnTo>
                    <a:pt x="666" y="1277"/>
                  </a:lnTo>
                  <a:lnTo>
                    <a:pt x="855" y="1055"/>
                  </a:lnTo>
                  <a:lnTo>
                    <a:pt x="701" y="828"/>
                  </a:lnTo>
                  <a:lnTo>
                    <a:pt x="551" y="612"/>
                  </a:lnTo>
                  <a:lnTo>
                    <a:pt x="403" y="410"/>
                  </a:lnTo>
                  <a:lnTo>
                    <a:pt x="258" y="217"/>
                  </a:lnTo>
                  <a:lnTo>
                    <a:pt x="161" y="86"/>
                  </a:lnTo>
                  <a:lnTo>
                    <a:pt x="164" y="73"/>
                  </a:lnTo>
                  <a:lnTo>
                    <a:pt x="176" y="58"/>
                  </a:lnTo>
                  <a:lnTo>
                    <a:pt x="193" y="45"/>
                  </a:lnTo>
                  <a:lnTo>
                    <a:pt x="218" y="30"/>
                  </a:lnTo>
                  <a:lnTo>
                    <a:pt x="245" y="17"/>
                  </a:lnTo>
                  <a:lnTo>
                    <a:pt x="273" y="7"/>
                  </a:lnTo>
                  <a:lnTo>
                    <a:pt x="299" y="2"/>
                  </a:lnTo>
                  <a:lnTo>
                    <a:pt x="325" y="0"/>
                  </a:lnTo>
                  <a:lnTo>
                    <a:pt x="347" y="2"/>
                  </a:lnTo>
                  <a:lnTo>
                    <a:pt x="366" y="6"/>
                  </a:lnTo>
                  <a:lnTo>
                    <a:pt x="399" y="45"/>
                  </a:lnTo>
                  <a:lnTo>
                    <a:pt x="429" y="88"/>
                  </a:lnTo>
                  <a:lnTo>
                    <a:pt x="468" y="147"/>
                  </a:lnTo>
                  <a:lnTo>
                    <a:pt x="691" y="485"/>
                  </a:lnTo>
                  <a:lnTo>
                    <a:pt x="838" y="701"/>
                  </a:lnTo>
                  <a:lnTo>
                    <a:pt x="1014" y="949"/>
                  </a:lnTo>
                  <a:lnTo>
                    <a:pt x="1113" y="827"/>
                  </a:lnTo>
                  <a:lnTo>
                    <a:pt x="1208" y="701"/>
                  </a:lnTo>
                  <a:lnTo>
                    <a:pt x="1300" y="572"/>
                  </a:lnTo>
                  <a:lnTo>
                    <a:pt x="1389" y="441"/>
                  </a:lnTo>
                  <a:lnTo>
                    <a:pt x="1469" y="315"/>
                  </a:lnTo>
                  <a:lnTo>
                    <a:pt x="1535" y="206"/>
                  </a:lnTo>
                  <a:lnTo>
                    <a:pt x="1586" y="111"/>
                  </a:lnTo>
                  <a:lnTo>
                    <a:pt x="1626" y="32"/>
                  </a:lnTo>
                  <a:lnTo>
                    <a:pt x="1631" y="18"/>
                  </a:lnTo>
                  <a:lnTo>
                    <a:pt x="1639" y="8"/>
                  </a:lnTo>
                  <a:lnTo>
                    <a:pt x="1652" y="0"/>
                  </a:lnTo>
                  <a:lnTo>
                    <a:pt x="1668" y="3"/>
                  </a:lnTo>
                  <a:lnTo>
                    <a:pt x="1684" y="15"/>
                  </a:lnTo>
                  <a:lnTo>
                    <a:pt x="1699" y="32"/>
                  </a:lnTo>
                  <a:lnTo>
                    <a:pt x="1707" y="45"/>
                  </a:lnTo>
                  <a:lnTo>
                    <a:pt x="1714" y="58"/>
                  </a:lnTo>
                  <a:lnTo>
                    <a:pt x="1726" y="88"/>
                  </a:lnTo>
                  <a:lnTo>
                    <a:pt x="1734" y="117"/>
                  </a:lnTo>
                  <a:lnTo>
                    <a:pt x="1739" y="148"/>
                  </a:lnTo>
                  <a:lnTo>
                    <a:pt x="1741" y="181"/>
                  </a:lnTo>
                  <a:lnTo>
                    <a:pt x="1740" y="195"/>
                  </a:lnTo>
                  <a:lnTo>
                    <a:pt x="1739" y="210"/>
                  </a:lnTo>
                  <a:lnTo>
                    <a:pt x="1733" y="222"/>
                  </a:lnTo>
                  <a:lnTo>
                    <a:pt x="1727" y="235"/>
                  </a:lnTo>
                  <a:lnTo>
                    <a:pt x="1664" y="322"/>
                  </a:lnTo>
                  <a:lnTo>
                    <a:pt x="1500" y="542"/>
                  </a:lnTo>
                  <a:lnTo>
                    <a:pt x="1290" y="815"/>
                  </a:lnTo>
                  <a:lnTo>
                    <a:pt x="1090" y="1065"/>
                  </a:lnTo>
                  <a:lnTo>
                    <a:pt x="1207" y="1239"/>
                  </a:lnTo>
                  <a:lnTo>
                    <a:pt x="1348" y="1439"/>
                  </a:lnTo>
                  <a:lnTo>
                    <a:pt x="1512" y="1665"/>
                  </a:lnTo>
                  <a:lnTo>
                    <a:pt x="1700" y="1919"/>
                  </a:lnTo>
                  <a:lnTo>
                    <a:pt x="1848" y="2116"/>
                  </a:lnTo>
                  <a:lnTo>
                    <a:pt x="1833" y="2136"/>
                  </a:lnTo>
                  <a:lnTo>
                    <a:pt x="1815" y="2150"/>
                  </a:lnTo>
                  <a:lnTo>
                    <a:pt x="1791" y="2168"/>
                  </a:lnTo>
                  <a:lnTo>
                    <a:pt x="1762" y="2182"/>
                  </a:lnTo>
                  <a:lnTo>
                    <a:pt x="1733" y="2194"/>
                  </a:lnTo>
                  <a:lnTo>
                    <a:pt x="1705" y="2201"/>
                  </a:lnTo>
                  <a:lnTo>
                    <a:pt x="1676" y="2204"/>
                  </a:lnTo>
                  <a:lnTo>
                    <a:pt x="1661" y="2199"/>
                  </a:lnTo>
                  <a:lnTo>
                    <a:pt x="1642" y="2186"/>
                  </a:lnTo>
                  <a:lnTo>
                    <a:pt x="1621" y="2164"/>
                  </a:lnTo>
                  <a:lnTo>
                    <a:pt x="1608" y="2149"/>
                  </a:lnTo>
                  <a:lnTo>
                    <a:pt x="1596" y="2132"/>
                  </a:lnTo>
                  <a:lnTo>
                    <a:pt x="1460" y="1941"/>
                  </a:lnTo>
                  <a:lnTo>
                    <a:pt x="1163" y="1512"/>
                  </a:lnTo>
                  <a:lnTo>
                    <a:pt x="934" y="1178"/>
                  </a:lnTo>
                  <a:close/>
                </a:path>
              </a:pathLst>
            </a:custGeom>
            <a:solidFill>
              <a:srgbClr val="FF0000"/>
            </a:solidFill>
            <a:ln w="9525">
              <a:noFill/>
              <a:round/>
              <a:headEnd/>
              <a:tailEnd/>
            </a:ln>
          </p:spPr>
          <p:txBody>
            <a:bodyPr/>
            <a:lstStyle/>
            <a:p>
              <a:endParaRPr lang="fr-FR"/>
            </a:p>
          </p:txBody>
        </p:sp>
      </p:grpSp>
      <p:sp>
        <p:nvSpPr>
          <p:cNvPr id="52" name="Rectangle 5"/>
          <p:cNvSpPr>
            <a:spLocks noChangeArrowheads="1"/>
          </p:cNvSpPr>
          <p:nvPr userDrawn="1"/>
        </p:nvSpPr>
        <p:spPr bwMode="auto">
          <a:xfrm>
            <a:off x="1071538" y="1142984"/>
            <a:ext cx="3929090" cy="1810368"/>
          </a:xfrm>
          <a:prstGeom prst="rect">
            <a:avLst/>
          </a:prstGeom>
          <a:noFill/>
          <a:ln w="9525">
            <a:noFill/>
            <a:miter lim="800000"/>
            <a:headEnd/>
            <a:tailEnd/>
          </a:ln>
        </p:spPr>
        <p:txBody>
          <a:bodyPr wrap="square" lIns="92075" tIns="46038" rIns="92075" bIns="46038">
            <a:spAutoFit/>
          </a:bodyPr>
          <a:lstStyle/>
          <a:p>
            <a:pPr>
              <a:spcBef>
                <a:spcPct val="20000"/>
              </a:spcBef>
              <a:buFont typeface="Wingdings" pitchFamily="2" charset="2"/>
              <a:buNone/>
            </a:pPr>
            <a:r>
              <a:rPr lang="fr-FR" sz="1800" dirty="0">
                <a:latin typeface="Tahoma" pitchFamily="34" charset="0"/>
              </a:rPr>
              <a:t>1 - Les séances de travail </a:t>
            </a:r>
            <a:r>
              <a:rPr lang="fr-FR" sz="1800" b="0" dirty="0">
                <a:latin typeface="Tahoma" pitchFamily="34" charset="0"/>
              </a:rPr>
              <a:t>débutent</a:t>
            </a:r>
            <a:r>
              <a:rPr lang="fr-FR" sz="1800" b="0" baseline="0" dirty="0">
                <a:latin typeface="Tahoma" pitchFamily="34" charset="0"/>
              </a:rPr>
              <a:t> </a:t>
            </a:r>
            <a:r>
              <a:rPr lang="fr-FR" sz="1800" b="1" baseline="0" dirty="0">
                <a:latin typeface="Tahoma" pitchFamily="34" charset="0"/>
              </a:rPr>
              <a:t>pile</a:t>
            </a:r>
            <a:r>
              <a:rPr lang="fr-FR" sz="1800" b="1" dirty="0">
                <a:latin typeface="Tahoma" pitchFamily="34" charset="0"/>
              </a:rPr>
              <a:t> à l’heure</a:t>
            </a:r>
            <a:r>
              <a:rPr lang="fr-FR" sz="1800" dirty="0">
                <a:latin typeface="Tahoma" pitchFamily="34" charset="0"/>
              </a:rPr>
              <a:t>.</a:t>
            </a:r>
            <a:r>
              <a:rPr lang="fr-FR" sz="1800" baseline="0" dirty="0">
                <a:latin typeface="Tahoma" pitchFamily="34" charset="0"/>
              </a:rPr>
              <a:t> Prévoyez avant       5 minutes pour vous installer physiquement et mentalement.</a:t>
            </a:r>
          </a:p>
          <a:p>
            <a:pPr>
              <a:spcBef>
                <a:spcPct val="20000"/>
              </a:spcBef>
              <a:buFont typeface="Wingdings" pitchFamily="2" charset="2"/>
              <a:buNone/>
            </a:pPr>
            <a:r>
              <a:rPr lang="fr-FR" sz="1800" dirty="0">
                <a:latin typeface="Tahoma" pitchFamily="34" charset="0"/>
              </a:rPr>
              <a:t>La pause sera</a:t>
            </a:r>
            <a:r>
              <a:rPr lang="fr-FR" sz="1800" baseline="0" dirty="0">
                <a:latin typeface="Tahoma" pitchFamily="34" charset="0"/>
              </a:rPr>
              <a:t> </a:t>
            </a:r>
            <a:r>
              <a:rPr lang="fr-FR" sz="1800" dirty="0">
                <a:latin typeface="Tahoma" pitchFamily="34" charset="0"/>
              </a:rPr>
              <a:t>gérée par notre </a:t>
            </a:r>
            <a:r>
              <a:rPr lang="fr-FR" sz="1800" b="1" dirty="0">
                <a:latin typeface="Tahoma" pitchFamily="34" charset="0"/>
              </a:rPr>
              <a:t>Maître du Temps</a:t>
            </a:r>
          </a:p>
        </p:txBody>
      </p:sp>
      <p:sp>
        <p:nvSpPr>
          <p:cNvPr id="56" name="AutoShape 36"/>
          <p:cNvSpPr>
            <a:spLocks noChangeArrowheads="1"/>
          </p:cNvSpPr>
          <p:nvPr userDrawn="1"/>
        </p:nvSpPr>
        <p:spPr bwMode="auto">
          <a:xfrm>
            <a:off x="276200" y="3286124"/>
            <a:ext cx="723900" cy="730250"/>
          </a:xfrm>
          <a:prstGeom prst="roundRect">
            <a:avLst>
              <a:gd name="adj" fmla="val 16667"/>
            </a:avLst>
          </a:prstGeom>
          <a:noFill/>
          <a:ln w="12700">
            <a:solidFill>
              <a:schemeClr val="tx1"/>
            </a:solidFill>
            <a:round/>
            <a:headEnd/>
            <a:tailEnd/>
          </a:ln>
        </p:spPr>
        <p:txBody>
          <a:bodyPr wrap="none" anchor="ctr"/>
          <a:lstStyle/>
          <a:p>
            <a:endParaRPr lang="fr-FR"/>
          </a:p>
        </p:txBody>
      </p:sp>
      <p:sp>
        <p:nvSpPr>
          <p:cNvPr id="54" name="Rectangle 53"/>
          <p:cNvSpPr>
            <a:spLocks noChangeArrowheads="1"/>
          </p:cNvSpPr>
          <p:nvPr userDrawn="1"/>
        </p:nvSpPr>
        <p:spPr bwMode="auto">
          <a:xfrm>
            <a:off x="5921375" y="3951294"/>
            <a:ext cx="3068638" cy="1477970"/>
          </a:xfrm>
          <a:prstGeom prst="rect">
            <a:avLst/>
          </a:prstGeom>
          <a:noFill/>
          <a:ln w="9525">
            <a:noFill/>
            <a:miter lim="800000"/>
            <a:headEnd/>
            <a:tailEnd/>
          </a:ln>
        </p:spPr>
        <p:txBody>
          <a:bodyPr lIns="92075" tIns="46038" rIns="92075" bIns="46038">
            <a:spAutoFit/>
          </a:bodyPr>
          <a:lstStyle/>
          <a:p>
            <a:pPr>
              <a:buFont typeface="Wingdings" pitchFamily="2" charset="2"/>
              <a:buNone/>
            </a:pPr>
            <a:r>
              <a:rPr lang="fr-FR" sz="1800" dirty="0">
                <a:latin typeface="Tahoma" pitchFamily="34" charset="0"/>
              </a:rPr>
              <a:t>6 – Les transgressions aux règles </a:t>
            </a:r>
            <a:r>
              <a:rPr lang="fr-FR" sz="1800" b="1" dirty="0">
                <a:latin typeface="Tahoma" pitchFamily="34" charset="0"/>
              </a:rPr>
              <a:t>1</a:t>
            </a:r>
            <a:r>
              <a:rPr lang="fr-FR" sz="1800" dirty="0">
                <a:latin typeface="Tahoma" pitchFamily="34" charset="0"/>
              </a:rPr>
              <a:t> et</a:t>
            </a:r>
            <a:r>
              <a:rPr lang="fr-FR" sz="1800" b="1" dirty="0">
                <a:latin typeface="Tahoma" pitchFamily="34" charset="0"/>
              </a:rPr>
              <a:t> 2</a:t>
            </a:r>
            <a:r>
              <a:rPr lang="fr-FR" sz="1800" dirty="0">
                <a:latin typeface="Tahoma" pitchFamily="34" charset="0"/>
              </a:rPr>
              <a:t> seront gérées, comme le veut la tradition, par notre </a:t>
            </a:r>
            <a:r>
              <a:rPr lang="fr-FR" sz="1800" b="1" dirty="0">
                <a:latin typeface="Tahoma" pitchFamily="34" charset="0"/>
              </a:rPr>
              <a:t>Maître des Traditions.</a:t>
            </a:r>
          </a:p>
        </p:txBody>
      </p:sp>
      <p:pic>
        <p:nvPicPr>
          <p:cNvPr id="55" name="Picture 2"/>
          <p:cNvPicPr>
            <a:picLocks noChangeAspect="1" noChangeArrowheads="1"/>
          </p:cNvPicPr>
          <p:nvPr userDrawn="1"/>
        </p:nvPicPr>
        <p:blipFill>
          <a:blip r:embed="rId7" cstate="print"/>
          <a:srcRect/>
          <a:stretch>
            <a:fillRect/>
          </a:stretch>
        </p:blipFill>
        <p:spPr bwMode="auto">
          <a:xfrm rot="19590767">
            <a:off x="5119413" y="4214776"/>
            <a:ext cx="666748" cy="890109"/>
          </a:xfrm>
          <a:prstGeom prst="rect">
            <a:avLst/>
          </a:prstGeom>
          <a:noFill/>
          <a:ln w="9525">
            <a:noFill/>
            <a:miter lim="800000"/>
            <a:headEnd/>
            <a:tailEnd/>
          </a:ln>
        </p:spPr>
      </p:pic>
      <p:sp>
        <p:nvSpPr>
          <p:cNvPr id="58" name="AutoShape 10"/>
          <p:cNvSpPr>
            <a:spLocks noChangeArrowheads="1"/>
          </p:cNvSpPr>
          <p:nvPr userDrawn="1"/>
        </p:nvSpPr>
        <p:spPr bwMode="auto">
          <a:xfrm>
            <a:off x="5105412" y="4286256"/>
            <a:ext cx="752472" cy="785818"/>
          </a:xfrm>
          <a:prstGeom prst="roundRect">
            <a:avLst>
              <a:gd name="adj" fmla="val 12407"/>
            </a:avLst>
          </a:prstGeom>
          <a:noFill/>
          <a:ln w="3175">
            <a:solidFill>
              <a:srgbClr val="000000"/>
            </a:solidFill>
            <a:round/>
            <a:headEnd/>
            <a:tailEnd/>
          </a:ln>
        </p:spPr>
        <p:txBody>
          <a:bodyPr/>
          <a:lstStyle/>
          <a:p>
            <a:endParaRPr lang="fr-FR"/>
          </a:p>
        </p:txBody>
      </p:sp>
      <p:sp>
        <p:nvSpPr>
          <p:cNvPr id="51" name="ZoneTexte 50"/>
          <p:cNvSpPr txBox="1"/>
          <p:nvPr userDrawn="1"/>
        </p:nvSpPr>
        <p:spPr>
          <a:xfrm>
            <a:off x="251520" y="260648"/>
            <a:ext cx="8640960" cy="461665"/>
          </a:xfrm>
          <a:prstGeom prst="rect">
            <a:avLst/>
          </a:prstGeom>
          <a:noFill/>
        </p:spPr>
        <p:txBody>
          <a:bodyPr wrap="square" rtlCol="0" anchor="ctr" anchorCtr="0">
            <a:spAutoFit/>
          </a:bodyPr>
          <a:lstStyle/>
          <a:p>
            <a:r>
              <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Rappel des règles de vie</a:t>
            </a:r>
            <a:r>
              <a:rPr lang="fr-FR" sz="2400" b="1" baseline="0"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de nos séances de travail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214282" y="1071546"/>
            <a:ext cx="8643998" cy="5214974"/>
          </a:xfrm>
          <a:prstGeom prst="rect">
            <a:avLst/>
          </a:prstGeom>
        </p:spPr>
        <p:txBody>
          <a:bodyPr/>
          <a:lstStyle>
            <a:lvl1pPr>
              <a:lnSpc>
                <a:spcPct val="150000"/>
              </a:lnSpc>
              <a:buClr>
                <a:srgbClr val="CC3300"/>
              </a:buClr>
              <a:buSzPct val="200000"/>
              <a:buFontTx/>
              <a:buBlip>
                <a:blip r:embed="rId2"/>
              </a:buBlip>
              <a:defRPr sz="2400">
                <a:latin typeface="Tahoma" pitchFamily="34" charset="0"/>
                <a:ea typeface="Tahoma" pitchFamily="34" charset="0"/>
                <a:cs typeface="Tahoma" pitchFamily="34" charset="0"/>
              </a:defRPr>
            </a:lvl1pPr>
            <a:lvl2pPr>
              <a:lnSpc>
                <a:spcPct val="150000"/>
              </a:lnSpc>
              <a:buClr>
                <a:srgbClr val="FF3300"/>
              </a:buClr>
              <a:buSzPct val="200000"/>
              <a:buFontTx/>
              <a:buBlip>
                <a:blip r:embed="rId3"/>
              </a:buBlip>
              <a:defRPr sz="2000">
                <a:latin typeface="Tahoma" pitchFamily="34" charset="0"/>
                <a:ea typeface="Tahoma" pitchFamily="34" charset="0"/>
                <a:cs typeface="Tahoma" pitchFamily="34" charset="0"/>
              </a:defRPr>
            </a:lvl2pPr>
            <a:lvl3pPr>
              <a:lnSpc>
                <a:spcPct val="150000"/>
              </a:lnSpc>
              <a:buClr>
                <a:srgbClr val="FFCC00"/>
              </a:buClr>
              <a:buSzPct val="200000"/>
              <a:buFontTx/>
              <a:buBlip>
                <a:blip r:embed="rId4"/>
              </a:buBlip>
              <a:defRPr sz="1800">
                <a:latin typeface="Tahoma" pitchFamily="34" charset="0"/>
                <a:ea typeface="Tahoma" pitchFamily="34" charset="0"/>
                <a:cs typeface="Tahoma" pitchFamily="34" charset="0"/>
              </a:defRPr>
            </a:lvl3pPr>
            <a:lvl4pPr>
              <a:lnSpc>
                <a:spcPct val="150000"/>
              </a:lnSpc>
              <a:buClrTx/>
              <a:buSzPct val="200000"/>
              <a:buFontTx/>
              <a:buBlip>
                <a:blip r:embed="rId5"/>
              </a:buBlip>
              <a:defRPr sz="1600">
                <a:latin typeface="Tahoma" pitchFamily="34" charset="0"/>
                <a:ea typeface="Tahoma" pitchFamily="34" charset="0"/>
                <a:cs typeface="Tahoma" pitchFamily="34" charset="0"/>
              </a:defRPr>
            </a:lvl4pPr>
            <a:lvl5pPr marL="2057400" indent="-228600">
              <a:lnSpc>
                <a:spcPct val="150000"/>
              </a:lnSpc>
              <a:buClrTx/>
              <a:buFont typeface="Tahoma" panose="020B0604030504040204" pitchFamily="34" charset="0"/>
              <a:buChar char="‒"/>
              <a:defRPr sz="1600">
                <a:latin typeface="Tahoma" pitchFamily="34" charset="0"/>
                <a:ea typeface="Tahoma" pitchFamily="34" charset="0"/>
                <a:cs typeface="Tahoma" pitchFamily="34" charset="0"/>
              </a:defRPr>
            </a:lvl5pPr>
            <a:lvl6pPr marL="2514600" indent="-228600">
              <a:lnSpc>
                <a:spcPct val="150000"/>
              </a:lnSpc>
              <a:buClr>
                <a:srgbClr val="000099"/>
              </a:buClr>
              <a:buFont typeface="Arial" panose="020B0604020202020204" pitchFamily="34" charset="0"/>
              <a:buChar char="•"/>
              <a:defRPr/>
            </a:lvl6pPr>
            <a:lvl7pPr>
              <a:lnSpc>
                <a:spcPct val="150000"/>
              </a:lnSpc>
              <a:defRPr/>
            </a:lvl7pPr>
          </a:lstStyle>
          <a:p>
            <a:pPr lvl="0"/>
            <a:r>
              <a:rPr lang="fr-FR" dirty="0"/>
              <a:t> Cliquez pour modifier les styles du texte du masque</a:t>
            </a:r>
          </a:p>
          <a:p>
            <a:pPr lvl="1"/>
            <a:r>
              <a:rPr lang="fr-FR"/>
              <a:t> Deuxième niveau</a:t>
            </a:r>
          </a:p>
          <a:p>
            <a:pPr lvl="2"/>
            <a:r>
              <a:rPr lang="fr-FR"/>
              <a:t> Troisième niveau</a:t>
            </a:r>
          </a:p>
          <a:p>
            <a:pPr lvl="3"/>
            <a:r>
              <a:rPr lang="fr-FR"/>
              <a:t> Quatrième niveau</a:t>
            </a:r>
          </a:p>
          <a:p>
            <a:pPr lvl="4"/>
            <a:r>
              <a:rPr lang="fr-FR"/>
              <a:t>Cinquième niveau</a:t>
            </a:r>
          </a:p>
          <a:p>
            <a:pPr lvl="5"/>
            <a:r>
              <a:rPr lang="fr-FR"/>
              <a:t> Sixième niveau</a:t>
            </a:r>
          </a:p>
          <a:p>
            <a:pPr lvl="6"/>
            <a:r>
              <a:rPr lang="fr-FR"/>
              <a:t> Septième niveau</a:t>
            </a:r>
            <a:endParaRPr lang="fr-FR" dirty="0"/>
          </a:p>
        </p:txBody>
      </p:sp>
      <p:sp>
        <p:nvSpPr>
          <p:cNvPr id="4" name="ZoneTexte 3"/>
          <p:cNvSpPr txBox="1"/>
          <p:nvPr userDrawn="1"/>
        </p:nvSpPr>
        <p:spPr>
          <a:xfrm>
            <a:off x="251520" y="258332"/>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4231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04D287C5-AA7E-4634-B082-0910846FD06E}" type="datetimeFigureOut">
              <a:rPr lang="fr-FR" smtClean="0"/>
              <a:pPr/>
              <a:t>03/09/2018</a:t>
            </a:fld>
            <a:endParaRPr lang="fr-F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21E4AEDD-63A8-4207-81C6-BB5F3D3C110B}" type="slidenum">
              <a:rPr lang="fr-FR" smtClean="0"/>
              <a:pPr/>
              <a:t>‹N°›</a:t>
            </a:fld>
            <a:endParaRPr lang="fr-FR"/>
          </a:p>
        </p:txBody>
      </p:sp>
    </p:spTree>
    <p:extLst>
      <p:ext uri="{BB962C8B-B14F-4D97-AF65-F5344CB8AC3E}">
        <p14:creationId xmlns:p14="http://schemas.microsoft.com/office/powerpoint/2010/main" val="65632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gif"/><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e 10"/>
          <p:cNvGrpSpPr/>
          <p:nvPr userDrawn="1"/>
        </p:nvGrpSpPr>
        <p:grpSpPr>
          <a:xfrm>
            <a:off x="214282" y="116712"/>
            <a:ext cx="8715436" cy="720000"/>
            <a:chOff x="289718" y="142876"/>
            <a:chExt cx="8640000" cy="720000"/>
          </a:xfrm>
        </p:grpSpPr>
        <p:pic>
          <p:nvPicPr>
            <p:cNvPr id="1028" name="Picture 4"/>
            <p:cNvPicPr>
              <a:picLocks noChangeAspect="1" noChangeArrowheads="1"/>
            </p:cNvPicPr>
            <p:nvPr userDrawn="1"/>
          </p:nvPicPr>
          <p:blipFill>
            <a:blip r:embed="rId8" cstate="print"/>
            <a:srcRect/>
            <a:stretch>
              <a:fillRect/>
            </a:stretch>
          </p:blipFill>
          <p:spPr bwMode="auto">
            <a:xfrm>
              <a:off x="289718" y="156146"/>
              <a:ext cx="8640000" cy="706730"/>
            </a:xfrm>
            <a:prstGeom prst="rect">
              <a:avLst/>
            </a:prstGeom>
            <a:noFill/>
            <a:ln w="9525">
              <a:noFill/>
              <a:miter lim="800000"/>
              <a:headEnd/>
              <a:tailEnd/>
            </a:ln>
            <a:effectLst/>
          </p:spPr>
        </p:pic>
        <p:sp>
          <p:nvSpPr>
            <p:cNvPr id="19" name="Titre 1"/>
            <p:cNvSpPr txBox="1">
              <a:spLocks/>
            </p:cNvSpPr>
            <p:nvPr userDrawn="1"/>
          </p:nvSpPr>
          <p:spPr>
            <a:xfrm>
              <a:off x="289718" y="142876"/>
              <a:ext cx="8640000" cy="720000"/>
            </a:xfrm>
            <a:prstGeom prst="rect">
              <a:avLst/>
            </a:prstGeom>
            <a:noFill/>
            <a:ln w="12700">
              <a:noFill/>
            </a:ln>
          </p:spPr>
          <p:txBody>
            <a:bodyPr anchor="ctr" anchorCtr="0">
              <a:normAutofit/>
            </a:bodyPr>
            <a:lstStyle>
              <a:lvl1pPr algn="l">
                <a:defRPr sz="2400" b="1">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400" b="1" i="0" u="none" strike="noStrike" kern="1200" cap="none" spc="0" normalizeH="0" baseline="0" noProof="0" dirty="0">
                <a:ln>
                  <a:noFill/>
                </a:ln>
                <a:solidFill>
                  <a:schemeClr val="bg1"/>
                </a:solidFill>
                <a:effectLst/>
                <a:uLnTx/>
                <a:uFillTx/>
                <a:latin typeface="Tahoma" pitchFamily="34" charset="0"/>
                <a:ea typeface="Tahoma" pitchFamily="34" charset="0"/>
                <a:cs typeface="Tahoma" pitchFamily="34" charset="0"/>
              </a:endParaRPr>
            </a:p>
          </p:txBody>
        </p:sp>
      </p:grpSp>
      <p:sp>
        <p:nvSpPr>
          <p:cNvPr id="16" name="Espace réservé du texte 15"/>
          <p:cNvSpPr>
            <a:spLocks noGrp="1"/>
          </p:cNvSpPr>
          <p:nvPr userDrawn="1">
            <p:ph type="body" idx="1"/>
          </p:nvPr>
        </p:nvSpPr>
        <p:spPr>
          <a:xfrm>
            <a:off x="214282" y="1000108"/>
            <a:ext cx="8643998" cy="5286412"/>
          </a:xfrm>
          <a:prstGeom prst="rect">
            <a:avLst/>
          </a:prstGeom>
        </p:spPr>
        <p:txBody>
          <a:bodyPr vert="horz" lIns="91440" tIns="45720" rIns="91440" bIns="45720" rtlCol="0">
            <a:normAutofit/>
          </a:bodyPr>
          <a:lstStyle/>
          <a:p>
            <a:pPr lvl="0"/>
            <a:r>
              <a:rPr lang="fr-FR"/>
              <a:t>  </a:t>
            </a:r>
          </a:p>
          <a:p>
            <a:pPr lvl="1"/>
            <a:r>
              <a:rPr lang="fr-FR"/>
              <a:t> Deuxième niveau</a:t>
            </a:r>
          </a:p>
          <a:p>
            <a:pPr lvl="2"/>
            <a:r>
              <a:rPr lang="fr-FR"/>
              <a:t> Troisième niveau</a:t>
            </a:r>
          </a:p>
          <a:p>
            <a:pPr lvl="3"/>
            <a:r>
              <a:rPr lang="fr-FR"/>
              <a:t> Quatrième niveau</a:t>
            </a:r>
          </a:p>
          <a:p>
            <a:pPr lvl="4"/>
            <a:r>
              <a:rPr lang="fr-FR"/>
              <a:t>Cinquième niveau</a:t>
            </a:r>
          </a:p>
          <a:p>
            <a:pPr lvl="5"/>
            <a:r>
              <a:rPr lang="fr-FR"/>
              <a:t> Sixième niveau</a:t>
            </a:r>
          </a:p>
          <a:p>
            <a:pPr lvl="6"/>
            <a:r>
              <a:rPr lang="fr-FR"/>
              <a:t> Septième niveau</a:t>
            </a:r>
            <a:endParaRPr lang="fr-FR" dirty="0"/>
          </a:p>
        </p:txBody>
      </p:sp>
      <p:sp>
        <p:nvSpPr>
          <p:cNvPr id="10" name="ZoneTexte 9"/>
          <p:cNvSpPr txBox="1"/>
          <p:nvPr userDrawn="1"/>
        </p:nvSpPr>
        <p:spPr>
          <a:xfrm>
            <a:off x="143648" y="6581025"/>
            <a:ext cx="1260000" cy="276999"/>
          </a:xfrm>
          <a:prstGeom prst="rect">
            <a:avLst/>
          </a:prstGeom>
          <a:noFill/>
        </p:spPr>
        <p:txBody>
          <a:bodyPr wrap="square" rtlCol="0">
            <a:spAutoFit/>
          </a:bodyPr>
          <a:lstStyle/>
          <a:p>
            <a:pPr algn="r"/>
            <a:r>
              <a:rPr lang="fr-FR" sz="1200" i="1" dirty="0">
                <a:solidFill>
                  <a:srgbClr val="000099"/>
                </a:solidFill>
                <a:latin typeface="Tahoma" pitchFamily="34" charset="0"/>
                <a:ea typeface="Tahoma" pitchFamily="34" charset="0"/>
                <a:cs typeface="Tahoma" pitchFamily="34" charset="0"/>
              </a:rPr>
              <a:t>Patrick NOGRET</a:t>
            </a:r>
          </a:p>
        </p:txBody>
      </p:sp>
      <p:pic>
        <p:nvPicPr>
          <p:cNvPr id="12" name="Picture 2"/>
          <p:cNvPicPr preferRelativeResize="0">
            <a:picLocks noChangeArrowheads="1"/>
          </p:cNvPicPr>
          <p:nvPr userDrawn="1"/>
        </p:nvPicPr>
        <p:blipFill>
          <a:blip r:embed="rId9" cstate="print"/>
          <a:srcRect/>
          <a:stretch>
            <a:fillRect/>
          </a:stretch>
        </p:blipFill>
        <p:spPr bwMode="auto">
          <a:xfrm>
            <a:off x="7884368" y="6381328"/>
            <a:ext cx="1116000" cy="450012"/>
          </a:xfrm>
          <a:prstGeom prst="rect">
            <a:avLst/>
          </a:prstGeom>
          <a:noFill/>
          <a:ln w="9525">
            <a:noFill/>
            <a:miter lim="800000"/>
            <a:headEnd/>
            <a:tailEnd/>
          </a:ln>
        </p:spPr>
      </p:pic>
      <p:sp>
        <p:nvSpPr>
          <p:cNvPr id="18" name="Espace réservé du numéro de diapositive 5"/>
          <p:cNvSpPr txBox="1">
            <a:spLocks/>
          </p:cNvSpPr>
          <p:nvPr userDrawn="1"/>
        </p:nvSpPr>
        <p:spPr>
          <a:xfrm>
            <a:off x="4245190" y="6498024"/>
            <a:ext cx="720000" cy="360000"/>
          </a:xfrm>
          <a:prstGeom prst="rect">
            <a:avLst/>
          </a:prstGeom>
        </p:spPr>
        <p:txBody>
          <a:bodyPr vert="horz" lIns="91440" tIns="45720" rIns="91440" bIns="45720" rtlCol="0" anchor="ctr"/>
          <a:lstStyle>
            <a:lvl1pPr algn="ctr">
              <a:defRPr sz="1400" b="1">
                <a:latin typeface="Tahoma" pitchFamily="34" charset="0"/>
                <a:ea typeface="Tahoma" pitchFamily="34" charset="0"/>
                <a:cs typeface="Tahom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FEEC1BA-A923-4D64-976F-1678B2C55D51}" type="slidenum">
              <a:rPr kumimoji="0" lang="fr-FR" sz="1200" b="1" i="0" u="none" strike="noStrike" kern="1200" cap="none" spc="0" normalizeH="0" baseline="0" noProof="0" smtClean="0">
                <a:ln>
                  <a:noFill/>
                </a:ln>
                <a:solidFill>
                  <a:schemeClr val="tx1"/>
                </a:solidFill>
                <a:effectLst/>
                <a:uLnTx/>
                <a:uFillTx/>
                <a:latin typeface="Tahoma" pitchFamily="34" charset="0"/>
                <a:ea typeface="Tahoma" pitchFamily="34" charset="0"/>
                <a:cs typeface="Tahoma"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fr-FR" sz="1200" b="1"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
        <p:nvSpPr>
          <p:cNvPr id="9" name="ZoneTexte 8"/>
          <p:cNvSpPr txBox="1"/>
          <p:nvPr userDrawn="1"/>
        </p:nvSpPr>
        <p:spPr>
          <a:xfrm>
            <a:off x="251520" y="258332"/>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1201146"/>
      </p:ext>
    </p:extLst>
  </p:cSld>
  <p:clrMap bg1="lt1" tx1="dk1" bg2="lt2" tx2="dk2" accent1="accent1" accent2="accent2" accent3="accent3" accent4="accent4" accent5="accent5" accent6="accent6" hlink="hlink" folHlink="folHlink"/>
  <p:sldLayoutIdLst>
    <p:sldLayoutId id="2147483669" r:id="rId1"/>
    <p:sldLayoutId id="2147483667" r:id="rId2"/>
    <p:sldLayoutId id="2147483668" r:id="rId3"/>
    <p:sldLayoutId id="2147483651" r:id="rId4"/>
    <p:sldLayoutId id="2147483670" r:id="rId5"/>
    <p:sldLayoutId id="2147483671"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lnSpc>
          <a:spcPct val="150000"/>
        </a:lnSpc>
        <a:spcBef>
          <a:spcPct val="20000"/>
        </a:spcBef>
        <a:buClr>
          <a:srgbClr val="CC3300"/>
        </a:buClr>
        <a:buSzPct val="200000"/>
        <a:buFontTx/>
        <a:buBlip>
          <a:blip r:embed="rId10"/>
        </a:buBlip>
        <a:defRPr sz="2400" kern="1200" baseline="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lnSpc>
          <a:spcPct val="150000"/>
        </a:lnSpc>
        <a:spcBef>
          <a:spcPct val="20000"/>
        </a:spcBef>
        <a:buClr>
          <a:srgbClr val="FF6600"/>
        </a:buClr>
        <a:buSzPct val="200000"/>
        <a:buFontTx/>
        <a:buBlip>
          <a:blip r:embed="rId11"/>
        </a:buBlip>
        <a:defRPr sz="20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lnSpc>
          <a:spcPct val="150000"/>
        </a:lnSpc>
        <a:spcBef>
          <a:spcPct val="20000"/>
        </a:spcBef>
        <a:buClr>
          <a:srgbClr val="FFC000"/>
        </a:buClr>
        <a:buSzPct val="200000"/>
        <a:buFontTx/>
        <a:buBlip>
          <a:blip r:embed="rId12"/>
        </a:buBlip>
        <a:defRPr sz="18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lnSpc>
          <a:spcPct val="150000"/>
        </a:lnSpc>
        <a:spcBef>
          <a:spcPct val="20000"/>
        </a:spcBef>
        <a:buClr>
          <a:schemeClr val="tx1"/>
        </a:buClr>
        <a:buSzPct val="200000"/>
        <a:buFontTx/>
        <a:buBlip>
          <a:blip r:embed="rId13"/>
        </a:buBlip>
        <a:defRPr sz="1600" kern="1200">
          <a:solidFill>
            <a:schemeClr val="tx1"/>
          </a:solidFill>
          <a:latin typeface="Tahoma" pitchFamily="34" charset="0"/>
          <a:ea typeface="Tahoma" pitchFamily="34" charset="0"/>
          <a:cs typeface="Tahoma" pitchFamily="34" charset="0"/>
        </a:defRPr>
      </a:lvl4pPr>
      <a:lvl5pPr marL="2114550" indent="-285750" algn="l" defTabSz="914400" rtl="0" eaLnBrk="1" latinLnBrk="0" hangingPunct="1">
        <a:lnSpc>
          <a:spcPct val="150000"/>
        </a:lnSpc>
        <a:spcBef>
          <a:spcPct val="20000"/>
        </a:spcBef>
        <a:buClr>
          <a:srgbClr val="000099"/>
        </a:buClr>
        <a:buFont typeface="Arial" panose="020B0604020202020204" pitchFamily="34" charset="0"/>
        <a:buChar char="•"/>
        <a:defRPr sz="16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lnSpc>
          <a:spcPct val="150000"/>
        </a:lnSpc>
        <a:spcBef>
          <a:spcPct val="20000"/>
        </a:spcBef>
        <a:buFont typeface="Calibri" panose="020F050202020403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150000"/>
        </a:lnSpc>
        <a:spcBef>
          <a:spcPct val="20000"/>
        </a:spcBef>
        <a:buFont typeface="Wingdings" panose="05000000000000000000" pitchFamily="2" charset="2"/>
        <a:buChar char="ü"/>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43608" y="1844824"/>
            <a:ext cx="7128792" cy="1656184"/>
          </a:xfrm>
        </p:spPr>
        <p:txBody>
          <a:bodyPr anchor="ctr" anchorCtr="0">
            <a:normAutofit/>
          </a:bodyPr>
          <a:lstStyle/>
          <a:p>
            <a:r>
              <a:rPr lang="fr-FR" sz="2800" b="1" dirty="0">
                <a:solidFill>
                  <a:schemeClr val="bg1"/>
                </a:solidFill>
                <a:effectLst>
                  <a:outerShdw blurRad="38100" dist="38100" dir="2700000" algn="tl">
                    <a:srgbClr val="000000">
                      <a:alpha val="43137"/>
                    </a:srgbClr>
                  </a:outerShdw>
                </a:effectLst>
              </a:rPr>
              <a:t> </a:t>
            </a:r>
          </a:p>
        </p:txBody>
      </p:sp>
      <p:sp>
        <p:nvSpPr>
          <p:cNvPr id="4" name="Sous-titre 2"/>
          <p:cNvSpPr txBox="1">
            <a:spLocks/>
          </p:cNvSpPr>
          <p:nvPr/>
        </p:nvSpPr>
        <p:spPr>
          <a:xfrm>
            <a:off x="179512" y="116632"/>
            <a:ext cx="8712968" cy="720080"/>
          </a:xfrm>
          <a:prstGeom prst="rect">
            <a:avLst/>
          </a:prstGeom>
        </p:spPr>
        <p:txBody>
          <a:bodyPr vert="horz" lIns="91440" tIns="45720" rIns="91440" bIns="45720" rtlCol="0" anchor="ctr" anchorCtr="0">
            <a:noAutofit/>
          </a:bodyPr>
          <a:lstStyle/>
          <a:p>
            <a:pPr marL="342900" marR="0" lvl="0" indent="-342900" algn="l" defTabSz="914400" rtl="0" eaLnBrk="1" fontAlgn="auto" latinLnBrk="0" hangingPunct="1">
              <a:lnSpc>
                <a:spcPct val="150000"/>
              </a:lnSpc>
              <a:spcBef>
                <a:spcPct val="20000"/>
              </a:spcBef>
              <a:spcAft>
                <a:spcPts val="0"/>
              </a:spcAft>
              <a:buClr>
                <a:srgbClr val="CC3300"/>
              </a:buClr>
              <a:buSzPct val="200000"/>
              <a:tabLst/>
              <a:defRPr/>
            </a:pPr>
            <a:r>
              <a:rPr kumimoji="0" lang="fr-FR" sz="24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 </a:t>
            </a:r>
            <a:endParaRPr kumimoji="0" lang="fr-FR"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
        <p:nvSpPr>
          <p:cNvPr id="5" name="Rectangle 3"/>
          <p:cNvSpPr txBox="1">
            <a:spLocks noChangeArrowheads="1"/>
          </p:cNvSpPr>
          <p:nvPr/>
        </p:nvSpPr>
        <p:spPr>
          <a:xfrm>
            <a:off x="1043608" y="1844824"/>
            <a:ext cx="7200800" cy="1701368"/>
          </a:xfrm>
          <a:prstGeom prst="rect">
            <a:avLst/>
          </a:prstGeom>
        </p:spPr>
        <p:txBody>
          <a:bodyPr vert="horz" lIns="91440" tIns="45720" rIns="91440" bIns="45720" rtlCol="0" anchor="ctr" anchorCtr="0">
            <a:normAutofit/>
          </a:bodyPr>
          <a:lstStyle>
            <a:lvl1pPr marL="0" indent="0" algn="ctr" defTabSz="914400" rtl="0" eaLnBrk="1" latinLnBrk="0" hangingPunct="1">
              <a:lnSpc>
                <a:spcPct val="150000"/>
              </a:lnSpc>
              <a:spcBef>
                <a:spcPct val="20000"/>
              </a:spcBef>
              <a:buClr>
                <a:srgbClr val="CC3300"/>
              </a:buClr>
              <a:buSzPct val="200000"/>
              <a:buFontTx/>
              <a:buNone/>
              <a:defRPr sz="2800" b="1" kern="1200"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defRPr>
            </a:lvl1pPr>
            <a:lvl2pPr marL="457200" indent="0" algn="ctr" defTabSz="914400" rtl="0" eaLnBrk="1" latinLnBrk="0" hangingPunct="1">
              <a:lnSpc>
                <a:spcPct val="150000"/>
              </a:lnSpc>
              <a:spcBef>
                <a:spcPct val="20000"/>
              </a:spcBef>
              <a:buClr>
                <a:srgbClr val="FF6600"/>
              </a:buClr>
              <a:buSzPct val="200000"/>
              <a:buFontTx/>
              <a:buNone/>
              <a:defRPr sz="2000" kern="1200">
                <a:solidFill>
                  <a:schemeClr val="tx1">
                    <a:tint val="75000"/>
                  </a:schemeClr>
                </a:solidFill>
                <a:latin typeface="Tahoma" pitchFamily="34" charset="0"/>
                <a:ea typeface="Tahoma" pitchFamily="34" charset="0"/>
                <a:cs typeface="Tahoma" pitchFamily="34" charset="0"/>
              </a:defRPr>
            </a:lvl2pPr>
            <a:lvl3pPr marL="914400" indent="0" algn="ctr" defTabSz="914400" rtl="0" eaLnBrk="1" latinLnBrk="0" hangingPunct="1">
              <a:lnSpc>
                <a:spcPct val="150000"/>
              </a:lnSpc>
              <a:spcBef>
                <a:spcPct val="20000"/>
              </a:spcBef>
              <a:buClr>
                <a:srgbClr val="FFC000"/>
              </a:buClr>
              <a:buSzPct val="200000"/>
              <a:buFontTx/>
              <a:buNone/>
              <a:defRPr sz="1800" kern="1200">
                <a:solidFill>
                  <a:schemeClr val="tx1">
                    <a:tint val="75000"/>
                  </a:schemeClr>
                </a:solidFill>
                <a:latin typeface="Tahoma" pitchFamily="34" charset="0"/>
                <a:ea typeface="Tahoma" pitchFamily="34" charset="0"/>
                <a:cs typeface="Tahoma" pitchFamily="34" charset="0"/>
              </a:defRPr>
            </a:lvl3pPr>
            <a:lvl4pPr marL="1371600" indent="0" algn="ctr" defTabSz="914400" rtl="0" eaLnBrk="1" latinLnBrk="0" hangingPunct="1">
              <a:lnSpc>
                <a:spcPct val="150000"/>
              </a:lnSpc>
              <a:spcBef>
                <a:spcPct val="20000"/>
              </a:spcBef>
              <a:buClr>
                <a:schemeClr val="tx1"/>
              </a:buClr>
              <a:buSzPct val="200000"/>
              <a:buFontTx/>
              <a:buNone/>
              <a:defRPr sz="1600" kern="1200">
                <a:solidFill>
                  <a:schemeClr val="tx1">
                    <a:tint val="75000"/>
                  </a:schemeClr>
                </a:solidFill>
                <a:latin typeface="Tahoma" pitchFamily="34" charset="0"/>
                <a:ea typeface="Tahoma" pitchFamily="34" charset="0"/>
                <a:cs typeface="Tahoma" pitchFamily="34" charset="0"/>
              </a:defRPr>
            </a:lvl4pPr>
            <a:lvl5pPr marL="1828800" indent="0" algn="ctr" defTabSz="914400" rtl="0" eaLnBrk="1" latinLnBrk="0" hangingPunct="1">
              <a:lnSpc>
                <a:spcPct val="150000"/>
              </a:lnSpc>
              <a:spcBef>
                <a:spcPct val="20000"/>
              </a:spcBef>
              <a:buClr>
                <a:srgbClr val="000099"/>
              </a:buClr>
              <a:buFont typeface="Arial" panose="020B0604020202020204" pitchFamily="34" charset="0"/>
              <a:buNone/>
              <a:defRPr sz="1600" kern="1200">
                <a:solidFill>
                  <a:schemeClr val="tx1">
                    <a:tint val="75000"/>
                  </a:schemeClr>
                </a:solidFill>
                <a:latin typeface="Tahoma" pitchFamily="34" charset="0"/>
                <a:ea typeface="Tahoma" pitchFamily="34" charset="0"/>
                <a:cs typeface="Tahoma" pitchFamily="34" charset="0"/>
              </a:defRPr>
            </a:lvl5pPr>
            <a:lvl6pPr marL="2286000" indent="0" algn="ctr" defTabSz="914400" rtl="0" eaLnBrk="1" latinLnBrk="0" hangingPunct="1">
              <a:lnSpc>
                <a:spcPct val="150000"/>
              </a:lnSpc>
              <a:spcBef>
                <a:spcPct val="20000"/>
              </a:spcBef>
              <a:buFont typeface="Calibri" panose="020F0502020204030204"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150000"/>
              </a:lnSpc>
              <a:spcBef>
                <a:spcPct val="20000"/>
              </a:spcBef>
              <a:buFont typeface="Wingdings" panose="05000000000000000000" pitchFamily="2" charset="2"/>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fr-FR" sz="4000" dirty="0"/>
              <a:t>Management des Hommes </a:t>
            </a:r>
          </a:p>
          <a:p>
            <a:pPr>
              <a:defRPr/>
            </a:pPr>
            <a:r>
              <a:rPr lang="fr-FR" sz="2600" i="1" dirty="0"/>
              <a:t>Dossier de fin d’études</a:t>
            </a:r>
          </a:p>
        </p:txBody>
      </p:sp>
      <p:sp>
        <p:nvSpPr>
          <p:cNvPr id="6" name="Sous-titre 2"/>
          <p:cNvSpPr txBox="1">
            <a:spLocks/>
          </p:cNvSpPr>
          <p:nvPr/>
        </p:nvSpPr>
        <p:spPr>
          <a:xfrm>
            <a:off x="179512" y="116632"/>
            <a:ext cx="8712968" cy="720080"/>
          </a:xfrm>
          <a:prstGeom prst="rect">
            <a:avLst/>
          </a:prstGeom>
        </p:spPr>
        <p:txBody>
          <a:bodyPr vert="horz" lIns="91440" tIns="45720" rIns="91440" bIns="45720" rtlCol="0" anchor="ctr" anchorCtr="0">
            <a:noAutofit/>
          </a:bodyPr>
          <a:lstStyle/>
          <a:p>
            <a:pPr marL="342900" marR="0" lvl="0" indent="-342900" algn="l" defTabSz="914400" rtl="0" eaLnBrk="1" fontAlgn="auto" latinLnBrk="0" hangingPunct="1">
              <a:lnSpc>
                <a:spcPct val="150000"/>
              </a:lnSpc>
              <a:spcBef>
                <a:spcPct val="20000"/>
              </a:spcBef>
              <a:spcAft>
                <a:spcPts val="0"/>
              </a:spcAft>
              <a:buClr>
                <a:srgbClr val="CC3300"/>
              </a:buClr>
              <a:buSzPct val="200000"/>
              <a:tabLst/>
              <a:defRPr/>
            </a:pPr>
            <a:r>
              <a:rPr kumimoji="0" lang="fr-FR" sz="24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Experts en Ingénierie Informatique 2019</a:t>
            </a:r>
            <a:endParaRPr kumimoji="0" lang="fr-FR"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12" name="Image 11">
            <a:extLst>
              <a:ext uri="{FF2B5EF4-FFF2-40B4-BE49-F238E27FC236}">
                <a16:creationId xmlns:a16="http://schemas.microsoft.com/office/drawing/2014/main" id="{C7B37342-2ECB-4A19-B7D8-97C134746609}"/>
              </a:ext>
            </a:extLst>
          </p:cNvPr>
          <p:cNvPicPr>
            <a:picLocks noChangeAspect="1"/>
          </p:cNvPicPr>
          <p:nvPr/>
        </p:nvPicPr>
        <p:blipFill>
          <a:blip r:embed="rId2"/>
          <a:stretch>
            <a:fillRect/>
          </a:stretch>
        </p:blipFill>
        <p:spPr>
          <a:xfrm>
            <a:off x="7000875" y="422"/>
            <a:ext cx="2143125" cy="952500"/>
          </a:xfrm>
          <a:prstGeom prst="rect">
            <a:avLst/>
          </a:prstGeom>
        </p:spPr>
      </p:pic>
      <p:grpSp>
        <p:nvGrpSpPr>
          <p:cNvPr id="11" name="Groupe 10">
            <a:extLst>
              <a:ext uri="{FF2B5EF4-FFF2-40B4-BE49-F238E27FC236}">
                <a16:creationId xmlns:a16="http://schemas.microsoft.com/office/drawing/2014/main" id="{F2D77497-6666-44A3-8940-B44D0CEEA2F3}"/>
              </a:ext>
            </a:extLst>
          </p:cNvPr>
          <p:cNvGrpSpPr/>
          <p:nvPr/>
        </p:nvGrpSpPr>
        <p:grpSpPr>
          <a:xfrm>
            <a:off x="2699792" y="3700666"/>
            <a:ext cx="3744416" cy="2782127"/>
            <a:chOff x="2699792" y="3700666"/>
            <a:chExt cx="3744416" cy="2782127"/>
          </a:xfrm>
        </p:grpSpPr>
        <p:pic>
          <p:nvPicPr>
            <p:cNvPr id="7" name="Image 6" descr="Une image contenant table, intérieur, personne, gens&#10;&#10;Description générée avec un niveau de confiance très élevé">
              <a:extLst>
                <a:ext uri="{FF2B5EF4-FFF2-40B4-BE49-F238E27FC236}">
                  <a16:creationId xmlns:a16="http://schemas.microsoft.com/office/drawing/2014/main" id="{E23644FF-9E57-4AC8-A1B0-F1ED3C556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3700666"/>
              <a:ext cx="3600400" cy="27821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Rectangle 9">
              <a:extLst>
                <a:ext uri="{FF2B5EF4-FFF2-40B4-BE49-F238E27FC236}">
                  <a16:creationId xmlns:a16="http://schemas.microsoft.com/office/drawing/2014/main" id="{0EF9C695-6BAC-4C1A-B910-5078A0189C6A}"/>
                </a:ext>
              </a:extLst>
            </p:cNvPr>
            <p:cNvSpPr/>
            <p:nvPr/>
          </p:nvSpPr>
          <p:spPr>
            <a:xfrm>
              <a:off x="2699792" y="5517232"/>
              <a:ext cx="3744416" cy="923330"/>
            </a:xfrm>
            <a:prstGeom prst="rect">
              <a:avLst/>
            </a:prstGeom>
          </p:spPr>
          <p:txBody>
            <a:bodyPr wrap="square">
              <a:spAutoFit/>
            </a:bodyPr>
            <a:lstStyle/>
            <a:p>
              <a:pPr algn="ctr"/>
              <a:r>
                <a:rPr lang="fr-FR"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Chefs de meute </a:t>
              </a:r>
            </a:p>
            <a:p>
              <a:pPr algn="ctr"/>
              <a:r>
                <a:rPr lang="fr-FR"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Une expédition dans la jungle de l'entreprise</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071546"/>
            <a:ext cx="8643998" cy="5453798"/>
          </a:xfrm>
        </p:spPr>
        <p:txBody>
          <a:bodyPr>
            <a:normAutofit/>
          </a:bodyPr>
          <a:lstStyle/>
          <a:p>
            <a:pPr lvl="2"/>
            <a:r>
              <a:rPr lang="en-US" b="1" dirty="0"/>
              <a:t> 2.3 - </a:t>
            </a:r>
            <a:r>
              <a:rPr lang="fr-FR" b="1" dirty="0"/>
              <a:t>Définissez le contexte de travail :</a:t>
            </a:r>
          </a:p>
          <a:p>
            <a:pPr lvl="3"/>
            <a:r>
              <a:rPr lang="fr-FR" dirty="0"/>
              <a:t> Les techniques de management utilisées au sein des organisations présentées :</a:t>
            </a:r>
          </a:p>
          <a:p>
            <a:pPr lvl="4"/>
            <a:r>
              <a:rPr lang="fr-FR" dirty="0"/>
              <a:t>  Par les Cadres</a:t>
            </a:r>
          </a:p>
          <a:p>
            <a:pPr lvl="4"/>
            <a:r>
              <a:rPr lang="fr-FR" dirty="0"/>
              <a:t>  par les Ouvriers </a:t>
            </a:r>
            <a:endParaRPr lang="fr-FR" sz="800" dirty="0"/>
          </a:p>
          <a:p>
            <a:pPr lvl="3"/>
            <a:r>
              <a:rPr lang="fr-FR" dirty="0"/>
              <a:t> Type de relations et de communication (dit et non dit)</a:t>
            </a:r>
          </a:p>
          <a:p>
            <a:pPr lvl="4"/>
            <a:r>
              <a:rPr lang="fr-FR" dirty="0"/>
              <a:t> Entre Direction, cadres et employés</a:t>
            </a:r>
          </a:p>
          <a:p>
            <a:pPr lvl="4"/>
            <a:r>
              <a:rPr lang="fr-FR" dirty="0"/>
              <a:t> Entre Cadres</a:t>
            </a:r>
          </a:p>
          <a:p>
            <a:pPr lvl="4"/>
            <a:r>
              <a:rPr lang="fr-FR" dirty="0"/>
              <a:t> Entre ouvriers</a:t>
            </a:r>
          </a:p>
        </p:txBody>
      </p:sp>
      <p:sp>
        <p:nvSpPr>
          <p:cNvPr id="3" name="Titre 1"/>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2 - Les scènes professionnellement marquantes</a:t>
            </a:r>
            <a:endPar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826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D3B2294-FE0E-4E1C-A169-43DFEF363E89}"/>
              </a:ext>
            </a:extLst>
          </p:cNvPr>
          <p:cNvSpPr>
            <a:spLocks noGrp="1"/>
          </p:cNvSpPr>
          <p:nvPr>
            <p:ph idx="1"/>
          </p:nvPr>
        </p:nvSpPr>
        <p:spPr/>
        <p:txBody>
          <a:bodyPr/>
          <a:lstStyle/>
          <a:p>
            <a:pPr lvl="2"/>
            <a:r>
              <a:rPr lang="fr-FR" dirty="0"/>
              <a:t> </a:t>
            </a:r>
            <a:r>
              <a:rPr lang="fr-FR" b="1" dirty="0"/>
              <a:t>2.4 - En synthèse définissez 20 concepts qui récapitulent votre compréhension du film :</a:t>
            </a:r>
          </a:p>
          <a:p>
            <a:pPr lvl="3"/>
            <a:r>
              <a:rPr lang="fr-FR" dirty="0"/>
              <a:t> Définition de chacun des concepts</a:t>
            </a:r>
          </a:p>
          <a:p>
            <a:pPr lvl="3"/>
            <a:r>
              <a:rPr lang="fr-FR" dirty="0"/>
              <a:t> Explication pour chaque concept de l’application à la situation générée par le film</a:t>
            </a:r>
          </a:p>
          <a:p>
            <a:pPr lvl="3"/>
            <a:r>
              <a:rPr lang="fr-FR" dirty="0"/>
              <a:t> Votre interprétation personnelle de chaque concept appliqué au film</a:t>
            </a:r>
          </a:p>
        </p:txBody>
      </p:sp>
      <p:sp>
        <p:nvSpPr>
          <p:cNvPr id="3" name="Titre 1">
            <a:extLst>
              <a:ext uri="{FF2B5EF4-FFF2-40B4-BE49-F238E27FC236}">
                <a16:creationId xmlns:a16="http://schemas.microsoft.com/office/drawing/2014/main" id="{AAC0A6B5-343E-429A-A094-B7CCDF7D2F47}"/>
              </a:ext>
            </a:extLst>
          </p:cNvPr>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2 - Les scènes professionnellement marquantes </a:t>
            </a:r>
            <a:endPar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610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951111"/>
            <a:ext cx="8643998" cy="5790257"/>
          </a:xfrm>
        </p:spPr>
        <p:txBody>
          <a:bodyPr>
            <a:normAutofit fontScale="62500" lnSpcReduction="20000"/>
          </a:bodyPr>
          <a:lstStyle/>
          <a:p>
            <a:pPr lvl="1">
              <a:lnSpc>
                <a:spcPct val="170000"/>
              </a:lnSpc>
              <a:spcBef>
                <a:spcPts val="0"/>
              </a:spcBef>
            </a:pPr>
            <a:r>
              <a:rPr lang="fr-FR" sz="3200" b="1" dirty="0"/>
              <a:t>  Partie 3 – Capitalisation &amp; retour d’expérience : </a:t>
            </a:r>
          </a:p>
          <a:p>
            <a:pPr marL="457200" lvl="1" indent="0">
              <a:lnSpc>
                <a:spcPct val="170000"/>
              </a:lnSpc>
              <a:spcBef>
                <a:spcPts val="0"/>
              </a:spcBef>
              <a:buNone/>
            </a:pPr>
            <a:r>
              <a:rPr lang="fr-FR" dirty="0"/>
              <a:t>Interactions entre le milieu professionnel décrit dans le film et vos caractéristiques psychologiques : </a:t>
            </a:r>
          </a:p>
          <a:p>
            <a:pPr marL="457200" lvl="1" indent="0">
              <a:lnSpc>
                <a:spcPct val="170000"/>
              </a:lnSpc>
              <a:spcBef>
                <a:spcPts val="0"/>
              </a:spcBef>
              <a:buNone/>
            </a:pPr>
            <a:r>
              <a:rPr lang="fr-FR" dirty="0"/>
              <a:t>Tout le monde ou presque a son mot à dire sur les managers. Avides de pouvoir, autoritaires, dénués de scrupules ou d'empathie, carriéristes patentés ou même incompétents... On leur prête tous les vices. Nombreux, en effet, sont les grands patrons qui ont mené leur entreprise à la faillite, licencié en masse ou écrasé leurs employés, tout en s'octroyant des salaires mirobolants ou des parachutes dorés. Dans un système qui valorise la réussite individuelle et exige des entreprises toujours plus de compétitivité, faut-il n'avoir aucune éthique pour diriger les autres ?</a:t>
            </a:r>
          </a:p>
          <a:p>
            <a:pPr lvl="2">
              <a:lnSpc>
                <a:spcPct val="170000"/>
              </a:lnSpc>
              <a:spcBef>
                <a:spcPts val="0"/>
              </a:spcBef>
            </a:pPr>
            <a:r>
              <a:rPr lang="fr-FR" sz="2300" dirty="0"/>
              <a:t>3.1 - Placé dans la même situation que les personnages (avec le même niveau de diplôme, à </a:t>
            </a:r>
          </a:p>
          <a:p>
            <a:pPr marL="914400" lvl="2" indent="0">
              <a:lnSpc>
                <a:spcPct val="170000"/>
              </a:lnSpc>
              <a:spcBef>
                <a:spcPts val="0"/>
              </a:spcBef>
              <a:buNone/>
            </a:pPr>
            <a:r>
              <a:rPr lang="fr-FR" sz="2300" dirty="0"/>
              <a:t>la même époque, dans la même entreprise), comment auriez-vous agi ? </a:t>
            </a:r>
          </a:p>
          <a:p>
            <a:pPr lvl="2">
              <a:lnSpc>
                <a:spcPct val="170000"/>
              </a:lnSpc>
            </a:pPr>
            <a:r>
              <a:rPr lang="fr-FR" sz="2300" dirty="0"/>
              <a:t>3.2 - Si vous aviez pu prendre du recul, développez comment vous vous y seriez pris pour </a:t>
            </a:r>
          </a:p>
          <a:p>
            <a:pPr marL="914400" lvl="2" indent="0">
              <a:lnSpc>
                <a:spcPct val="170000"/>
              </a:lnSpc>
              <a:buNone/>
            </a:pPr>
            <a:r>
              <a:rPr lang="fr-FR" sz="2300" dirty="0"/>
              <a:t>aborder la situation à résoudre ? </a:t>
            </a:r>
          </a:p>
          <a:p>
            <a:pPr lvl="3">
              <a:lnSpc>
                <a:spcPct val="170000"/>
              </a:lnSpc>
              <a:buBlip>
                <a:blip r:embed="rId2"/>
              </a:buBlip>
            </a:pPr>
            <a:r>
              <a:rPr lang="fr-FR" sz="2300" dirty="0"/>
              <a:t> Sur quels concepts de management vous seriez vous appuyé ?</a:t>
            </a:r>
          </a:p>
          <a:p>
            <a:pPr lvl="3">
              <a:lnSpc>
                <a:spcPct val="170000"/>
              </a:lnSpc>
              <a:buBlip>
                <a:blip r:embed="rId2"/>
              </a:buBlip>
            </a:pPr>
            <a:r>
              <a:rPr lang="fr-FR" sz="2300" dirty="0"/>
              <a:t> quelles différences culturelles percevez vous ? Quelles incidences cela a-t-il ?</a:t>
            </a:r>
          </a:p>
          <a:p>
            <a:pPr lvl="3">
              <a:lnSpc>
                <a:spcPct val="170000"/>
              </a:lnSpc>
              <a:buBlip>
                <a:blip r:embed="rId2"/>
              </a:buBlip>
            </a:pPr>
            <a:r>
              <a:rPr lang="fr-FR" sz="2300" dirty="0"/>
              <a:t> Sur quels outils ? Présentez les.</a:t>
            </a:r>
          </a:p>
          <a:p>
            <a:pPr lvl="3">
              <a:lnSpc>
                <a:spcPct val="170000"/>
              </a:lnSpc>
              <a:buBlip>
                <a:blip r:embed="rId2"/>
              </a:buBlip>
            </a:pPr>
            <a:r>
              <a:rPr lang="fr-FR" sz="2300" dirty="0"/>
              <a:t> Développez votre démarche.</a:t>
            </a:r>
          </a:p>
        </p:txBody>
      </p:sp>
      <p:sp>
        <p:nvSpPr>
          <p:cNvPr id="3" name="Titre 1"/>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p:txBody>
      </p:sp>
      <p:sp>
        <p:nvSpPr>
          <p:cNvPr id="4" name="Rectangle 3">
            <a:extLst>
              <a:ext uri="{FF2B5EF4-FFF2-40B4-BE49-F238E27FC236}">
                <a16:creationId xmlns:a16="http://schemas.microsoft.com/office/drawing/2014/main" id="{12FA09BD-672C-4068-B487-94D865A68346}"/>
              </a:ext>
            </a:extLst>
          </p:cNvPr>
          <p:cNvSpPr/>
          <p:nvPr/>
        </p:nvSpPr>
        <p:spPr>
          <a:xfrm>
            <a:off x="251520" y="231031"/>
            <a:ext cx="8606759" cy="461665"/>
          </a:xfrm>
          <a:prstGeom prst="rect">
            <a:avLst/>
          </a:prstGeom>
        </p:spPr>
        <p:txBody>
          <a:bodyPr wrap="square">
            <a:sp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Plan du dossier de fin d’études</a:t>
            </a:r>
            <a:endParaRPr lang="fr-FR" sz="240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354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2">
              <a:spcBef>
                <a:spcPts val="0"/>
              </a:spcBef>
            </a:pPr>
            <a:r>
              <a:rPr lang="fr-FR" b="1" dirty="0"/>
              <a:t> 3.3 - Quelles sont vos conclusions sur le rôle de « Cadre » ?</a:t>
            </a:r>
          </a:p>
          <a:p>
            <a:pPr marL="857250" lvl="2" indent="0">
              <a:spcBef>
                <a:spcPts val="0"/>
              </a:spcBef>
              <a:buNone/>
            </a:pPr>
            <a:endParaRPr lang="fr-FR" sz="400" dirty="0"/>
          </a:p>
          <a:p>
            <a:pPr lvl="3">
              <a:spcBef>
                <a:spcPts val="0"/>
              </a:spcBef>
            </a:pPr>
            <a:r>
              <a:rPr lang="fr-FR" dirty="0"/>
              <a:t>Quels rôles jouent - ils dans l’entreprise en général ? Et dans le film ?</a:t>
            </a:r>
          </a:p>
          <a:p>
            <a:pPr lvl="3">
              <a:spcBef>
                <a:spcPts val="0"/>
              </a:spcBef>
            </a:pPr>
            <a:r>
              <a:rPr lang="fr-FR" dirty="0"/>
              <a:t>Quel périmètre de responsabilité doivent-ils occuper en général ? </a:t>
            </a:r>
          </a:p>
          <a:p>
            <a:pPr marL="1371600" lvl="3" indent="0">
              <a:spcBef>
                <a:spcPts val="0"/>
              </a:spcBef>
              <a:buNone/>
            </a:pPr>
            <a:r>
              <a:rPr lang="fr-FR" dirty="0"/>
              <a:t>Et dans le film ?</a:t>
            </a:r>
            <a:endParaRPr lang="fr-FR" sz="600" dirty="0"/>
          </a:p>
          <a:p>
            <a:pPr lvl="3">
              <a:spcBef>
                <a:spcPts val="0"/>
              </a:spcBef>
            </a:pPr>
            <a:r>
              <a:rPr lang="fr-FR" dirty="0"/>
              <a:t>Quelle valeur ajoutée doivent-ils apporter en général ? Et dans le film ?</a:t>
            </a:r>
          </a:p>
          <a:p>
            <a:pPr lvl="3">
              <a:spcBef>
                <a:spcPts val="0"/>
              </a:spcBef>
            </a:pPr>
            <a:r>
              <a:rPr lang="fr-FR" dirty="0"/>
              <a:t>Quels risques en général peuvent survenir et nuire à leur maintien dans </a:t>
            </a:r>
          </a:p>
          <a:p>
            <a:pPr marL="1371600" lvl="3" indent="0">
              <a:spcBef>
                <a:spcPts val="0"/>
              </a:spcBef>
              <a:buNone/>
            </a:pPr>
            <a:r>
              <a:rPr lang="fr-FR" dirty="0"/>
              <a:t>l’entreprise ? </a:t>
            </a:r>
          </a:p>
          <a:p>
            <a:pPr lvl="4">
              <a:spcBef>
                <a:spcPts val="0"/>
              </a:spcBef>
              <a:buNone/>
            </a:pPr>
            <a:r>
              <a:rPr lang="fr-FR" dirty="0"/>
              <a:t>Ces risques sont-ils présents dans le film ? Précisez.</a:t>
            </a:r>
          </a:p>
          <a:p>
            <a:pPr lvl="4">
              <a:spcBef>
                <a:spcPts val="0"/>
              </a:spcBef>
              <a:buNone/>
            </a:pPr>
            <a:r>
              <a:rPr lang="fr-FR" dirty="0"/>
              <a:t>Quels autres risques n’ont pas été abordés ?</a:t>
            </a:r>
          </a:p>
          <a:p>
            <a:pPr lvl="3">
              <a:spcBef>
                <a:spcPts val="0"/>
              </a:spcBef>
              <a:buBlip>
                <a:blip r:embed="rId2"/>
              </a:buBlip>
            </a:pPr>
            <a:r>
              <a:rPr lang="fr-FR" b="1" dirty="0"/>
              <a:t> Que pensez-vous des concepts de sociocratie, holacratie et « </a:t>
            </a:r>
            <a:r>
              <a:rPr lang="fr-FR" b="1"/>
              <a:t>entreprise libérée</a:t>
            </a:r>
            <a:r>
              <a:rPr lang="fr-FR" b="1" dirty="0"/>
              <a:t> ».</a:t>
            </a:r>
          </a:p>
          <a:p>
            <a:pPr marL="457200" lvl="1" indent="0">
              <a:buNone/>
            </a:pPr>
            <a:endParaRPr lang="fr-FR" dirty="0"/>
          </a:p>
        </p:txBody>
      </p:sp>
      <p:sp>
        <p:nvSpPr>
          <p:cNvPr id="3" name="Titre 1"/>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3 – Capitalisation &amp; retour d’expérience</a:t>
            </a:r>
            <a:r>
              <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43755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lvl="3"/>
            <a:r>
              <a:rPr lang="fr-FR" dirty="0"/>
              <a:t> Travail à réaliser en fichier numérisé sous format </a:t>
            </a:r>
            <a:r>
              <a:rPr lang="fr-FR" b="1" dirty="0"/>
              <a:t>.docx</a:t>
            </a:r>
          </a:p>
          <a:p>
            <a:pPr lvl="3"/>
            <a:endParaRPr lang="fr-FR" b="1" dirty="0"/>
          </a:p>
          <a:p>
            <a:pPr lvl="3"/>
            <a:r>
              <a:rPr lang="fr-FR" dirty="0"/>
              <a:t>Merci de renommer votre fichier au moment de l’enregistrement en respectant la règle :</a:t>
            </a:r>
            <a:r>
              <a:rPr lang="fr-FR" b="1" dirty="0"/>
              <a:t>  MG</a:t>
            </a:r>
            <a:r>
              <a:rPr lang="fr-FR" b="1" i="1" dirty="0">
                <a:solidFill>
                  <a:srgbClr val="FF0000"/>
                </a:solidFill>
              </a:rPr>
              <a:t>1  </a:t>
            </a:r>
            <a:r>
              <a:rPr lang="fr-FR" b="1" dirty="0">
                <a:solidFill>
                  <a:srgbClr val="FF0000"/>
                </a:solidFill>
              </a:rPr>
              <a:t>NOM Prénom</a:t>
            </a:r>
            <a:r>
              <a:rPr lang="fr-FR" b="1" dirty="0"/>
              <a:t>. docx </a:t>
            </a:r>
          </a:p>
          <a:p>
            <a:pPr lvl="3"/>
            <a:endParaRPr lang="fr-FR" sz="1200" dirty="0"/>
          </a:p>
          <a:p>
            <a:pPr lvl="3"/>
            <a:r>
              <a:rPr lang="fr-FR" dirty="0"/>
              <a:t>Importance du travail : 20 pages minimum</a:t>
            </a:r>
          </a:p>
          <a:p>
            <a:pPr lvl="3"/>
            <a:endParaRPr lang="fr-FR" dirty="0"/>
          </a:p>
          <a:p>
            <a:pPr lvl="3"/>
            <a:r>
              <a:rPr lang="fr-FR" dirty="0"/>
              <a:t> Rendre votre travail lors de la séance du </a:t>
            </a:r>
            <a:r>
              <a:rPr lang="fr-FR" b="1" dirty="0"/>
              <a:t>mardi 12 mars 2019</a:t>
            </a:r>
          </a:p>
        </p:txBody>
      </p:sp>
      <p:sp>
        <p:nvSpPr>
          <p:cNvPr id="3" name="Titre 1"/>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Consignes</a:t>
            </a:r>
            <a:endPar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419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EAC5152-E9A9-42CB-A1BB-E093185529BD}"/>
              </a:ext>
            </a:extLst>
          </p:cNvPr>
          <p:cNvSpPr>
            <a:spLocks noGrp="1"/>
          </p:cNvSpPr>
          <p:nvPr>
            <p:ph idx="1"/>
          </p:nvPr>
        </p:nvSpPr>
        <p:spPr>
          <a:xfrm>
            <a:off x="214282" y="1000108"/>
            <a:ext cx="8643998" cy="5669252"/>
          </a:xfrm>
        </p:spPr>
        <p:txBody>
          <a:bodyPr>
            <a:normAutofit fontScale="62500" lnSpcReduction="20000"/>
          </a:bodyPr>
          <a:lstStyle/>
          <a:p>
            <a:pPr marL="0" indent="0">
              <a:buNone/>
            </a:pPr>
            <a:r>
              <a:rPr lang="fr-FR" sz="2600" b="1" dirty="0"/>
              <a:t>Informations</a:t>
            </a:r>
            <a:r>
              <a:rPr lang="fr-FR" b="1" dirty="0"/>
              <a:t> </a:t>
            </a:r>
          </a:p>
          <a:p>
            <a:pPr marL="0" indent="0">
              <a:buNone/>
            </a:pPr>
            <a:r>
              <a:rPr lang="fr-FR" dirty="0"/>
              <a:t>Genre : Téléfilm – Enquête, Investigations, Emploi/Métier, Année : 2016</a:t>
            </a:r>
          </a:p>
          <a:p>
            <a:pPr marL="0" indent="0">
              <a:buNone/>
            </a:pPr>
            <a:r>
              <a:rPr lang="fr-FR" dirty="0"/>
              <a:t>Réalisé par Florian Von Stetten (nationalité Allemand)</a:t>
            </a:r>
          </a:p>
          <a:p>
            <a:pPr marL="0" indent="0">
              <a:buNone/>
            </a:pPr>
            <a:endParaRPr lang="fr-FR" sz="1300" b="1" dirty="0"/>
          </a:p>
          <a:p>
            <a:pPr marL="0" indent="0">
              <a:buNone/>
            </a:pPr>
            <a:r>
              <a:rPr lang="fr-FR" sz="2600" b="1" dirty="0"/>
              <a:t>Résumé de « Chefs de meute - Une expédition dans la jungle de l'entreprise » </a:t>
            </a:r>
          </a:p>
          <a:p>
            <a:pPr marL="0" indent="0">
              <a:buNone/>
            </a:pPr>
            <a:r>
              <a:rPr lang="fr-FR" sz="2600" dirty="0"/>
              <a:t>Thème : Une immersion dans le monde des cadres dirigeants, depuis la PME familiale de douze employés jusqu’à la multinationale d’assurances Allianz, qui offre un portrait nuancé de l’art et des périls du management à l’heure de la mondialisation numérisée.</a:t>
            </a:r>
          </a:p>
          <a:p>
            <a:pPr lvl="1" indent="-342900">
              <a:buClr>
                <a:schemeClr val="tx1"/>
              </a:buClr>
              <a:buSzPct val="100000"/>
              <a:buFont typeface="Arial" panose="020B0604020202020204" pitchFamily="34" charset="0"/>
              <a:buChar char="•"/>
            </a:pPr>
            <a:r>
              <a:rPr lang="fr-FR" sz="2600" dirty="0"/>
              <a:t>Comment bien gérer une entreprise ? </a:t>
            </a:r>
          </a:p>
          <a:p>
            <a:pPr lvl="1" indent="-342900">
              <a:buClr>
                <a:schemeClr val="tx1"/>
              </a:buClr>
              <a:buSzPct val="100000"/>
              <a:buFont typeface="Arial" panose="020B0604020202020204" pitchFamily="34" charset="0"/>
              <a:buChar char="•"/>
            </a:pPr>
            <a:r>
              <a:rPr lang="fr-FR" sz="2600" dirty="0"/>
              <a:t>Que doivent déployer les sociétés pour développer l'aptitude à diriger de leurs jeunes recrues, ou l'améliorer chez les dirigeants en poste ? </a:t>
            </a:r>
          </a:p>
          <a:p>
            <a:pPr lvl="1" indent="-342900">
              <a:buClr>
                <a:schemeClr val="tx1"/>
              </a:buClr>
              <a:buSzPct val="100000"/>
              <a:buFont typeface="Arial" panose="020B0604020202020204" pitchFamily="34" charset="0"/>
              <a:buChar char="•"/>
            </a:pPr>
            <a:r>
              <a:rPr lang="fr-FR" sz="2600" dirty="0"/>
              <a:t>Que disent les comportements, mais aussi les locaux et leur décoration, sur les relations entre patrons et employés ? </a:t>
            </a:r>
          </a:p>
          <a:p>
            <a:pPr marL="0" indent="0">
              <a:buNone/>
            </a:pPr>
            <a:r>
              <a:rPr lang="fr-FR" sz="2600" dirty="0"/>
              <a:t>En écho aux écoles de management, qui remettent en cause aujourd'hui les logiques hiérarchiques rigides, de nombreux patrons estiment qu'ils sont aussi responsables de l’aspect humain de l’entreprise... </a:t>
            </a:r>
          </a:p>
        </p:txBody>
      </p:sp>
      <p:sp>
        <p:nvSpPr>
          <p:cNvPr id="5" name="Sous-titre 2">
            <a:extLst>
              <a:ext uri="{FF2B5EF4-FFF2-40B4-BE49-F238E27FC236}">
                <a16:creationId xmlns:a16="http://schemas.microsoft.com/office/drawing/2014/main" id="{022D488B-5F4A-4877-AC62-5C153D0B62B0}"/>
              </a:ext>
            </a:extLst>
          </p:cNvPr>
          <p:cNvSpPr txBox="1">
            <a:spLocks/>
          </p:cNvSpPr>
          <p:nvPr/>
        </p:nvSpPr>
        <p:spPr>
          <a:xfrm>
            <a:off x="179512" y="152704"/>
            <a:ext cx="8712968" cy="612000"/>
          </a:xfrm>
          <a:prstGeom prst="rect">
            <a:avLst/>
          </a:prstGeom>
        </p:spPr>
        <p:txBody>
          <a:bodyPr vert="horz" lIns="91440" tIns="45720" rIns="91440" bIns="45720" rtlCol="0" anchor="ctr" anchorCtr="0">
            <a:no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Chefs de meute, une expédition dans la jungle de l'entreprise</a:t>
            </a:r>
          </a:p>
        </p:txBody>
      </p:sp>
    </p:spTree>
    <p:extLst>
      <p:ext uri="{BB962C8B-B14F-4D97-AF65-F5344CB8AC3E}">
        <p14:creationId xmlns:p14="http://schemas.microsoft.com/office/powerpoint/2010/main" val="30215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txBox="1">
            <a:spLocks/>
          </p:cNvSpPr>
          <p:nvPr/>
        </p:nvSpPr>
        <p:spPr>
          <a:xfrm>
            <a:off x="179512" y="188640"/>
            <a:ext cx="8712968" cy="612000"/>
          </a:xfrm>
          <a:prstGeom prst="rect">
            <a:avLst/>
          </a:prstGeom>
        </p:spPr>
        <p:txBody>
          <a:bodyPr vert="horz" lIns="91440" tIns="45720" rIns="91440" bIns="45720" rtlCol="0" anchor="ctr" anchorCtr="0">
            <a:noAutofit/>
          </a:bodyPr>
          <a:lstStyle/>
          <a:p>
            <a:pPr marL="342900" marR="0" lvl="0" indent="-342900" algn="l" defTabSz="914400" rtl="0" eaLnBrk="1" fontAlgn="auto" latinLnBrk="0" hangingPunct="1">
              <a:lnSpc>
                <a:spcPct val="150000"/>
              </a:lnSpc>
              <a:spcBef>
                <a:spcPct val="20000"/>
              </a:spcBef>
              <a:spcAft>
                <a:spcPts val="0"/>
              </a:spcAft>
              <a:buClr>
                <a:srgbClr val="CC3300"/>
              </a:buClr>
              <a:buSzPct val="200000"/>
              <a:tabLst/>
              <a:defRPr/>
            </a:pPr>
            <a:r>
              <a:rPr kumimoji="0" lang="fr-FR" sz="24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Management des Hommes </a:t>
            </a:r>
            <a:endParaRPr kumimoji="0" lang="fr-FR"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
        <p:nvSpPr>
          <p:cNvPr id="5" name="Espace réservé du contenu 1"/>
          <p:cNvSpPr>
            <a:spLocks noGrp="1"/>
          </p:cNvSpPr>
          <p:nvPr>
            <p:ph idx="1"/>
          </p:nvPr>
        </p:nvSpPr>
        <p:spPr>
          <a:xfrm>
            <a:off x="251520" y="1268760"/>
            <a:ext cx="8606760" cy="5040560"/>
          </a:xfrm>
        </p:spPr>
        <p:txBody>
          <a:bodyPr anchor="t" anchorCtr="0">
            <a:normAutofit fontScale="92500" lnSpcReduction="20000"/>
          </a:bodyPr>
          <a:lstStyle/>
          <a:p>
            <a:pPr>
              <a:buBlip>
                <a:blip r:embed="rId2"/>
              </a:buBlip>
            </a:pPr>
            <a:r>
              <a:rPr lang="fr-FR" sz="3000" b="1" dirty="0"/>
              <a:t> Plan du dossier de fin d’études</a:t>
            </a:r>
          </a:p>
          <a:p>
            <a:pPr marL="0" indent="0">
              <a:buNone/>
            </a:pPr>
            <a:endParaRPr lang="fr-FR" sz="3000" b="1" dirty="0"/>
          </a:p>
          <a:p>
            <a:pPr lvl="1">
              <a:buBlip>
                <a:blip r:embed="rId3"/>
              </a:buBlip>
            </a:pPr>
            <a:r>
              <a:rPr lang="fr-FR" dirty="0"/>
              <a:t> Partie 1 - Préambule à l’analyse des pratiques managériales </a:t>
            </a:r>
            <a:r>
              <a:rPr lang="fr-FR" sz="1200" i="1" dirty="0"/>
              <a:t>5 points</a:t>
            </a:r>
            <a:endParaRPr lang="fr-FR" sz="1200" dirty="0"/>
          </a:p>
          <a:p>
            <a:pPr lvl="1" indent="-342900">
              <a:buBlip>
                <a:blip r:embed="rId3"/>
              </a:buBlip>
            </a:pPr>
            <a:endParaRPr lang="fr-FR" dirty="0"/>
          </a:p>
          <a:p>
            <a:pPr lvl="1">
              <a:buBlip>
                <a:blip r:embed="rId3"/>
              </a:buBlip>
            </a:pPr>
            <a:r>
              <a:rPr lang="fr-FR" dirty="0"/>
              <a:t> Partie 2 - Les scènes professionnellement marquantes </a:t>
            </a:r>
            <a:r>
              <a:rPr lang="fr-FR" sz="1200" i="1" dirty="0"/>
              <a:t>5 points</a:t>
            </a:r>
            <a:endParaRPr lang="fr-FR" sz="1200" dirty="0"/>
          </a:p>
          <a:p>
            <a:pPr lvl="1">
              <a:buBlip>
                <a:blip r:embed="rId3"/>
              </a:buBlip>
            </a:pPr>
            <a:endParaRPr lang="fr-FR" dirty="0"/>
          </a:p>
          <a:p>
            <a:pPr lvl="1">
              <a:buBlip>
                <a:blip r:embed="rId3"/>
              </a:buBlip>
            </a:pPr>
            <a:r>
              <a:rPr lang="fr-FR" dirty="0"/>
              <a:t> Partie 3 – Capitalisation &amp; retour d’expérience </a:t>
            </a:r>
            <a:r>
              <a:rPr lang="fr-FR" sz="1200" i="1" dirty="0"/>
              <a:t>10 points</a:t>
            </a:r>
          </a:p>
          <a:p>
            <a:pPr marL="0" indent="0">
              <a:buNone/>
            </a:pPr>
            <a:endParaRPr lang="fr-FR" sz="1600" i="1" dirty="0"/>
          </a:p>
          <a:p>
            <a:pPr>
              <a:buBlip>
                <a:blip r:embed="rId2"/>
              </a:buBlip>
            </a:pPr>
            <a:endParaRPr lang="fr-FR" sz="1600" i="1" dirty="0"/>
          </a:p>
          <a:p>
            <a:pPr>
              <a:buFont typeface="Tahoma" panose="020B0604030504040204" pitchFamily="34" charset="0"/>
              <a:buChar char="⁎"/>
            </a:pPr>
            <a:r>
              <a:rPr lang="fr-FR" sz="1700" b="1" i="1" dirty="0">
                <a:solidFill>
                  <a:srgbClr val="FF0000"/>
                </a:solidFill>
                <a:effectLst>
                  <a:outerShdw blurRad="38100" dist="38100" dir="2700000" algn="tl">
                    <a:srgbClr val="000000">
                      <a:alpha val="43137"/>
                    </a:srgbClr>
                  </a:outerShdw>
                </a:effectLst>
              </a:rPr>
              <a:t>Accès à la question n°3 uniquement si vous avez engrangé 6 points avec les questions n°1 et n°2</a:t>
            </a:r>
          </a:p>
          <a:p>
            <a:pPr marL="0" indent="0">
              <a:buNone/>
            </a:pPr>
            <a:endParaRPr lang="fr-FR" sz="1600" b="1" i="1" dirty="0">
              <a:solidFill>
                <a:srgbClr val="FF0000"/>
              </a:solidFill>
              <a:effectLst>
                <a:outerShdw blurRad="38100" dist="38100" dir="2700000" algn="tl">
                  <a:srgbClr val="000000">
                    <a:alpha val="43137"/>
                  </a:srgbClr>
                </a:outerShdw>
              </a:effectLst>
            </a:endParaRPr>
          </a:p>
        </p:txBody>
      </p:sp>
      <p:cxnSp>
        <p:nvCxnSpPr>
          <p:cNvPr id="4" name="Connecteur droit 3"/>
          <p:cNvCxnSpPr/>
          <p:nvPr/>
        </p:nvCxnSpPr>
        <p:spPr>
          <a:xfrm>
            <a:off x="323528" y="4005064"/>
            <a:ext cx="828092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a:extLst>
              <a:ext uri="{FF2B5EF4-FFF2-40B4-BE49-F238E27FC236}">
                <a16:creationId xmlns:a16="http://schemas.microsoft.com/office/drawing/2014/main" id="{62B0C810-8DB6-4495-AC1F-33E2B943338B}"/>
              </a:ext>
            </a:extLst>
          </p:cNvPr>
          <p:cNvSpPr txBox="1">
            <a:spLocks/>
          </p:cNvSpPr>
          <p:nvPr/>
        </p:nvSpPr>
        <p:spPr>
          <a:xfrm>
            <a:off x="179512" y="188640"/>
            <a:ext cx="8712968" cy="612000"/>
          </a:xfrm>
          <a:prstGeom prst="rect">
            <a:avLst/>
          </a:prstGeom>
        </p:spPr>
        <p:txBody>
          <a:bodyPr vert="horz" lIns="91440" tIns="45720" rIns="91440" bIns="45720" rtlCol="0" anchor="ctr" anchorCtr="0">
            <a:no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Chefs de meute, une expédition dans la jungle de l'entreprise</a:t>
            </a:r>
          </a:p>
        </p:txBody>
      </p:sp>
      <p:sp>
        <p:nvSpPr>
          <p:cNvPr id="5" name="Espace réservé du contenu 1">
            <a:extLst>
              <a:ext uri="{FF2B5EF4-FFF2-40B4-BE49-F238E27FC236}">
                <a16:creationId xmlns:a16="http://schemas.microsoft.com/office/drawing/2014/main" id="{63F00480-79A8-4620-AD1F-9A936DB4D97A}"/>
              </a:ext>
            </a:extLst>
          </p:cNvPr>
          <p:cNvSpPr>
            <a:spLocks noGrp="1"/>
          </p:cNvSpPr>
          <p:nvPr>
            <p:ph idx="1"/>
          </p:nvPr>
        </p:nvSpPr>
        <p:spPr>
          <a:xfrm>
            <a:off x="107504" y="1268760"/>
            <a:ext cx="8750776" cy="5040560"/>
          </a:xfrm>
        </p:spPr>
        <p:txBody>
          <a:bodyPr anchor="t" anchorCtr="0">
            <a:normAutofit/>
          </a:bodyPr>
          <a:lstStyle/>
          <a:p>
            <a:pPr lvl="1">
              <a:lnSpc>
                <a:spcPct val="200000"/>
              </a:lnSpc>
              <a:spcBef>
                <a:spcPts val="0"/>
              </a:spcBef>
            </a:pPr>
            <a:r>
              <a:rPr lang="fr-FR" b="1" dirty="0"/>
              <a:t> Partie 1 - Préambule à l’analyse des pratiques managériales </a:t>
            </a:r>
          </a:p>
          <a:p>
            <a:pPr lvl="2">
              <a:lnSpc>
                <a:spcPct val="200000"/>
              </a:lnSpc>
              <a:spcBef>
                <a:spcPts val="0"/>
              </a:spcBef>
            </a:pPr>
            <a:r>
              <a:rPr lang="fr-FR" sz="1600" dirty="0"/>
              <a:t>1.1 – Présentation du réalisateur Florian Von Stetten :</a:t>
            </a:r>
          </a:p>
          <a:p>
            <a:pPr lvl="3">
              <a:lnSpc>
                <a:spcPct val="200000"/>
              </a:lnSpc>
              <a:spcBef>
                <a:spcPts val="0"/>
              </a:spcBef>
            </a:pPr>
            <a:r>
              <a:rPr lang="fr-FR" dirty="0"/>
              <a:t>1.1.1 –  Grandes dates</a:t>
            </a:r>
          </a:p>
          <a:p>
            <a:pPr lvl="3">
              <a:lnSpc>
                <a:spcPct val="200000"/>
              </a:lnSpc>
              <a:spcBef>
                <a:spcPts val="0"/>
              </a:spcBef>
            </a:pPr>
            <a:r>
              <a:rPr lang="fr-FR" dirty="0"/>
              <a:t> 1.1.2 - Rapport entre sa vie et le film ?</a:t>
            </a:r>
          </a:p>
          <a:p>
            <a:pPr lvl="3">
              <a:lnSpc>
                <a:spcPct val="200000"/>
              </a:lnSpc>
              <a:spcBef>
                <a:spcPts val="0"/>
              </a:spcBef>
            </a:pPr>
            <a:r>
              <a:rPr lang="fr-FR" dirty="0"/>
              <a:t> 1.1.3 - Philosophie de l’œuvre : que veut montrer l’auteur dans l’ensemble </a:t>
            </a:r>
          </a:p>
          <a:p>
            <a:pPr lvl="3">
              <a:lnSpc>
                <a:spcPct val="200000"/>
              </a:lnSpc>
              <a:spcBef>
                <a:spcPts val="0"/>
              </a:spcBef>
              <a:buNone/>
            </a:pPr>
            <a:r>
              <a:rPr lang="fr-FR" dirty="0"/>
              <a:t>de ses œuvres ?</a:t>
            </a:r>
          </a:p>
          <a:p>
            <a:pPr lvl="3">
              <a:lnSpc>
                <a:spcPct val="200000"/>
              </a:lnSpc>
              <a:spcBef>
                <a:spcPts val="0"/>
              </a:spcBef>
            </a:pPr>
            <a:r>
              <a:rPr lang="fr-FR" dirty="0"/>
              <a:t> 1.1.4 - Que veut montrer l’auteur dans ce film ?</a:t>
            </a:r>
            <a:endParaRPr lang="fr-FR" sz="1600" dirty="0"/>
          </a:p>
          <a:p>
            <a:pPr lvl="3">
              <a:lnSpc>
                <a:spcPct val="200000"/>
              </a:lnSpc>
              <a:spcBef>
                <a:spcPts val="0"/>
              </a:spcBef>
            </a:pPr>
            <a:r>
              <a:rPr lang="fr-FR" dirty="0"/>
              <a:t> 1.1.5 - Introduisez </a:t>
            </a:r>
            <a:r>
              <a:rPr lang="fr-FR" b="1" dirty="0"/>
              <a:t>le lien avec le monde du travail actuel en 2019</a:t>
            </a:r>
            <a:r>
              <a:rPr lang="fr-FR" dirty="0"/>
              <a:t>, tel que vous le percevez (mise en perspective ).</a:t>
            </a:r>
            <a:endParaRPr lang="fr-FR" i="1" dirty="0"/>
          </a:p>
          <a:p>
            <a:pPr marL="0" indent="0">
              <a:buNone/>
            </a:pPr>
            <a:endParaRPr lang="fr-FR" sz="1600" i="1" dirty="0"/>
          </a:p>
          <a:p>
            <a:pPr marL="0" indent="0">
              <a:buNone/>
            </a:pPr>
            <a:endParaRPr lang="fr-FR" sz="1600" i="1" dirty="0"/>
          </a:p>
        </p:txBody>
      </p:sp>
    </p:spTree>
    <p:extLst>
      <p:ext uri="{BB962C8B-B14F-4D97-AF65-F5344CB8AC3E}">
        <p14:creationId xmlns:p14="http://schemas.microsoft.com/office/powerpoint/2010/main" val="422297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a:extLst>
              <a:ext uri="{FF2B5EF4-FFF2-40B4-BE49-F238E27FC236}">
                <a16:creationId xmlns:a16="http://schemas.microsoft.com/office/drawing/2014/main" id="{62B0C810-8DB6-4495-AC1F-33E2B943338B}"/>
              </a:ext>
            </a:extLst>
          </p:cNvPr>
          <p:cNvSpPr txBox="1">
            <a:spLocks/>
          </p:cNvSpPr>
          <p:nvPr/>
        </p:nvSpPr>
        <p:spPr>
          <a:xfrm>
            <a:off x="179512" y="188640"/>
            <a:ext cx="8712968" cy="612000"/>
          </a:xfrm>
          <a:prstGeom prst="rect">
            <a:avLst/>
          </a:prstGeom>
        </p:spPr>
        <p:txBody>
          <a:bodyPr vert="horz" lIns="91440" tIns="45720" rIns="91440" bIns="45720" rtlCol="0" anchor="ctr" anchorCtr="0">
            <a:no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1 - Préambule à l’analyse des pratiques managériales</a:t>
            </a:r>
          </a:p>
        </p:txBody>
      </p:sp>
      <p:sp>
        <p:nvSpPr>
          <p:cNvPr id="5" name="Espace réservé du contenu 1">
            <a:extLst>
              <a:ext uri="{FF2B5EF4-FFF2-40B4-BE49-F238E27FC236}">
                <a16:creationId xmlns:a16="http://schemas.microsoft.com/office/drawing/2014/main" id="{63F00480-79A8-4620-AD1F-9A936DB4D97A}"/>
              </a:ext>
            </a:extLst>
          </p:cNvPr>
          <p:cNvSpPr>
            <a:spLocks noGrp="1"/>
          </p:cNvSpPr>
          <p:nvPr>
            <p:ph idx="1"/>
          </p:nvPr>
        </p:nvSpPr>
        <p:spPr>
          <a:xfrm>
            <a:off x="251520" y="1268760"/>
            <a:ext cx="8606760" cy="5040560"/>
          </a:xfrm>
        </p:spPr>
        <p:txBody>
          <a:bodyPr anchor="t" anchorCtr="0">
            <a:normAutofit/>
          </a:bodyPr>
          <a:lstStyle/>
          <a:p>
            <a:pPr lvl="2">
              <a:lnSpc>
                <a:spcPct val="200000"/>
              </a:lnSpc>
              <a:spcBef>
                <a:spcPts val="0"/>
              </a:spcBef>
            </a:pPr>
            <a:r>
              <a:rPr lang="fr-FR" sz="1600" dirty="0"/>
              <a:t>1.2 – Les personnages intervenant dans le film : </a:t>
            </a:r>
          </a:p>
          <a:p>
            <a:pPr lvl="3">
              <a:lnSpc>
                <a:spcPct val="200000"/>
              </a:lnSpc>
              <a:spcBef>
                <a:spcPts val="0"/>
              </a:spcBef>
            </a:pPr>
            <a:r>
              <a:rPr lang="fr-FR" sz="1400" dirty="0"/>
              <a:t> 1.2.1 – Frederic </a:t>
            </a:r>
            <a:r>
              <a:rPr lang="fr-FR" sz="1400" dirty="0" err="1"/>
              <a:t>Strauch</a:t>
            </a:r>
            <a:r>
              <a:rPr lang="fr-FR" sz="1400" dirty="0"/>
              <a:t> : conférencier</a:t>
            </a:r>
          </a:p>
          <a:p>
            <a:pPr marL="1371600" lvl="3" indent="0">
              <a:lnSpc>
                <a:spcPct val="200000"/>
              </a:lnSpc>
              <a:spcBef>
                <a:spcPts val="0"/>
              </a:spcBef>
              <a:buNone/>
            </a:pPr>
            <a:endParaRPr lang="fr-FR" sz="1400" dirty="0"/>
          </a:p>
          <a:p>
            <a:pPr lvl="3">
              <a:lnSpc>
                <a:spcPct val="200000"/>
              </a:lnSpc>
              <a:spcBef>
                <a:spcPts val="0"/>
              </a:spcBef>
            </a:pPr>
            <a:r>
              <a:rPr lang="fr-FR" sz="1400" dirty="0"/>
              <a:t> 1.2.2 – </a:t>
            </a:r>
          </a:p>
          <a:p>
            <a:pPr marL="1371600" lvl="3" indent="0">
              <a:lnSpc>
                <a:spcPct val="200000"/>
              </a:lnSpc>
              <a:spcBef>
                <a:spcPts val="0"/>
              </a:spcBef>
              <a:buNone/>
            </a:pPr>
            <a:endParaRPr lang="fr-FR" sz="1400" dirty="0"/>
          </a:p>
          <a:p>
            <a:pPr lvl="3">
              <a:lnSpc>
                <a:spcPct val="200000"/>
              </a:lnSpc>
              <a:spcBef>
                <a:spcPts val="0"/>
              </a:spcBef>
            </a:pPr>
            <a:r>
              <a:rPr lang="fr-FR" sz="1400" dirty="0"/>
              <a:t> 1.2.3 –</a:t>
            </a:r>
          </a:p>
          <a:p>
            <a:pPr lvl="3">
              <a:lnSpc>
                <a:spcPct val="200000"/>
              </a:lnSpc>
              <a:spcBef>
                <a:spcPts val="0"/>
              </a:spcBef>
            </a:pPr>
            <a:r>
              <a:rPr lang="fr-FR" sz="1400" dirty="0"/>
              <a:t> 1.2.4 – </a:t>
            </a:r>
          </a:p>
          <a:p>
            <a:pPr lvl="3">
              <a:lnSpc>
                <a:spcPct val="200000"/>
              </a:lnSpc>
              <a:spcBef>
                <a:spcPts val="0"/>
              </a:spcBef>
            </a:pPr>
            <a:r>
              <a:rPr lang="fr-FR" sz="1400" dirty="0"/>
              <a:t> 1.2.5 – </a:t>
            </a:r>
          </a:p>
          <a:p>
            <a:pPr lvl="3">
              <a:lnSpc>
                <a:spcPct val="200000"/>
              </a:lnSpc>
              <a:spcBef>
                <a:spcPts val="0"/>
              </a:spcBef>
            </a:pPr>
            <a:r>
              <a:rPr lang="fr-FR" sz="1400" dirty="0"/>
              <a:t> etc….</a:t>
            </a:r>
          </a:p>
          <a:p>
            <a:pPr>
              <a:buBlip>
                <a:blip r:embed="rId2"/>
              </a:buBlip>
            </a:pPr>
            <a:endParaRPr lang="fr-FR" sz="1600" i="1" dirty="0"/>
          </a:p>
          <a:p>
            <a:pPr>
              <a:buBlip>
                <a:blip r:embed="rId2"/>
              </a:buBlip>
            </a:pPr>
            <a:endParaRPr lang="fr-FR" sz="1600" i="1" dirty="0"/>
          </a:p>
          <a:p>
            <a:pPr>
              <a:buBlip>
                <a:blip r:embed="rId2"/>
              </a:buBlip>
            </a:pPr>
            <a:endParaRPr lang="fr-FR" sz="1600" i="1" dirty="0"/>
          </a:p>
          <a:p>
            <a:pPr marL="0" indent="0">
              <a:buNone/>
            </a:pPr>
            <a:endParaRPr lang="fr-FR" sz="1600" i="1" dirty="0"/>
          </a:p>
        </p:txBody>
      </p:sp>
    </p:spTree>
    <p:extLst>
      <p:ext uri="{BB962C8B-B14F-4D97-AF65-F5344CB8AC3E}">
        <p14:creationId xmlns:p14="http://schemas.microsoft.com/office/powerpoint/2010/main" val="59827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1">
            <a:extLst>
              <a:ext uri="{FF2B5EF4-FFF2-40B4-BE49-F238E27FC236}">
                <a16:creationId xmlns:a16="http://schemas.microsoft.com/office/drawing/2014/main" id="{63F00480-79A8-4620-AD1F-9A936DB4D97A}"/>
              </a:ext>
            </a:extLst>
          </p:cNvPr>
          <p:cNvSpPr>
            <a:spLocks noGrp="1"/>
          </p:cNvSpPr>
          <p:nvPr>
            <p:ph idx="1"/>
          </p:nvPr>
        </p:nvSpPr>
        <p:spPr>
          <a:xfrm>
            <a:off x="251520" y="1268760"/>
            <a:ext cx="8606760" cy="5040560"/>
          </a:xfrm>
        </p:spPr>
        <p:txBody>
          <a:bodyPr anchor="t" anchorCtr="0">
            <a:normAutofit/>
          </a:bodyPr>
          <a:lstStyle/>
          <a:p>
            <a:pPr lvl="2">
              <a:lnSpc>
                <a:spcPct val="200000"/>
              </a:lnSpc>
              <a:spcBef>
                <a:spcPts val="0"/>
              </a:spcBef>
            </a:pPr>
            <a:r>
              <a:rPr lang="fr-FR" sz="1600" dirty="0"/>
              <a:t>1.3 – Thèmes abordés par les personnages intervenant dans le film : </a:t>
            </a:r>
          </a:p>
          <a:p>
            <a:pPr lvl="3">
              <a:lnSpc>
                <a:spcPct val="200000"/>
              </a:lnSpc>
              <a:spcBef>
                <a:spcPts val="0"/>
              </a:spcBef>
            </a:pPr>
            <a:r>
              <a:rPr lang="fr-FR" sz="1400" dirty="0"/>
              <a:t> 1.3.1 – Frederic </a:t>
            </a:r>
            <a:r>
              <a:rPr lang="fr-FR" sz="1400" dirty="0" err="1"/>
              <a:t>Strauch</a:t>
            </a:r>
            <a:r>
              <a:rPr lang="fr-FR" sz="1400" dirty="0"/>
              <a:t> : conférencier</a:t>
            </a:r>
          </a:p>
          <a:p>
            <a:pPr marL="1371600" lvl="3" indent="0">
              <a:lnSpc>
                <a:spcPct val="200000"/>
              </a:lnSpc>
              <a:spcBef>
                <a:spcPts val="0"/>
              </a:spcBef>
              <a:buNone/>
            </a:pPr>
            <a:endParaRPr lang="fr-FR" sz="1400" dirty="0"/>
          </a:p>
          <a:p>
            <a:pPr lvl="3">
              <a:lnSpc>
                <a:spcPct val="200000"/>
              </a:lnSpc>
              <a:spcBef>
                <a:spcPts val="0"/>
              </a:spcBef>
            </a:pPr>
            <a:r>
              <a:rPr lang="fr-FR" sz="1400" dirty="0"/>
              <a:t> 1.3.2 – </a:t>
            </a:r>
          </a:p>
          <a:p>
            <a:pPr marL="1371600" lvl="3" indent="0">
              <a:lnSpc>
                <a:spcPct val="200000"/>
              </a:lnSpc>
              <a:spcBef>
                <a:spcPts val="0"/>
              </a:spcBef>
              <a:buNone/>
            </a:pPr>
            <a:endParaRPr lang="fr-FR" sz="1400" dirty="0"/>
          </a:p>
          <a:p>
            <a:pPr lvl="3">
              <a:lnSpc>
                <a:spcPct val="200000"/>
              </a:lnSpc>
              <a:spcBef>
                <a:spcPts val="0"/>
              </a:spcBef>
            </a:pPr>
            <a:r>
              <a:rPr lang="fr-FR" sz="1400" dirty="0"/>
              <a:t> 1.3.3 –</a:t>
            </a:r>
          </a:p>
          <a:p>
            <a:pPr lvl="3">
              <a:lnSpc>
                <a:spcPct val="200000"/>
              </a:lnSpc>
              <a:spcBef>
                <a:spcPts val="0"/>
              </a:spcBef>
            </a:pPr>
            <a:r>
              <a:rPr lang="fr-FR" sz="1400" dirty="0"/>
              <a:t> 1.3.4 – </a:t>
            </a:r>
          </a:p>
          <a:p>
            <a:pPr lvl="3">
              <a:lnSpc>
                <a:spcPct val="200000"/>
              </a:lnSpc>
              <a:spcBef>
                <a:spcPts val="0"/>
              </a:spcBef>
            </a:pPr>
            <a:r>
              <a:rPr lang="fr-FR" sz="1400" dirty="0"/>
              <a:t> 1.3.5 – </a:t>
            </a:r>
          </a:p>
          <a:p>
            <a:pPr lvl="3">
              <a:lnSpc>
                <a:spcPct val="200000"/>
              </a:lnSpc>
              <a:spcBef>
                <a:spcPts val="0"/>
              </a:spcBef>
            </a:pPr>
            <a:r>
              <a:rPr lang="fr-FR" sz="1400" dirty="0"/>
              <a:t> etc….</a:t>
            </a:r>
          </a:p>
          <a:p>
            <a:pPr>
              <a:buBlip>
                <a:blip r:embed="rId2"/>
              </a:buBlip>
            </a:pPr>
            <a:endParaRPr lang="fr-FR" sz="1600" i="1" dirty="0"/>
          </a:p>
          <a:p>
            <a:pPr>
              <a:buBlip>
                <a:blip r:embed="rId2"/>
              </a:buBlip>
            </a:pPr>
            <a:endParaRPr lang="fr-FR" sz="1600" i="1" dirty="0"/>
          </a:p>
          <a:p>
            <a:pPr>
              <a:buBlip>
                <a:blip r:embed="rId2"/>
              </a:buBlip>
            </a:pPr>
            <a:endParaRPr lang="fr-FR" sz="1600" i="1" dirty="0"/>
          </a:p>
          <a:p>
            <a:pPr marL="0" indent="0">
              <a:buNone/>
            </a:pPr>
            <a:endParaRPr lang="fr-FR" sz="1600" i="1" dirty="0"/>
          </a:p>
        </p:txBody>
      </p:sp>
      <p:sp>
        <p:nvSpPr>
          <p:cNvPr id="6" name="Sous-titre 2">
            <a:extLst>
              <a:ext uri="{FF2B5EF4-FFF2-40B4-BE49-F238E27FC236}">
                <a16:creationId xmlns:a16="http://schemas.microsoft.com/office/drawing/2014/main" id="{5B52C7A7-62C0-4BC2-A4DC-80096B9C5962}"/>
              </a:ext>
            </a:extLst>
          </p:cNvPr>
          <p:cNvSpPr txBox="1">
            <a:spLocks/>
          </p:cNvSpPr>
          <p:nvPr/>
        </p:nvSpPr>
        <p:spPr>
          <a:xfrm>
            <a:off x="179512" y="188640"/>
            <a:ext cx="8712968" cy="612000"/>
          </a:xfrm>
          <a:prstGeom prst="rect">
            <a:avLst/>
          </a:prstGeom>
        </p:spPr>
        <p:txBody>
          <a:bodyPr vert="horz" lIns="91440" tIns="45720" rIns="91440" bIns="45720" rtlCol="0" anchor="ctr" anchorCtr="0">
            <a:no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1 - Préambule à l’analyse des pratiques managériales</a:t>
            </a:r>
          </a:p>
        </p:txBody>
      </p:sp>
    </p:spTree>
    <p:extLst>
      <p:ext uri="{BB962C8B-B14F-4D97-AF65-F5344CB8AC3E}">
        <p14:creationId xmlns:p14="http://schemas.microsoft.com/office/powerpoint/2010/main" val="412464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071546"/>
            <a:ext cx="8643998" cy="5597814"/>
          </a:xfrm>
        </p:spPr>
        <p:txBody>
          <a:bodyPr>
            <a:normAutofit/>
          </a:bodyPr>
          <a:lstStyle/>
          <a:p>
            <a:pPr lvl="2"/>
            <a:r>
              <a:rPr lang="fr-FR" dirty="0"/>
              <a:t> </a:t>
            </a:r>
            <a:r>
              <a:rPr lang="fr-FR" b="1" dirty="0"/>
              <a:t>2.1 - Analyse des comportements des personnages :</a:t>
            </a:r>
          </a:p>
          <a:p>
            <a:pPr lvl="3"/>
            <a:r>
              <a:rPr lang="fr-FR" dirty="0"/>
              <a:t> Posture, tenue : </a:t>
            </a:r>
          </a:p>
          <a:p>
            <a:pPr lvl="3">
              <a:buNone/>
            </a:pPr>
            <a:r>
              <a:rPr lang="fr-FR" dirty="0"/>
              <a:t>Exemple : debout et mains dans le dos ,assis et mains croisées ou </a:t>
            </a:r>
          </a:p>
          <a:p>
            <a:pPr lvl="3">
              <a:buNone/>
            </a:pPr>
            <a:r>
              <a:rPr lang="fr-FR" dirty="0"/>
              <a:t>assis le buste penché vers l’avant</a:t>
            </a:r>
          </a:p>
          <a:p>
            <a:pPr lvl="3"/>
            <a:r>
              <a:rPr lang="fr-FR" dirty="0"/>
              <a:t> Regard : </a:t>
            </a:r>
          </a:p>
          <a:p>
            <a:pPr lvl="3">
              <a:buNone/>
            </a:pPr>
            <a:r>
              <a:rPr lang="fr-FR" dirty="0"/>
              <a:t>Exemple : tour à tour confiant  puis interrogateur, regard direct</a:t>
            </a:r>
          </a:p>
          <a:p>
            <a:pPr lvl="3"/>
            <a:r>
              <a:rPr lang="fr-FR" dirty="0"/>
              <a:t> Ton, vocabulaire : </a:t>
            </a:r>
          </a:p>
          <a:p>
            <a:pPr lvl="3">
              <a:buNone/>
            </a:pPr>
            <a:r>
              <a:rPr lang="fr-FR" dirty="0"/>
              <a:t>Exemple : récite sa leçon, ton professoral, ton menaçant</a:t>
            </a:r>
          </a:p>
          <a:p>
            <a:pPr lvl="3"/>
            <a:r>
              <a:rPr lang="fr-FR" dirty="0"/>
              <a:t> Attitude : ouverte ou fermée, amicale ou indifférente, sûr-de-lui ou fuyante</a:t>
            </a:r>
          </a:p>
          <a:p>
            <a:pPr lvl="3"/>
            <a:r>
              <a:rPr lang="fr-FR" dirty="0"/>
              <a:t> Proxémique :  distance sociale minimum ou au contraire recherche le contact physique</a:t>
            </a:r>
          </a:p>
        </p:txBody>
      </p:sp>
      <p:sp>
        <p:nvSpPr>
          <p:cNvPr id="3" name="Titre 1"/>
          <p:cNvSpPr txBox="1">
            <a:spLocks/>
          </p:cNvSpPr>
          <p:nvPr/>
        </p:nvSpPr>
        <p:spPr>
          <a:xfrm>
            <a:off x="179388" y="116632"/>
            <a:ext cx="8816975" cy="683468"/>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2 - Les scènes professionnellement marquante</a:t>
            </a:r>
            <a:r>
              <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2">
              <a:spcBef>
                <a:spcPts val="0"/>
              </a:spcBef>
              <a:defRPr/>
            </a:pPr>
            <a:r>
              <a:rPr lang="en-US" b="1" dirty="0"/>
              <a:t> 2.2 - </a:t>
            </a:r>
            <a:r>
              <a:rPr lang="fr-FR" b="1" dirty="0"/>
              <a:t>Le vécu des personnages : </a:t>
            </a:r>
          </a:p>
          <a:p>
            <a:pPr lvl="2">
              <a:spcBef>
                <a:spcPts val="0"/>
              </a:spcBef>
              <a:defRPr/>
            </a:pPr>
            <a:endParaRPr lang="fr-FR" sz="400" dirty="0"/>
          </a:p>
          <a:p>
            <a:pPr lvl="3">
              <a:spcBef>
                <a:spcPts val="0"/>
              </a:spcBef>
              <a:defRPr/>
            </a:pPr>
            <a:r>
              <a:rPr lang="fr-FR" dirty="0"/>
              <a:t> Dans une pyramide de Maslow, présentez les besoins des personnage satisfaits par l’entreprise et les besoins non satisfaits </a:t>
            </a:r>
          </a:p>
          <a:p>
            <a:pPr lvl="3">
              <a:spcBef>
                <a:spcPts val="0"/>
              </a:spcBef>
              <a:buNone/>
              <a:defRPr/>
            </a:pPr>
            <a:endParaRPr lang="fr-FR" sz="400" dirty="0"/>
          </a:p>
          <a:p>
            <a:pPr lvl="3">
              <a:spcBef>
                <a:spcPts val="0"/>
              </a:spcBef>
              <a:defRPr/>
            </a:pPr>
            <a:r>
              <a:rPr lang="fr-FR" dirty="0"/>
              <a:t> Au moyen d’un schéma, montrez les conflits de loyautés dans l’entreprise (besoins personnels </a:t>
            </a:r>
            <a:r>
              <a:rPr lang="fr-FR" b="1" dirty="0">
                <a:sym typeface="Symbol"/>
              </a:rPr>
              <a:t></a:t>
            </a:r>
            <a:r>
              <a:rPr lang="fr-FR" dirty="0">
                <a:sym typeface="Symbol"/>
              </a:rPr>
              <a:t>  besoins de l’entreprise)</a:t>
            </a:r>
            <a:endParaRPr lang="fr-FR" dirty="0"/>
          </a:p>
          <a:p>
            <a:pPr lvl="3">
              <a:spcBef>
                <a:spcPts val="0"/>
              </a:spcBef>
              <a:defRPr/>
            </a:pPr>
            <a:endParaRPr lang="fr-FR" sz="400" dirty="0"/>
          </a:p>
          <a:p>
            <a:pPr lvl="3">
              <a:spcBef>
                <a:spcPts val="0"/>
              </a:spcBef>
              <a:defRPr/>
            </a:pPr>
            <a:r>
              <a:rPr lang="fr-FR" dirty="0"/>
              <a:t> Idem pour les conflits sociaux</a:t>
            </a:r>
          </a:p>
          <a:p>
            <a:pPr lvl="3">
              <a:spcBef>
                <a:spcPts val="0"/>
              </a:spcBef>
              <a:defRPr/>
            </a:pPr>
            <a:endParaRPr lang="fr-FR" sz="400" dirty="0"/>
          </a:p>
          <a:p>
            <a:pPr marL="457200" lvl="1" indent="0">
              <a:buNone/>
            </a:pPr>
            <a:endParaRPr lang="en-US" dirty="0"/>
          </a:p>
        </p:txBody>
      </p:sp>
      <p:sp>
        <p:nvSpPr>
          <p:cNvPr id="3" name="Titre 1"/>
          <p:cNvSpPr txBox="1">
            <a:spLocks/>
          </p:cNvSpPr>
          <p:nvPr/>
        </p:nvSpPr>
        <p:spPr>
          <a:xfrm>
            <a:off x="179388" y="116632"/>
            <a:ext cx="8816975" cy="683468"/>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2 - Les scènes professionnellement marquantes </a:t>
            </a:r>
            <a:endPar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1636004"/>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TotalTime>
  <Words>987</Words>
  <Application>Microsoft Office PowerPoint</Application>
  <PresentationFormat>Affichage à l'écran (4:3)</PresentationFormat>
  <Paragraphs>128</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Symbol</vt:lpstr>
      <vt:lpstr>Tahoma</vt:lpstr>
      <vt:lpstr>Wingdings</vt:lpstr>
      <vt:lpstr>1_Thème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Patrick</cp:lastModifiedBy>
  <cp:revision>278</cp:revision>
  <dcterms:created xsi:type="dcterms:W3CDTF">2010-02-05T11:56:09Z</dcterms:created>
  <dcterms:modified xsi:type="dcterms:W3CDTF">2018-09-03T07:04:11Z</dcterms:modified>
</cp:coreProperties>
</file>