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69" r:id="rId5"/>
    <p:sldId id="259" r:id="rId6"/>
    <p:sldId id="260" r:id="rId7"/>
    <p:sldId id="270" r:id="rId8"/>
    <p:sldId id="262" r:id="rId9"/>
    <p:sldId id="263" r:id="rId10"/>
    <p:sldId id="268" r:id="rId11"/>
    <p:sldId id="264" r:id="rId12"/>
    <p:sldId id="265" r:id="rId13"/>
    <p:sldId id="266" r:id="rId14"/>
    <p:sldId id="267" r:id="rId15"/>
  </p:sldIdLst>
  <p:sldSz cx="12192000" cy="6858000"/>
  <p:notesSz cx="6858000" cy="9144000"/>
  <p:embeddedFontLst>
    <p:embeddedFont>
      <p:font typeface="Work Sans Medium"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OoDI1Yzf3TgGX5FKdXxV3htoHd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3F162C-A41A-413F-8DCC-BFD40FB4F175}" v="20" dt="2024-06-27T00:44:52.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6/11/relationships/changesInfo" Target="changesInfos/changesInfo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y molano" userId="1f49ffa8e94f27b0" providerId="LiveId" clId="{443F162C-A41A-413F-8DCC-BFD40FB4F175}"/>
    <pc:docChg chg="undo redo custSel addSld delSld modSld sldOrd">
      <pc:chgData name="johny molano" userId="1f49ffa8e94f27b0" providerId="LiveId" clId="{443F162C-A41A-413F-8DCC-BFD40FB4F175}" dt="2024-06-27T00:50:44.306" v="2184" actId="20577"/>
      <pc:docMkLst>
        <pc:docMk/>
      </pc:docMkLst>
      <pc:sldChg chg="addSp delSp modSp mod">
        <pc:chgData name="johny molano" userId="1f49ffa8e94f27b0" providerId="LiveId" clId="{443F162C-A41A-413F-8DCC-BFD40FB4F175}" dt="2024-06-27T00:49:28.722" v="2178" actId="255"/>
        <pc:sldMkLst>
          <pc:docMk/>
          <pc:sldMk cId="0" sldId="259"/>
        </pc:sldMkLst>
        <pc:spChg chg="add mod">
          <ac:chgData name="johny molano" userId="1f49ffa8e94f27b0" providerId="LiveId" clId="{443F162C-A41A-413F-8DCC-BFD40FB4F175}" dt="2024-06-26T20:47:28.975" v="513" actId="108"/>
          <ac:spMkLst>
            <pc:docMk/>
            <pc:sldMk cId="0" sldId="259"/>
            <ac:spMk id="8" creationId="{781D0B45-8C7F-875E-15A7-AF686262912E}"/>
          </ac:spMkLst>
        </pc:spChg>
        <pc:spChg chg="mod">
          <ac:chgData name="johny molano" userId="1f49ffa8e94f27b0" providerId="LiveId" clId="{443F162C-A41A-413F-8DCC-BFD40FB4F175}" dt="2024-06-27T00:49:28.722" v="2178" actId="255"/>
          <ac:spMkLst>
            <pc:docMk/>
            <pc:sldMk cId="0" sldId="259"/>
            <ac:spMk id="124" creationId="{00000000-0000-0000-0000-000000000000}"/>
          </ac:spMkLst>
        </pc:spChg>
        <pc:picChg chg="add del mod">
          <ac:chgData name="johny molano" userId="1f49ffa8e94f27b0" providerId="LiveId" clId="{443F162C-A41A-413F-8DCC-BFD40FB4F175}" dt="2024-06-26T20:12:52.695" v="24" actId="478"/>
          <ac:picMkLst>
            <pc:docMk/>
            <pc:sldMk cId="0" sldId="259"/>
            <ac:picMk id="3" creationId="{11B90732-B980-A791-4C1C-73715422F69D}"/>
          </ac:picMkLst>
        </pc:picChg>
        <pc:picChg chg="add mod modCrop">
          <ac:chgData name="johny molano" userId="1f49ffa8e94f27b0" providerId="LiveId" clId="{443F162C-A41A-413F-8DCC-BFD40FB4F175}" dt="2024-06-26T20:47:34.364" v="515" actId="1076"/>
          <ac:picMkLst>
            <pc:docMk/>
            <pc:sldMk cId="0" sldId="259"/>
            <ac:picMk id="5" creationId="{E857D886-4115-CFFD-E74D-B5FCB83711E0}"/>
          </ac:picMkLst>
        </pc:picChg>
        <pc:picChg chg="add del mod">
          <ac:chgData name="johny molano" userId="1f49ffa8e94f27b0" providerId="LiveId" clId="{443F162C-A41A-413F-8DCC-BFD40FB4F175}" dt="2024-06-26T20:47:32.445" v="514" actId="14100"/>
          <ac:picMkLst>
            <pc:docMk/>
            <pc:sldMk cId="0" sldId="259"/>
            <ac:picMk id="7" creationId="{51BF484E-31F4-427E-F4E3-65DE34653726}"/>
          </ac:picMkLst>
        </pc:picChg>
        <pc:picChg chg="del mod">
          <ac:chgData name="johny molano" userId="1f49ffa8e94f27b0" providerId="LiveId" clId="{443F162C-A41A-413F-8DCC-BFD40FB4F175}" dt="2024-06-26T20:11:30.016" v="10" actId="478"/>
          <ac:picMkLst>
            <pc:docMk/>
            <pc:sldMk cId="0" sldId="259"/>
            <ac:picMk id="123" creationId="{00000000-0000-0000-0000-000000000000}"/>
          </ac:picMkLst>
        </pc:picChg>
      </pc:sldChg>
      <pc:sldChg chg="addSp delSp modSp mod">
        <pc:chgData name="johny molano" userId="1f49ffa8e94f27b0" providerId="LiveId" clId="{443F162C-A41A-413F-8DCC-BFD40FB4F175}" dt="2024-06-27T00:49:08.323" v="2174" actId="20577"/>
        <pc:sldMkLst>
          <pc:docMk/>
          <pc:sldMk cId="0" sldId="260"/>
        </pc:sldMkLst>
        <pc:spChg chg="add mod">
          <ac:chgData name="johny molano" userId="1f49ffa8e94f27b0" providerId="LiveId" clId="{443F162C-A41A-413F-8DCC-BFD40FB4F175}" dt="2024-06-26T20:48:41.227" v="689" actId="255"/>
          <ac:spMkLst>
            <pc:docMk/>
            <pc:sldMk cId="0" sldId="260"/>
            <ac:spMk id="2" creationId="{8B833509-CDF7-79F3-A500-ADEA97DDD54E}"/>
          </ac:spMkLst>
        </pc:spChg>
        <pc:spChg chg="mod">
          <ac:chgData name="johny molano" userId="1f49ffa8e94f27b0" providerId="LiveId" clId="{443F162C-A41A-413F-8DCC-BFD40FB4F175}" dt="2024-06-27T00:49:08.323" v="2174" actId="20577"/>
          <ac:spMkLst>
            <pc:docMk/>
            <pc:sldMk cId="0" sldId="260"/>
            <ac:spMk id="132" creationId="{00000000-0000-0000-0000-000000000000}"/>
          </ac:spMkLst>
        </pc:spChg>
        <pc:picChg chg="mod">
          <ac:chgData name="johny molano" userId="1f49ffa8e94f27b0" providerId="LiveId" clId="{443F162C-A41A-413F-8DCC-BFD40FB4F175}" dt="2024-06-26T20:44:00.245" v="510" actId="1076"/>
          <ac:picMkLst>
            <pc:docMk/>
            <pc:sldMk cId="0" sldId="260"/>
            <ac:picMk id="131" creationId="{00000000-0000-0000-0000-000000000000}"/>
          </ac:picMkLst>
        </pc:picChg>
        <pc:picChg chg="del mod">
          <ac:chgData name="johny molano" userId="1f49ffa8e94f27b0" providerId="LiveId" clId="{443F162C-A41A-413F-8DCC-BFD40FB4F175}" dt="2024-06-26T20:27:58.267" v="114" actId="478"/>
          <ac:picMkLst>
            <pc:docMk/>
            <pc:sldMk cId="0" sldId="260"/>
            <ac:picMk id="133" creationId="{00000000-0000-0000-0000-000000000000}"/>
          </ac:picMkLst>
        </pc:picChg>
      </pc:sldChg>
      <pc:sldChg chg="modSp del mod">
        <pc:chgData name="johny molano" userId="1f49ffa8e94f27b0" providerId="LiveId" clId="{443F162C-A41A-413F-8DCC-BFD40FB4F175}" dt="2024-06-26T20:33:47.791" v="126" actId="2696"/>
        <pc:sldMkLst>
          <pc:docMk/>
          <pc:sldMk cId="0" sldId="261"/>
        </pc:sldMkLst>
        <pc:picChg chg="mod">
          <ac:chgData name="johny molano" userId="1f49ffa8e94f27b0" providerId="LiveId" clId="{443F162C-A41A-413F-8DCC-BFD40FB4F175}" dt="2024-06-26T20:28:10.700" v="118" actId="1076"/>
          <ac:picMkLst>
            <pc:docMk/>
            <pc:sldMk cId="0" sldId="261"/>
            <ac:picMk id="140" creationId="{00000000-0000-0000-0000-000000000000}"/>
          </ac:picMkLst>
        </pc:picChg>
      </pc:sldChg>
      <pc:sldChg chg="addSp modSp mod">
        <pc:chgData name="johny molano" userId="1f49ffa8e94f27b0" providerId="LiveId" clId="{443F162C-A41A-413F-8DCC-BFD40FB4F175}" dt="2024-06-27T00:50:33.122" v="2180" actId="20577"/>
        <pc:sldMkLst>
          <pc:docMk/>
          <pc:sldMk cId="0" sldId="262"/>
        </pc:sldMkLst>
        <pc:spChg chg="add mod">
          <ac:chgData name="johny molano" userId="1f49ffa8e94f27b0" providerId="LiveId" clId="{443F162C-A41A-413F-8DCC-BFD40FB4F175}" dt="2024-06-26T23:00:48.286" v="1573" actId="1036"/>
          <ac:spMkLst>
            <pc:docMk/>
            <pc:sldMk cId="0" sldId="262"/>
            <ac:spMk id="2" creationId="{66CB17E8-DA41-2AB4-670B-721E213E12AB}"/>
          </ac:spMkLst>
        </pc:spChg>
        <pc:spChg chg="mod">
          <ac:chgData name="johny molano" userId="1f49ffa8e94f27b0" providerId="LiveId" clId="{443F162C-A41A-413F-8DCC-BFD40FB4F175}" dt="2024-06-27T00:50:33.122" v="2180" actId="20577"/>
          <ac:spMkLst>
            <pc:docMk/>
            <pc:sldMk cId="0" sldId="262"/>
            <ac:spMk id="149" creationId="{00000000-0000-0000-0000-000000000000}"/>
          </ac:spMkLst>
        </pc:spChg>
        <pc:picChg chg="mod modCrop">
          <ac:chgData name="johny molano" userId="1f49ffa8e94f27b0" providerId="LiveId" clId="{443F162C-A41A-413F-8DCC-BFD40FB4F175}" dt="2024-06-26T23:01:38.959" v="1579" actId="1076"/>
          <ac:picMkLst>
            <pc:docMk/>
            <pc:sldMk cId="0" sldId="262"/>
            <ac:picMk id="148" creationId="{00000000-0000-0000-0000-000000000000}"/>
          </ac:picMkLst>
        </pc:picChg>
      </pc:sldChg>
      <pc:sldChg chg="addSp modSp mod">
        <pc:chgData name="johny molano" userId="1f49ffa8e94f27b0" providerId="LiveId" clId="{443F162C-A41A-413F-8DCC-BFD40FB4F175}" dt="2024-06-27T00:48:57.393" v="2170" actId="20577"/>
        <pc:sldMkLst>
          <pc:docMk/>
          <pc:sldMk cId="0" sldId="263"/>
        </pc:sldMkLst>
        <pc:spChg chg="add mod">
          <ac:chgData name="johny molano" userId="1f49ffa8e94f27b0" providerId="LiveId" clId="{443F162C-A41A-413F-8DCC-BFD40FB4F175}" dt="2024-06-26T22:41:20.346" v="1179" actId="1076"/>
          <ac:spMkLst>
            <pc:docMk/>
            <pc:sldMk cId="0" sldId="263"/>
            <ac:spMk id="2" creationId="{43B00829-65BE-67F1-C1DB-AA7E7B623856}"/>
          </ac:spMkLst>
        </pc:spChg>
        <pc:spChg chg="mod">
          <ac:chgData name="johny molano" userId="1f49ffa8e94f27b0" providerId="LiveId" clId="{443F162C-A41A-413F-8DCC-BFD40FB4F175}" dt="2024-06-27T00:48:57.393" v="2170" actId="20577"/>
          <ac:spMkLst>
            <pc:docMk/>
            <pc:sldMk cId="0" sldId="263"/>
            <ac:spMk id="157" creationId="{00000000-0000-0000-0000-000000000000}"/>
          </ac:spMkLst>
        </pc:spChg>
        <pc:picChg chg="mod">
          <ac:chgData name="johny molano" userId="1f49ffa8e94f27b0" providerId="LiveId" clId="{443F162C-A41A-413F-8DCC-BFD40FB4F175}" dt="2024-06-26T22:31:23.757" v="1165" actId="1076"/>
          <ac:picMkLst>
            <pc:docMk/>
            <pc:sldMk cId="0" sldId="263"/>
            <ac:picMk id="156" creationId="{00000000-0000-0000-0000-000000000000}"/>
          </ac:picMkLst>
        </pc:picChg>
      </pc:sldChg>
      <pc:sldChg chg="addSp modSp mod">
        <pc:chgData name="johny molano" userId="1f49ffa8e94f27b0" providerId="LiveId" clId="{443F162C-A41A-413F-8DCC-BFD40FB4F175}" dt="2024-06-27T00:50:39.575" v="2182" actId="20577"/>
        <pc:sldMkLst>
          <pc:docMk/>
          <pc:sldMk cId="0" sldId="264"/>
        </pc:sldMkLst>
        <pc:spChg chg="add mod">
          <ac:chgData name="johny molano" userId="1f49ffa8e94f27b0" providerId="LiveId" clId="{443F162C-A41A-413F-8DCC-BFD40FB4F175}" dt="2024-06-26T23:02:02.727" v="1580" actId="255"/>
          <ac:spMkLst>
            <pc:docMk/>
            <pc:sldMk cId="0" sldId="264"/>
            <ac:spMk id="2" creationId="{C2FFE8C3-7986-EA86-119F-69AA4C452723}"/>
          </ac:spMkLst>
        </pc:spChg>
        <pc:spChg chg="mod">
          <ac:chgData name="johny molano" userId="1f49ffa8e94f27b0" providerId="LiveId" clId="{443F162C-A41A-413F-8DCC-BFD40FB4F175}" dt="2024-06-27T00:50:39.575" v="2182" actId="20577"/>
          <ac:spMkLst>
            <pc:docMk/>
            <pc:sldMk cId="0" sldId="264"/>
            <ac:spMk id="165" creationId="{00000000-0000-0000-0000-000000000000}"/>
          </ac:spMkLst>
        </pc:spChg>
        <pc:picChg chg="mod">
          <ac:chgData name="johny molano" userId="1f49ffa8e94f27b0" providerId="LiveId" clId="{443F162C-A41A-413F-8DCC-BFD40FB4F175}" dt="2024-06-26T22:54:20.218" v="1316" actId="14100"/>
          <ac:picMkLst>
            <pc:docMk/>
            <pc:sldMk cId="0" sldId="264"/>
            <ac:picMk id="164" creationId="{00000000-0000-0000-0000-000000000000}"/>
          </ac:picMkLst>
        </pc:picChg>
      </pc:sldChg>
      <pc:sldChg chg="addSp modSp mod">
        <pc:chgData name="johny molano" userId="1f49ffa8e94f27b0" providerId="LiveId" clId="{443F162C-A41A-413F-8DCC-BFD40FB4F175}" dt="2024-06-27T00:50:44.306" v="2184" actId="20577"/>
        <pc:sldMkLst>
          <pc:docMk/>
          <pc:sldMk cId="0" sldId="265"/>
        </pc:sldMkLst>
        <pc:spChg chg="add mod">
          <ac:chgData name="johny molano" userId="1f49ffa8e94f27b0" providerId="LiveId" clId="{443F162C-A41A-413F-8DCC-BFD40FB4F175}" dt="2024-06-27T00:37:55.309" v="2027" actId="20577"/>
          <ac:spMkLst>
            <pc:docMk/>
            <pc:sldMk cId="0" sldId="265"/>
            <ac:spMk id="2" creationId="{05D10824-74FE-2AD1-1672-25BD836F2F61}"/>
          </ac:spMkLst>
        </pc:spChg>
        <pc:spChg chg="mod">
          <ac:chgData name="johny molano" userId="1f49ffa8e94f27b0" providerId="LiveId" clId="{443F162C-A41A-413F-8DCC-BFD40FB4F175}" dt="2024-06-27T00:50:44.306" v="2184" actId="20577"/>
          <ac:spMkLst>
            <pc:docMk/>
            <pc:sldMk cId="0" sldId="265"/>
            <ac:spMk id="173" creationId="{00000000-0000-0000-0000-000000000000}"/>
          </ac:spMkLst>
        </pc:spChg>
        <pc:picChg chg="mod">
          <ac:chgData name="johny molano" userId="1f49ffa8e94f27b0" providerId="LiveId" clId="{443F162C-A41A-413F-8DCC-BFD40FB4F175}" dt="2024-06-27T00:35:13.040" v="1909" actId="1076"/>
          <ac:picMkLst>
            <pc:docMk/>
            <pc:sldMk cId="0" sldId="265"/>
            <ac:picMk id="172" creationId="{00000000-0000-0000-0000-000000000000}"/>
          </ac:picMkLst>
        </pc:picChg>
      </pc:sldChg>
      <pc:sldChg chg="addSp modSp mod">
        <pc:chgData name="johny molano" userId="1f49ffa8e94f27b0" providerId="LiveId" clId="{443F162C-A41A-413F-8DCC-BFD40FB4F175}" dt="2024-06-27T00:33:24.018" v="1907" actId="1036"/>
        <pc:sldMkLst>
          <pc:docMk/>
          <pc:sldMk cId="0" sldId="266"/>
        </pc:sldMkLst>
        <pc:spChg chg="add mod">
          <ac:chgData name="johny molano" userId="1f49ffa8e94f27b0" providerId="LiveId" clId="{443F162C-A41A-413F-8DCC-BFD40FB4F175}" dt="2024-06-27T00:33:24.018" v="1907" actId="1036"/>
          <ac:spMkLst>
            <pc:docMk/>
            <pc:sldMk cId="0" sldId="266"/>
            <ac:spMk id="2" creationId="{EFC9353F-BC6B-D053-F457-746CA464D071}"/>
          </ac:spMkLst>
        </pc:spChg>
        <pc:spChg chg="mod">
          <ac:chgData name="johny molano" userId="1f49ffa8e94f27b0" providerId="LiveId" clId="{443F162C-A41A-413F-8DCC-BFD40FB4F175}" dt="2024-06-27T00:32:06.148" v="1741" actId="1035"/>
          <ac:spMkLst>
            <pc:docMk/>
            <pc:sldMk cId="0" sldId="266"/>
            <ac:spMk id="181" creationId="{00000000-0000-0000-0000-000000000000}"/>
          </ac:spMkLst>
        </pc:spChg>
        <pc:picChg chg="mod">
          <ac:chgData name="johny molano" userId="1f49ffa8e94f27b0" providerId="LiveId" clId="{443F162C-A41A-413F-8DCC-BFD40FB4F175}" dt="2024-06-27T00:31:53.082" v="1661" actId="1076"/>
          <ac:picMkLst>
            <pc:docMk/>
            <pc:sldMk cId="0" sldId="266"/>
            <ac:picMk id="180" creationId="{00000000-0000-0000-0000-000000000000}"/>
          </ac:picMkLst>
        </pc:picChg>
      </pc:sldChg>
      <pc:sldChg chg="addSp delSp modSp add mod ord">
        <pc:chgData name="johny molano" userId="1f49ffa8e94f27b0" providerId="LiveId" clId="{443F162C-A41A-413F-8DCC-BFD40FB4F175}" dt="2024-06-27T00:40:18.006" v="2089"/>
        <pc:sldMkLst>
          <pc:docMk/>
          <pc:sldMk cId="2127849272" sldId="268"/>
        </pc:sldMkLst>
        <pc:spChg chg="add mod">
          <ac:chgData name="johny molano" userId="1f49ffa8e94f27b0" providerId="LiveId" clId="{443F162C-A41A-413F-8DCC-BFD40FB4F175}" dt="2024-06-27T00:38:44.102" v="2083" actId="1076"/>
          <ac:spMkLst>
            <pc:docMk/>
            <pc:sldMk cId="2127849272" sldId="268"/>
            <ac:spMk id="2" creationId="{EAAD6474-7A5B-548D-B7C7-AF11C2AE71F8}"/>
          </ac:spMkLst>
        </pc:spChg>
        <pc:spChg chg="add mod">
          <ac:chgData name="johny molano" userId="1f49ffa8e94f27b0" providerId="LiveId" clId="{443F162C-A41A-413F-8DCC-BFD40FB4F175}" dt="2024-06-27T00:40:18.006" v="2089"/>
          <ac:spMkLst>
            <pc:docMk/>
            <pc:sldMk cId="2127849272" sldId="268"/>
            <ac:spMk id="4" creationId="{34242A63-653F-BC30-72FF-221CA503E191}"/>
          </ac:spMkLst>
        </pc:spChg>
        <pc:spChg chg="mod">
          <ac:chgData name="johny molano" userId="1f49ffa8e94f27b0" providerId="LiveId" clId="{443F162C-A41A-413F-8DCC-BFD40FB4F175}" dt="2024-06-26T20:24:07.564" v="69" actId="313"/>
          <ac:spMkLst>
            <pc:docMk/>
            <pc:sldMk cId="2127849272" sldId="268"/>
            <ac:spMk id="162" creationId="{00000000-0000-0000-0000-000000000000}"/>
          </ac:spMkLst>
        </pc:spChg>
        <pc:spChg chg="del mod">
          <ac:chgData name="johny molano" userId="1f49ffa8e94f27b0" providerId="LiveId" clId="{443F162C-A41A-413F-8DCC-BFD40FB4F175}" dt="2024-06-26T20:22:51.915" v="66" actId="478"/>
          <ac:spMkLst>
            <pc:docMk/>
            <pc:sldMk cId="2127849272" sldId="268"/>
            <ac:spMk id="165" creationId="{00000000-0000-0000-0000-000000000000}"/>
          </ac:spMkLst>
        </pc:spChg>
        <pc:picChg chg="add mod">
          <ac:chgData name="johny molano" userId="1f49ffa8e94f27b0" providerId="LiveId" clId="{443F162C-A41A-413F-8DCC-BFD40FB4F175}" dt="2024-06-27T00:38:37.417" v="2082" actId="1037"/>
          <ac:picMkLst>
            <pc:docMk/>
            <pc:sldMk cId="2127849272" sldId="268"/>
            <ac:picMk id="3" creationId="{E37AC196-8DA5-778B-E309-2CBC2F4A4AF5}"/>
          </ac:picMkLst>
        </pc:picChg>
        <pc:picChg chg="del">
          <ac:chgData name="johny molano" userId="1f49ffa8e94f27b0" providerId="LiveId" clId="{443F162C-A41A-413F-8DCC-BFD40FB4F175}" dt="2024-06-26T20:22:45.490" v="64" actId="478"/>
          <ac:picMkLst>
            <pc:docMk/>
            <pc:sldMk cId="2127849272" sldId="268"/>
            <ac:picMk id="164" creationId="{00000000-0000-0000-0000-000000000000}"/>
          </ac:picMkLst>
        </pc:picChg>
      </pc:sldChg>
      <pc:sldChg chg="addSp delSp modSp add mod">
        <pc:chgData name="johny molano" userId="1f49ffa8e94f27b0" providerId="LiveId" clId="{443F162C-A41A-413F-8DCC-BFD40FB4F175}" dt="2024-06-26T22:58:22.336" v="1338" actId="1076"/>
        <pc:sldMkLst>
          <pc:docMk/>
          <pc:sldMk cId="2674388099" sldId="269"/>
        </pc:sldMkLst>
        <pc:spChg chg="add mod">
          <ac:chgData name="johny molano" userId="1f49ffa8e94f27b0" providerId="LiveId" clId="{443F162C-A41A-413F-8DCC-BFD40FB4F175}" dt="2024-06-26T22:56:58.609" v="1330" actId="1076"/>
          <ac:spMkLst>
            <pc:docMk/>
            <pc:sldMk cId="2674388099" sldId="269"/>
            <ac:spMk id="2" creationId="{249BCC4F-A7C2-FDAF-60AE-2696D8DDCF31}"/>
          </ac:spMkLst>
        </pc:spChg>
        <pc:spChg chg="mod">
          <ac:chgData name="johny molano" userId="1f49ffa8e94f27b0" providerId="LiveId" clId="{443F162C-A41A-413F-8DCC-BFD40FB4F175}" dt="2024-06-26T20:27:09.939" v="92" actId="20577"/>
          <ac:spMkLst>
            <pc:docMk/>
            <pc:sldMk cId="2674388099" sldId="269"/>
            <ac:spMk id="112" creationId="{00000000-0000-0000-0000-000000000000}"/>
          </ac:spMkLst>
        </pc:spChg>
        <pc:spChg chg="del">
          <ac:chgData name="johny molano" userId="1f49ffa8e94f27b0" providerId="LiveId" clId="{443F162C-A41A-413F-8DCC-BFD40FB4F175}" dt="2024-06-26T20:27:19.971" v="94" actId="478"/>
          <ac:spMkLst>
            <pc:docMk/>
            <pc:sldMk cId="2674388099" sldId="269"/>
            <ac:spMk id="113" creationId="{00000000-0000-0000-0000-000000000000}"/>
          </ac:spMkLst>
        </pc:spChg>
        <pc:spChg chg="del">
          <ac:chgData name="johny molano" userId="1f49ffa8e94f27b0" providerId="LiveId" clId="{443F162C-A41A-413F-8DCC-BFD40FB4F175}" dt="2024-06-26T20:27:12.443" v="93" actId="478"/>
          <ac:spMkLst>
            <pc:docMk/>
            <pc:sldMk cId="2674388099" sldId="269"/>
            <ac:spMk id="114" creationId="{00000000-0000-0000-0000-000000000000}"/>
          </ac:spMkLst>
        </pc:spChg>
        <pc:cxnChg chg="add mod">
          <ac:chgData name="johny molano" userId="1f49ffa8e94f27b0" providerId="LiveId" clId="{443F162C-A41A-413F-8DCC-BFD40FB4F175}" dt="2024-06-26T22:58:22.336" v="1338" actId="1076"/>
          <ac:cxnSpMkLst>
            <pc:docMk/>
            <pc:sldMk cId="2674388099" sldId="269"/>
            <ac:cxnSpMk id="4" creationId="{2D427D20-23F7-0918-E8F8-6D845A2EAEC8}"/>
          </ac:cxnSpMkLst>
        </pc:cxnChg>
      </pc:sldChg>
      <pc:sldChg chg="addSp delSp modSp add mod">
        <pc:chgData name="johny molano" userId="1f49ffa8e94f27b0" providerId="LiveId" clId="{443F162C-A41A-413F-8DCC-BFD40FB4F175}" dt="2024-06-27T00:48:51.090" v="2168" actId="20577"/>
        <pc:sldMkLst>
          <pc:docMk/>
          <pc:sldMk cId="3000510750" sldId="270"/>
        </pc:sldMkLst>
        <pc:spChg chg="add mod">
          <ac:chgData name="johny molano" userId="1f49ffa8e94f27b0" providerId="LiveId" clId="{443F162C-A41A-413F-8DCC-BFD40FB4F175}" dt="2024-06-27T00:48:12.664" v="2091" actId="1076"/>
          <ac:spMkLst>
            <pc:docMk/>
            <pc:sldMk cId="3000510750" sldId="270"/>
            <ac:spMk id="2" creationId="{43DCA794-A08F-4BCD-919E-6648AAF8E4C8}"/>
          </ac:spMkLst>
        </pc:spChg>
        <pc:spChg chg="mod">
          <ac:chgData name="johny molano" userId="1f49ffa8e94f27b0" providerId="LiveId" clId="{443F162C-A41A-413F-8DCC-BFD40FB4F175}" dt="2024-06-26T20:27:52.355" v="111" actId="20577"/>
          <ac:spMkLst>
            <pc:docMk/>
            <pc:sldMk cId="3000510750" sldId="270"/>
            <ac:spMk id="129" creationId="{00000000-0000-0000-0000-000000000000}"/>
          </ac:spMkLst>
        </pc:spChg>
        <pc:spChg chg="mod">
          <ac:chgData name="johny molano" userId="1f49ffa8e94f27b0" providerId="LiveId" clId="{443F162C-A41A-413F-8DCC-BFD40FB4F175}" dt="2024-06-27T00:48:51.090" v="2168" actId="20577"/>
          <ac:spMkLst>
            <pc:docMk/>
            <pc:sldMk cId="3000510750" sldId="270"/>
            <ac:spMk id="132" creationId="{00000000-0000-0000-0000-000000000000}"/>
          </ac:spMkLst>
        </pc:spChg>
        <pc:picChg chg="del">
          <ac:chgData name="johny molano" userId="1f49ffa8e94f27b0" providerId="LiveId" clId="{443F162C-A41A-413F-8DCC-BFD40FB4F175}" dt="2024-06-26T20:27:55.075" v="112" actId="478"/>
          <ac:picMkLst>
            <pc:docMk/>
            <pc:sldMk cId="3000510750" sldId="270"/>
            <ac:picMk id="131" creationId="{00000000-0000-0000-0000-000000000000}"/>
          </ac:picMkLst>
        </pc:picChg>
        <pc:picChg chg="mod">
          <ac:chgData name="johny molano" userId="1f49ffa8e94f27b0" providerId="LiveId" clId="{443F162C-A41A-413F-8DCC-BFD40FB4F175}" dt="2024-06-26T22:15:44.176" v="879" actId="1076"/>
          <ac:picMkLst>
            <pc:docMk/>
            <pc:sldMk cId="3000510750" sldId="270"/>
            <ac:picMk id="13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0" name="Google Shape;16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5517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0" name="Google Shape;16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1214d06cbf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8" name="Google Shape;168;g21214d06cbf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214d06cbf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76" name="Google Shape;176;g21214d06cbf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84" name="Google Shape;18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690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9" name="Google Shape;11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8f2834e787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27" name="Google Shape;127;g28f2834e787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8f2834e787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27" name="Google Shape;127;g28f2834e787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109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dirty="0"/>
          </a:p>
        </p:txBody>
      </p:sp>
      <p:sp>
        <p:nvSpPr>
          <p:cNvPr id="144" name="Google Shape;1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2" name="Google Shape;1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a:spLocks noGrp="1"/>
          </p:cNvSpPr>
          <p:nvPr>
            <p:ph type="pic" idx="2"/>
          </p:nvPr>
        </p:nvSpPr>
        <p:spPr>
          <a:xfrm>
            <a:off x="5183188" y="987425"/>
            <a:ext cx="6172200" cy="4873625"/>
          </a:xfrm>
          <a:prstGeom prst="rect">
            <a:avLst/>
          </a:prstGeom>
          <a:noFill/>
          <a:ln>
            <a:noFill/>
          </a:ln>
        </p:spPr>
      </p:sp>
      <p:sp>
        <p:nvSpPr>
          <p:cNvPr id="18" name="Google Shape;1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 name="Google Shape;1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3"/>
        <p:cNvGrpSpPr/>
        <p:nvPr/>
      </p:nvGrpSpPr>
      <p:grpSpPr>
        <a:xfrm>
          <a:off x="0" y="0"/>
          <a:ext cx="0" cy="0"/>
          <a:chOff x="0" y="0"/>
          <a:chExt cx="0" cy="0"/>
        </a:xfrm>
      </p:grpSpPr>
      <p:sp>
        <p:nvSpPr>
          <p:cNvPr id="74" name="Google Shape;74;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6" name="Google Shape;76;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6"/>
        <p:cNvGrpSpPr/>
        <p:nvPr/>
      </p:nvGrpSpPr>
      <p:grpSpPr>
        <a:xfrm>
          <a:off x="0" y="0"/>
          <a:ext cx="0" cy="0"/>
          <a:chOff x="0" y="0"/>
          <a:chExt cx="0" cy="0"/>
        </a:xfrm>
      </p:grpSpPr>
      <p:sp>
        <p:nvSpPr>
          <p:cNvPr id="87" name="Google Shape;87;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5" name="Google Shape;2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6" name="Google Shape;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27"/>
        <p:cNvGrpSpPr/>
        <p:nvPr/>
      </p:nvGrpSpPr>
      <p:grpSpPr>
        <a:xfrm>
          <a:off x="0" y="0"/>
          <a:ext cx="0" cy="0"/>
          <a:chOff x="0" y="0"/>
          <a:chExt cx="0" cy="0"/>
        </a:xfrm>
      </p:grpSpPr>
      <p:pic>
        <p:nvPicPr>
          <p:cNvPr id="28" name="Google Shape;28;p18" descr="Patrón de fondo&#10;&#10;Descripción generada automáticamente"/>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29" name="Google Shape;29;p18"/>
          <p:cNvPicPr preferRelativeResize="0"/>
          <p:nvPr/>
        </p:nvPicPr>
        <p:blipFill rotWithShape="1">
          <a:blip r:embed="rId3">
            <a:alphaModFix/>
          </a:blip>
          <a:srcRect/>
          <a:stretch/>
        </p:blipFill>
        <p:spPr>
          <a:xfrm>
            <a:off x="11054859" y="303050"/>
            <a:ext cx="855785" cy="83398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30"/>
        <p:cNvGrpSpPr/>
        <p:nvPr/>
      </p:nvGrpSpPr>
      <p:grpSpPr>
        <a:xfrm>
          <a:off x="0" y="0"/>
          <a:ext cx="0" cy="0"/>
          <a:chOff x="0" y="0"/>
          <a:chExt cx="0" cy="0"/>
        </a:xfrm>
      </p:grpSpPr>
      <p:sp>
        <p:nvSpPr>
          <p:cNvPr id="31" name="Google Shape;3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34"/>
        <p:cNvGrpSpPr/>
        <p:nvPr/>
      </p:nvGrpSpPr>
      <p:grpSpPr>
        <a:xfrm>
          <a:off x="0" y="0"/>
          <a:ext cx="0" cy="0"/>
          <a:chOff x="0" y="0"/>
          <a:chExt cx="0" cy="0"/>
        </a:xfrm>
      </p:grpSpPr>
      <p:sp>
        <p:nvSpPr>
          <p:cNvPr id="35" name="Google Shape;35;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6"/>
        <p:cNvGrpSpPr/>
        <p:nvPr/>
      </p:nvGrpSpPr>
      <p:grpSpPr>
        <a:xfrm>
          <a:off x="0" y="0"/>
          <a:ext cx="0" cy="0"/>
          <a:chOff x="0" y="0"/>
          <a:chExt cx="0" cy="0"/>
        </a:xfrm>
      </p:grpSpPr>
      <p:sp>
        <p:nvSpPr>
          <p:cNvPr id="47" name="Google Shape;47;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9" name="Google Shape;4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2"/>
        <p:cNvGrpSpPr/>
        <p:nvPr/>
      </p:nvGrpSpPr>
      <p:grpSpPr>
        <a:xfrm>
          <a:off x="0" y="0"/>
          <a:ext cx="0" cy="0"/>
          <a:chOff x="0" y="0"/>
          <a:chExt cx="0" cy="0"/>
        </a:xfrm>
      </p:grpSpPr>
      <p:sp>
        <p:nvSpPr>
          <p:cNvPr id="53" name="Google Shape;5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9"/>
        <p:cNvGrpSpPr/>
        <p:nvPr/>
      </p:nvGrpSpPr>
      <p:grpSpPr>
        <a:xfrm>
          <a:off x="0" y="0"/>
          <a:ext cx="0" cy="0"/>
          <a:chOff x="0" y="0"/>
          <a:chExt cx="0" cy="0"/>
        </a:xfrm>
      </p:grpSpPr>
      <p:sp>
        <p:nvSpPr>
          <p:cNvPr id="60" name="Google Shape;60;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2" name="Google Shape;62;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Bases%20de%20datos/Normalizacion.xlsx"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rive.google.com/drive/folders/1k7WycOLyf_tk8dFyjl2fysNRJ-wr0eaN?usp=drive_lin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rive.google.com/drive/folders/1Jr12q1H8htIsqbCBH6aUg1rWPV04xe8q?usp=drive_lin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little-Johny/ADSOT2.gi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docs.google.com/document/d/1dU48QuSq47d-V7wt9ktcZg-8PiB6xrIF/edit?usp=drive_link&amp;ouid=107424146326664616468&amp;rtpof=true&amp;sd=true" TargetMode="External"/><Relationship Id="rId7" Type="http://schemas.openxmlformats.org/officeDocument/2006/relationships/hyperlink" Target="https://docs.google.com/document/d/1ghLLjyvOwvukoQwxhR-qCM4TCBLTDWkN/edit?usp=drive_link&amp;ouid=107424146326664616468&amp;rtpof=true&amp;sd=tru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rive.google.com/drive/folders/1Mfsqj9YSuX0S0fCxSTEDWcoMFD_za7qa?usp=drive_link" TargetMode="External"/><Relationship Id="rId5" Type="http://schemas.openxmlformats.org/officeDocument/2006/relationships/hyperlink" Target="https://drive.google.com/drive/folders/1iiXSWoGML1PI-QB7EUMIt8Dd95ZBF1kd?usp=drive_link" TargetMode="External"/><Relationship Id="rId4" Type="http://schemas.openxmlformats.org/officeDocument/2006/relationships/hyperlink" Target="https://drive.google.com/drive/folders/1m4sMOUVxL5waGnWmeOGFOYYvoHE_44SZ?usp=drive_lin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drive/folders/1S41EXUqjE3DfH6V61yk_BKV0bE0Hha87?usp=drive_lin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rive.google.com/drive/folders/1S4z93gmtrGPlNp9P5YKUPMRrT1F-cjV5?usp=drive_link"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drive/folders/1S4z93gmtrGPlNp9P5YKUPMRrT1F-cjV5?usp=drive_lin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rive.google.com/drive/folders/1P6Yv8aXKqbrPoICW_Tx2S7wVjlkHjxoU?usp=drive_lin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rive.google.com/file/d/1og-Y7yhMnyZgXTb8hs5H0mLzD-u4gd7a/view?usp=drive_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 descr="Window"/>
          <p:cNvPicPr preferRelativeResize="0">
            <a:picLocks noGrp="1"/>
          </p:cNvPicPr>
          <p:nvPr>
            <p:ph type="pic" idx="2"/>
          </p:nvPr>
        </p:nvPicPr>
        <p:blipFill rotWithShape="1">
          <a:blip r:embed="rId3">
            <a:alphaModFix/>
          </a:blip>
          <a:srcRect/>
          <a:stretch/>
        </p:blipFill>
        <p:spPr>
          <a:xfrm>
            <a:off x="300470" y="170666"/>
            <a:ext cx="11891530" cy="1480366"/>
          </a:xfrm>
          <a:prstGeom prst="rect">
            <a:avLst/>
          </a:prstGeom>
          <a:noFill/>
          <a:ln>
            <a:noFill/>
          </a:ln>
        </p:spPr>
      </p:pic>
      <p:sp>
        <p:nvSpPr>
          <p:cNvPr id="97" name="Google Shape;97;p1"/>
          <p:cNvSpPr txBox="1"/>
          <p:nvPr/>
        </p:nvSpPr>
        <p:spPr>
          <a:xfrm>
            <a:off x="8004014" y="6085642"/>
            <a:ext cx="4054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MX" sz="2000" b="0" i="0" u="none" strike="noStrike" cap="none">
                <a:solidFill>
                  <a:schemeClr val="accent6"/>
                </a:solidFill>
                <a:latin typeface="Calibri"/>
                <a:ea typeface="Calibri"/>
                <a:cs typeface="Calibri"/>
                <a:sym typeface="Calibri"/>
              </a:rPr>
              <a:t>Análisis y Desarrollo de Software</a:t>
            </a:r>
            <a:endParaRPr sz="1400" b="0" i="0" u="none" strike="noStrike" cap="none">
              <a:solidFill>
                <a:srgbClr val="000000"/>
              </a:solidFill>
              <a:latin typeface="Arial"/>
              <a:ea typeface="Arial"/>
              <a:cs typeface="Arial"/>
              <a:sym typeface="Arial"/>
            </a:endParaRPr>
          </a:p>
        </p:txBody>
      </p:sp>
      <p:pic>
        <p:nvPicPr>
          <p:cNvPr id="98" name="Google Shape;98;p1"/>
          <p:cNvPicPr preferRelativeResize="0"/>
          <p:nvPr/>
        </p:nvPicPr>
        <p:blipFill rotWithShape="1">
          <a:blip r:embed="rId4">
            <a:alphaModFix/>
          </a:blip>
          <a:srcRect/>
          <a:stretch/>
        </p:blipFill>
        <p:spPr>
          <a:xfrm>
            <a:off x="2722944" y="2174350"/>
            <a:ext cx="6746131" cy="3730825"/>
          </a:xfrm>
          <a:prstGeom prst="rect">
            <a:avLst/>
          </a:prstGeom>
          <a:noFill/>
          <a:ln>
            <a:noFill/>
          </a:ln>
        </p:spPr>
      </p:pic>
      <p:sp>
        <p:nvSpPr>
          <p:cNvPr id="99" name="Google Shape;99;p1"/>
          <p:cNvSpPr txBox="1"/>
          <p:nvPr/>
        </p:nvSpPr>
        <p:spPr>
          <a:xfrm>
            <a:off x="11657725" y="6242400"/>
            <a:ext cx="401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MX" sz="2800" b="0" i="0" u="none" strike="noStrike" cap="none">
                <a:solidFill>
                  <a:schemeClr val="accent6"/>
                </a:solidFill>
                <a:latin typeface="Calibri"/>
                <a:ea typeface="Calibri"/>
                <a:cs typeface="Calibri"/>
                <a:sym typeface="Calibri"/>
              </a:rPr>
              <a:t>1</a:t>
            </a:r>
            <a:endParaRPr sz="2800" b="0" i="0" u="none" strike="noStrike" cap="none">
              <a:solidFill>
                <a:schemeClr val="accent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3"/>
          <p:cNvSpPr txBox="1">
            <a:spLocks noGrp="1"/>
          </p:cNvSpPr>
          <p:nvPr>
            <p:ph type="title"/>
          </p:nvPr>
        </p:nvSpPr>
        <p:spPr>
          <a:xfrm>
            <a:off x="456217" y="330750"/>
            <a:ext cx="10260000" cy="836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Work Sans Medium"/>
              <a:buNone/>
            </a:pPr>
            <a:r>
              <a:rPr lang="es-MX" sz="4000" dirty="0">
                <a:solidFill>
                  <a:schemeClr val="lt1"/>
                </a:solidFill>
                <a:latin typeface="Work Sans Medium"/>
                <a:ea typeface="Work Sans Medium"/>
                <a:cs typeface="Work Sans Medium"/>
                <a:sym typeface="Work Sans Medium"/>
              </a:rPr>
              <a:t>Normalización</a:t>
            </a:r>
            <a:endParaRPr dirty="0"/>
          </a:p>
        </p:txBody>
      </p:sp>
      <p:sp>
        <p:nvSpPr>
          <p:cNvPr id="163" name="Google Shape;163;p13"/>
          <p:cNvSpPr txBox="1"/>
          <p:nvPr/>
        </p:nvSpPr>
        <p:spPr>
          <a:xfrm>
            <a:off x="11577300" y="6242400"/>
            <a:ext cx="614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MX" sz="2800" b="0" i="0" u="none" strike="noStrike" cap="none">
                <a:solidFill>
                  <a:schemeClr val="accent6"/>
                </a:solidFill>
                <a:latin typeface="Calibri"/>
                <a:ea typeface="Calibri"/>
                <a:cs typeface="Calibri"/>
                <a:sym typeface="Calibri"/>
              </a:rPr>
              <a:t>13</a:t>
            </a:r>
            <a:endParaRPr sz="1400" b="0" i="0" u="none" strike="noStrike" cap="none">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E37AC196-8DA5-778B-E309-2CBC2F4A4AF5}"/>
              </a:ext>
            </a:extLst>
          </p:cNvPr>
          <p:cNvPicPr>
            <a:picLocks noChangeAspect="1"/>
          </p:cNvPicPr>
          <p:nvPr/>
        </p:nvPicPr>
        <p:blipFill>
          <a:blip r:embed="rId3"/>
          <a:stretch>
            <a:fillRect/>
          </a:stretch>
        </p:blipFill>
        <p:spPr>
          <a:xfrm>
            <a:off x="683068" y="1796935"/>
            <a:ext cx="7925906" cy="3972479"/>
          </a:xfrm>
          <a:prstGeom prst="rect">
            <a:avLst/>
          </a:prstGeom>
        </p:spPr>
      </p:pic>
      <p:sp>
        <p:nvSpPr>
          <p:cNvPr id="2" name="CuadroTexto 1">
            <a:extLst>
              <a:ext uri="{FF2B5EF4-FFF2-40B4-BE49-F238E27FC236}">
                <a16:creationId xmlns:a16="http://schemas.microsoft.com/office/drawing/2014/main" id="{EAAD6474-7A5B-548D-B7C7-AF11C2AE71F8}"/>
              </a:ext>
            </a:extLst>
          </p:cNvPr>
          <p:cNvSpPr txBox="1"/>
          <p:nvPr/>
        </p:nvSpPr>
        <p:spPr>
          <a:xfrm>
            <a:off x="9094033" y="1796935"/>
            <a:ext cx="2152072" cy="923330"/>
          </a:xfrm>
          <a:prstGeom prst="rect">
            <a:avLst/>
          </a:prstGeom>
          <a:noFill/>
        </p:spPr>
        <p:txBody>
          <a:bodyPr wrap="square" rtlCol="0">
            <a:spAutoFit/>
          </a:bodyPr>
          <a:lstStyle/>
          <a:p>
            <a:r>
              <a:rPr lang="es-CO" sz="1800" dirty="0"/>
              <a:t>Reglas para la normalización de una base de datos:</a:t>
            </a:r>
          </a:p>
        </p:txBody>
      </p:sp>
      <p:sp>
        <p:nvSpPr>
          <p:cNvPr id="4" name="CuadroTexto 3">
            <a:extLst>
              <a:ext uri="{FF2B5EF4-FFF2-40B4-BE49-F238E27FC236}">
                <a16:creationId xmlns:a16="http://schemas.microsoft.com/office/drawing/2014/main" id="{34242A63-653F-BC30-72FF-221CA503E191}"/>
              </a:ext>
            </a:extLst>
          </p:cNvPr>
          <p:cNvSpPr txBox="1"/>
          <p:nvPr/>
        </p:nvSpPr>
        <p:spPr>
          <a:xfrm>
            <a:off x="9094033" y="3038556"/>
            <a:ext cx="2297424" cy="492443"/>
          </a:xfrm>
          <a:prstGeom prst="rect">
            <a:avLst/>
          </a:prstGeom>
          <a:noFill/>
        </p:spPr>
        <p:txBody>
          <a:bodyPr wrap="none" rtlCol="0">
            <a:spAutoFit/>
          </a:bodyPr>
          <a:lstStyle/>
          <a:p>
            <a:r>
              <a:rPr lang="es-CO" sz="2600" dirty="0">
                <a:hlinkClick r:id="rId4"/>
              </a:rPr>
              <a:t>Normalización</a:t>
            </a:r>
            <a:endParaRPr lang="es-CO" sz="2600" dirty="0"/>
          </a:p>
        </p:txBody>
      </p:sp>
    </p:spTree>
    <p:extLst>
      <p:ext uri="{BB962C8B-B14F-4D97-AF65-F5344CB8AC3E}">
        <p14:creationId xmlns:p14="http://schemas.microsoft.com/office/powerpoint/2010/main" val="2127849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3"/>
          <p:cNvSpPr txBox="1">
            <a:spLocks noGrp="1"/>
          </p:cNvSpPr>
          <p:nvPr>
            <p:ph type="title"/>
          </p:nvPr>
        </p:nvSpPr>
        <p:spPr>
          <a:xfrm>
            <a:off x="456217" y="330750"/>
            <a:ext cx="10260000" cy="836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Work Sans Medium"/>
              <a:buNone/>
            </a:pPr>
            <a:r>
              <a:rPr lang="es-MX" sz="4000">
                <a:solidFill>
                  <a:schemeClr val="lt1"/>
                </a:solidFill>
                <a:latin typeface="Work Sans Medium"/>
                <a:ea typeface="Work Sans Medium"/>
                <a:cs typeface="Work Sans Medium"/>
                <a:sym typeface="Work Sans Medium"/>
              </a:rPr>
              <a:t>Diagrama de clases </a:t>
            </a:r>
            <a:endParaRPr/>
          </a:p>
        </p:txBody>
      </p:sp>
      <p:sp>
        <p:nvSpPr>
          <p:cNvPr id="163" name="Google Shape;163;p13"/>
          <p:cNvSpPr txBox="1"/>
          <p:nvPr/>
        </p:nvSpPr>
        <p:spPr>
          <a:xfrm>
            <a:off x="11577300" y="6242400"/>
            <a:ext cx="614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MX" sz="2800" b="0" i="0" u="none" strike="noStrike" cap="none">
                <a:solidFill>
                  <a:schemeClr val="accent6"/>
                </a:solidFill>
                <a:latin typeface="Calibri"/>
                <a:ea typeface="Calibri"/>
                <a:cs typeface="Calibri"/>
                <a:sym typeface="Calibri"/>
              </a:rPr>
              <a:t>13</a:t>
            </a:r>
            <a:endParaRPr sz="1400" b="0" i="0" u="none" strike="noStrike" cap="none">
              <a:solidFill>
                <a:srgbClr val="000000"/>
              </a:solidFill>
              <a:latin typeface="Arial"/>
              <a:ea typeface="Arial"/>
              <a:cs typeface="Arial"/>
              <a:sym typeface="Arial"/>
            </a:endParaRPr>
          </a:p>
        </p:txBody>
      </p:sp>
      <p:pic>
        <p:nvPicPr>
          <p:cNvPr id="164" name="Google Shape;164;p13"/>
          <p:cNvPicPr preferRelativeResize="0"/>
          <p:nvPr/>
        </p:nvPicPr>
        <p:blipFill rotWithShape="1">
          <a:blip r:embed="rId3">
            <a:alphaModFix/>
          </a:blip>
          <a:srcRect l="8282"/>
          <a:stretch/>
        </p:blipFill>
        <p:spPr>
          <a:xfrm>
            <a:off x="2668249" y="1646698"/>
            <a:ext cx="9073176" cy="4457649"/>
          </a:xfrm>
          <a:prstGeom prst="rect">
            <a:avLst/>
          </a:prstGeom>
          <a:noFill/>
          <a:ln>
            <a:noFill/>
          </a:ln>
        </p:spPr>
      </p:pic>
      <p:sp>
        <p:nvSpPr>
          <p:cNvPr id="165" name="Google Shape;165;p13"/>
          <p:cNvSpPr txBox="1"/>
          <p:nvPr/>
        </p:nvSpPr>
        <p:spPr>
          <a:xfrm>
            <a:off x="322544" y="2847027"/>
            <a:ext cx="2795409"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2600" u="sng" dirty="0">
                <a:solidFill>
                  <a:schemeClr val="hlink"/>
                </a:solidFill>
                <a:latin typeface="Calibri"/>
                <a:ea typeface="Calibri"/>
                <a:cs typeface="Calibri"/>
                <a:sym typeface="Calibri"/>
                <a:hlinkClick r:id="rId4"/>
              </a:rPr>
              <a:t>Diagrama de Clases</a:t>
            </a:r>
            <a:endParaRPr sz="2600" dirty="0">
              <a:solidFill>
                <a:schemeClr val="dk1"/>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C2FFE8C3-7986-EA86-119F-69AA4C452723}"/>
              </a:ext>
            </a:extLst>
          </p:cNvPr>
          <p:cNvSpPr txBox="1"/>
          <p:nvPr/>
        </p:nvSpPr>
        <p:spPr>
          <a:xfrm>
            <a:off x="322545" y="1605475"/>
            <a:ext cx="3058755" cy="1200329"/>
          </a:xfrm>
          <a:prstGeom prst="rect">
            <a:avLst/>
          </a:prstGeom>
          <a:noFill/>
        </p:spPr>
        <p:txBody>
          <a:bodyPr wrap="square" rtlCol="0">
            <a:spAutoFit/>
          </a:bodyPr>
          <a:lstStyle/>
          <a:p>
            <a:r>
              <a:rPr lang="es-MX" sz="1800" dirty="0"/>
              <a:t>Muestra las clases del sistema, sus atributos, métodos y las relaciones entre ellas</a:t>
            </a:r>
            <a:endParaRPr lang="es-CO"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1214d06cbf_0_1"/>
          <p:cNvSpPr txBox="1">
            <a:spLocks noGrp="1"/>
          </p:cNvSpPr>
          <p:nvPr>
            <p:ph type="title"/>
          </p:nvPr>
        </p:nvSpPr>
        <p:spPr>
          <a:xfrm>
            <a:off x="456217" y="330750"/>
            <a:ext cx="10260000" cy="836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Work Sans Medium"/>
              <a:buNone/>
            </a:pPr>
            <a:r>
              <a:rPr lang="es-MX" sz="4000">
                <a:solidFill>
                  <a:schemeClr val="lt1"/>
                </a:solidFill>
                <a:latin typeface="Work Sans Medium"/>
                <a:ea typeface="Work Sans Medium"/>
                <a:cs typeface="Work Sans Medium"/>
                <a:sym typeface="Work Sans Medium"/>
              </a:rPr>
              <a:t>Diagrama de despliegue </a:t>
            </a:r>
            <a:endParaRPr/>
          </a:p>
        </p:txBody>
      </p:sp>
      <p:sp>
        <p:nvSpPr>
          <p:cNvPr id="171" name="Google Shape;171;g21214d06cbf_0_1"/>
          <p:cNvSpPr txBox="1"/>
          <p:nvPr/>
        </p:nvSpPr>
        <p:spPr>
          <a:xfrm>
            <a:off x="11577300" y="6242400"/>
            <a:ext cx="614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MX" sz="2800" b="0" i="0" u="none" strike="noStrike" cap="none">
                <a:solidFill>
                  <a:schemeClr val="accent6"/>
                </a:solidFill>
                <a:latin typeface="Calibri"/>
                <a:ea typeface="Calibri"/>
                <a:cs typeface="Calibri"/>
                <a:sym typeface="Calibri"/>
              </a:rPr>
              <a:t>13</a:t>
            </a:r>
            <a:endParaRPr sz="1400" b="0" i="0" u="none" strike="noStrike" cap="none">
              <a:solidFill>
                <a:srgbClr val="000000"/>
              </a:solidFill>
              <a:latin typeface="Arial"/>
              <a:ea typeface="Arial"/>
              <a:cs typeface="Arial"/>
              <a:sym typeface="Arial"/>
            </a:endParaRPr>
          </a:p>
        </p:txBody>
      </p:sp>
      <p:pic>
        <p:nvPicPr>
          <p:cNvPr id="172" name="Google Shape;172;g21214d06cbf_0_1"/>
          <p:cNvPicPr preferRelativeResize="0"/>
          <p:nvPr/>
        </p:nvPicPr>
        <p:blipFill>
          <a:blip r:embed="rId3">
            <a:alphaModFix/>
          </a:blip>
          <a:stretch>
            <a:fillRect/>
          </a:stretch>
        </p:blipFill>
        <p:spPr>
          <a:xfrm>
            <a:off x="3356267" y="1682549"/>
            <a:ext cx="7947348" cy="4229101"/>
          </a:xfrm>
          <a:prstGeom prst="rect">
            <a:avLst/>
          </a:prstGeom>
          <a:noFill/>
          <a:ln>
            <a:noFill/>
          </a:ln>
        </p:spPr>
      </p:pic>
      <p:sp>
        <p:nvSpPr>
          <p:cNvPr id="173" name="Google Shape;173;g21214d06cbf_0_1"/>
          <p:cNvSpPr txBox="1"/>
          <p:nvPr/>
        </p:nvSpPr>
        <p:spPr>
          <a:xfrm>
            <a:off x="3356267" y="5911650"/>
            <a:ext cx="38289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2600" u="sng" dirty="0">
                <a:solidFill>
                  <a:schemeClr val="hlink"/>
                </a:solidFill>
                <a:latin typeface="Calibri"/>
                <a:ea typeface="Calibri"/>
                <a:cs typeface="Calibri"/>
                <a:sym typeface="Calibri"/>
                <a:hlinkClick r:id="rId4"/>
              </a:rPr>
              <a:t>Diagrama de Despliegue</a:t>
            </a:r>
            <a:endParaRPr sz="2600" dirty="0">
              <a:solidFill>
                <a:schemeClr val="dk1"/>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05D10824-74FE-2AD1-1672-25BD836F2F61}"/>
              </a:ext>
            </a:extLst>
          </p:cNvPr>
          <p:cNvSpPr txBox="1"/>
          <p:nvPr/>
        </p:nvSpPr>
        <p:spPr>
          <a:xfrm>
            <a:off x="635431" y="1682549"/>
            <a:ext cx="2433233" cy="3693319"/>
          </a:xfrm>
          <a:prstGeom prst="rect">
            <a:avLst/>
          </a:prstGeom>
          <a:noFill/>
        </p:spPr>
        <p:txBody>
          <a:bodyPr wrap="square" rtlCol="0">
            <a:spAutoFit/>
          </a:bodyPr>
          <a:lstStyle/>
          <a:p>
            <a:r>
              <a:rPr lang="es-MX" sz="1800" dirty="0"/>
              <a:t>Este diagrama de despliegue muestra cómo los componentes se comunican y dónde se ejecutan los diferentes elementos del sistema. Empleando los nodos y las conexiones para que cada componente llegue al siguiente.</a:t>
            </a:r>
            <a:endParaRPr lang="es-CO"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1214d06cbf_0_9"/>
          <p:cNvSpPr txBox="1">
            <a:spLocks noGrp="1"/>
          </p:cNvSpPr>
          <p:nvPr>
            <p:ph type="title"/>
          </p:nvPr>
        </p:nvSpPr>
        <p:spPr>
          <a:xfrm>
            <a:off x="456217" y="330750"/>
            <a:ext cx="10260000" cy="836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Work Sans Medium"/>
              <a:buNone/>
            </a:pPr>
            <a:r>
              <a:rPr lang="es-MX" sz="4000">
                <a:solidFill>
                  <a:schemeClr val="lt1"/>
                </a:solidFill>
                <a:latin typeface="Work Sans Medium"/>
                <a:ea typeface="Work Sans Medium"/>
                <a:cs typeface="Work Sans Medium"/>
                <a:sym typeface="Work Sans Medium"/>
              </a:rPr>
              <a:t>Control de versiones </a:t>
            </a:r>
            <a:endParaRPr/>
          </a:p>
        </p:txBody>
      </p:sp>
      <p:sp>
        <p:nvSpPr>
          <p:cNvPr id="179" name="Google Shape;179;g21214d06cbf_0_9"/>
          <p:cNvSpPr txBox="1"/>
          <p:nvPr/>
        </p:nvSpPr>
        <p:spPr>
          <a:xfrm>
            <a:off x="11577300" y="6242400"/>
            <a:ext cx="614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MX" sz="2800" b="0" i="0" u="none" strike="noStrike" cap="none">
                <a:solidFill>
                  <a:schemeClr val="accent6"/>
                </a:solidFill>
                <a:latin typeface="Calibri"/>
                <a:ea typeface="Calibri"/>
                <a:cs typeface="Calibri"/>
                <a:sym typeface="Calibri"/>
              </a:rPr>
              <a:t>13</a:t>
            </a:r>
            <a:endParaRPr sz="1400" b="0" i="0" u="none" strike="noStrike" cap="none">
              <a:solidFill>
                <a:srgbClr val="000000"/>
              </a:solidFill>
              <a:latin typeface="Arial"/>
              <a:ea typeface="Arial"/>
              <a:cs typeface="Arial"/>
              <a:sym typeface="Arial"/>
            </a:endParaRPr>
          </a:p>
        </p:txBody>
      </p:sp>
      <p:pic>
        <p:nvPicPr>
          <p:cNvPr id="180" name="Google Shape;180;g21214d06cbf_0_9"/>
          <p:cNvPicPr preferRelativeResize="0"/>
          <p:nvPr/>
        </p:nvPicPr>
        <p:blipFill>
          <a:blip r:embed="rId3">
            <a:alphaModFix/>
          </a:blip>
          <a:stretch>
            <a:fillRect/>
          </a:stretch>
        </p:blipFill>
        <p:spPr>
          <a:xfrm>
            <a:off x="779489" y="1851787"/>
            <a:ext cx="7075357" cy="3154425"/>
          </a:xfrm>
          <a:prstGeom prst="rect">
            <a:avLst/>
          </a:prstGeom>
          <a:noFill/>
          <a:ln>
            <a:noFill/>
          </a:ln>
        </p:spPr>
      </p:pic>
      <p:sp>
        <p:nvSpPr>
          <p:cNvPr id="181" name="Google Shape;181;g21214d06cbf_0_9"/>
          <p:cNvSpPr txBox="1"/>
          <p:nvPr/>
        </p:nvSpPr>
        <p:spPr>
          <a:xfrm>
            <a:off x="819204" y="5177328"/>
            <a:ext cx="1264436"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2800" dirty="0">
                <a:solidFill>
                  <a:schemeClr val="dk1"/>
                </a:solidFill>
                <a:latin typeface="Calibri"/>
                <a:ea typeface="Calibri"/>
                <a:cs typeface="Calibri"/>
                <a:sym typeface="Calibri"/>
                <a:hlinkClick r:id="rId4"/>
              </a:rPr>
              <a:t>GitHub</a:t>
            </a:r>
            <a:endParaRPr sz="2800" dirty="0">
              <a:solidFill>
                <a:schemeClr val="dk1"/>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EFC9353F-BC6B-D053-F457-746CA464D071}"/>
              </a:ext>
            </a:extLst>
          </p:cNvPr>
          <p:cNvSpPr txBox="1"/>
          <p:nvPr/>
        </p:nvSpPr>
        <p:spPr>
          <a:xfrm>
            <a:off x="8338088" y="2533710"/>
            <a:ext cx="2665709" cy="1754326"/>
          </a:xfrm>
          <a:prstGeom prst="rect">
            <a:avLst/>
          </a:prstGeom>
          <a:noFill/>
        </p:spPr>
        <p:txBody>
          <a:bodyPr wrap="square" rtlCol="0">
            <a:spAutoFit/>
          </a:bodyPr>
          <a:lstStyle/>
          <a:p>
            <a:r>
              <a:rPr lang="es-CO" sz="1800" dirty="0"/>
              <a:t>El control de versiones del proyecto fue realizado en GitHub, empleando la página de GitHub y su aplicación de escritorio.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14" descr="Imagen que contiene Interfaz de usuario gráfica&#10;&#10;Descripción generada automáticamente"/>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Work Sans Medium"/>
              <a:buNone/>
            </a:pPr>
            <a:r>
              <a:rPr lang="es-MX">
                <a:solidFill>
                  <a:schemeClr val="lt1"/>
                </a:solidFill>
                <a:latin typeface="Work Sans Medium"/>
                <a:ea typeface="Work Sans Medium"/>
                <a:cs typeface="Work Sans Medium"/>
                <a:sym typeface="Work Sans Medium"/>
              </a:rPr>
              <a:t>Integrantes</a:t>
            </a:r>
            <a:endParaRPr/>
          </a:p>
        </p:txBody>
      </p:sp>
      <p:sp>
        <p:nvSpPr>
          <p:cNvPr id="105" name="Google Shape;105;p2"/>
          <p:cNvSpPr txBox="1"/>
          <p:nvPr/>
        </p:nvSpPr>
        <p:spPr>
          <a:xfrm>
            <a:off x="6221350" y="2988600"/>
            <a:ext cx="4867800" cy="15084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300"/>
              <a:buFont typeface="Arial"/>
              <a:buChar char="•"/>
            </a:pPr>
            <a:r>
              <a:rPr lang="es-MX" sz="2300" b="0" i="0" u="none" strike="noStrike" cap="none">
                <a:solidFill>
                  <a:schemeClr val="dk1"/>
                </a:solidFill>
                <a:latin typeface="Calibri"/>
                <a:ea typeface="Calibri"/>
                <a:cs typeface="Calibri"/>
                <a:sym typeface="Calibri"/>
              </a:rPr>
              <a:t>Samuel Useche Chaparro</a:t>
            </a:r>
            <a:endParaRPr sz="19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300"/>
              <a:buFont typeface="Arial"/>
              <a:buChar char="•"/>
            </a:pPr>
            <a:r>
              <a:rPr lang="es-MX" sz="2300" b="0" i="0" u="none" strike="noStrike" cap="none">
                <a:solidFill>
                  <a:schemeClr val="dk1"/>
                </a:solidFill>
                <a:latin typeface="Calibri"/>
                <a:ea typeface="Calibri"/>
                <a:cs typeface="Calibri"/>
                <a:sym typeface="Calibri"/>
              </a:rPr>
              <a:t>Sebastian Enrique Florez Varelas</a:t>
            </a:r>
            <a:endParaRPr sz="19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300"/>
              <a:buFont typeface="Arial"/>
              <a:buChar char="•"/>
            </a:pPr>
            <a:r>
              <a:rPr lang="es-MX" sz="2300" b="0" i="0" u="none" strike="noStrike" cap="none">
                <a:solidFill>
                  <a:schemeClr val="dk1"/>
                </a:solidFill>
                <a:latin typeface="Calibri"/>
                <a:ea typeface="Calibri"/>
                <a:cs typeface="Calibri"/>
                <a:sym typeface="Calibri"/>
              </a:rPr>
              <a:t>Stiveen David Montiel Canchila</a:t>
            </a:r>
            <a:endParaRPr sz="19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300"/>
              <a:buFont typeface="Arial"/>
              <a:buChar char="•"/>
            </a:pPr>
            <a:r>
              <a:rPr lang="es-MX" sz="2300" b="0" i="0" u="none" strike="noStrike" cap="none">
                <a:solidFill>
                  <a:schemeClr val="dk1"/>
                </a:solidFill>
                <a:latin typeface="Calibri"/>
                <a:ea typeface="Calibri"/>
                <a:cs typeface="Calibri"/>
                <a:sym typeface="Calibri"/>
              </a:rPr>
              <a:t>Johny Molano Patiño</a:t>
            </a:r>
            <a:endParaRPr sz="1900" b="0" i="0" u="none" strike="noStrike" cap="none">
              <a:solidFill>
                <a:srgbClr val="000000"/>
              </a:solidFill>
              <a:latin typeface="Arial"/>
              <a:ea typeface="Arial"/>
              <a:cs typeface="Arial"/>
              <a:sym typeface="Arial"/>
            </a:endParaRPr>
          </a:p>
        </p:txBody>
      </p:sp>
      <p:pic>
        <p:nvPicPr>
          <p:cNvPr id="106" name="Google Shape;106;p2"/>
          <p:cNvPicPr preferRelativeResize="0"/>
          <p:nvPr/>
        </p:nvPicPr>
        <p:blipFill rotWithShape="1">
          <a:blip r:embed="rId3">
            <a:alphaModFix/>
          </a:blip>
          <a:srcRect/>
          <a:stretch/>
        </p:blipFill>
        <p:spPr>
          <a:xfrm>
            <a:off x="1039325" y="2371538"/>
            <a:ext cx="4680700" cy="2742525"/>
          </a:xfrm>
          <a:prstGeom prst="rect">
            <a:avLst/>
          </a:prstGeom>
          <a:noFill/>
          <a:ln>
            <a:noFill/>
          </a:ln>
        </p:spPr>
      </p:pic>
      <p:sp>
        <p:nvSpPr>
          <p:cNvPr id="107" name="Google Shape;107;p2"/>
          <p:cNvSpPr txBox="1"/>
          <p:nvPr/>
        </p:nvSpPr>
        <p:spPr>
          <a:xfrm>
            <a:off x="11610475" y="6116050"/>
            <a:ext cx="4563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MX" sz="2800" b="0" i="0" u="none" strike="noStrike" cap="none">
                <a:solidFill>
                  <a:schemeClr val="accent6"/>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396042" y="250550"/>
            <a:ext cx="10260000" cy="836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Work Sans Medium"/>
              <a:buNone/>
            </a:pPr>
            <a:r>
              <a:rPr lang="es-MX" sz="4000">
                <a:solidFill>
                  <a:schemeClr val="lt1"/>
                </a:solidFill>
                <a:latin typeface="Work Sans Medium"/>
                <a:ea typeface="Work Sans Medium"/>
                <a:cs typeface="Work Sans Medium"/>
                <a:sym typeface="Work Sans Medium"/>
              </a:rPr>
              <a:t>Documentación</a:t>
            </a:r>
            <a:endParaRPr/>
          </a:p>
        </p:txBody>
      </p:sp>
      <p:sp>
        <p:nvSpPr>
          <p:cNvPr id="113" name="Google Shape;113;p3"/>
          <p:cNvSpPr txBox="1"/>
          <p:nvPr/>
        </p:nvSpPr>
        <p:spPr>
          <a:xfrm rot="-472">
            <a:off x="2961250" y="1942963"/>
            <a:ext cx="6548400" cy="1723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s-MX" sz="7000" b="1">
                <a:solidFill>
                  <a:schemeClr val="dk1"/>
                </a:solidFill>
                <a:latin typeface="Calibri"/>
                <a:ea typeface="Calibri"/>
                <a:cs typeface="Calibri"/>
                <a:sym typeface="Calibri"/>
              </a:rPr>
              <a:t>Primer Trimestre</a:t>
            </a:r>
            <a:endParaRPr sz="70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alibri"/>
              <a:ea typeface="Calibri"/>
              <a:cs typeface="Calibri"/>
              <a:sym typeface="Calibri"/>
            </a:endParaRPr>
          </a:p>
        </p:txBody>
      </p:sp>
      <p:sp>
        <p:nvSpPr>
          <p:cNvPr id="114" name="Google Shape;114;p3"/>
          <p:cNvSpPr txBox="1"/>
          <p:nvPr/>
        </p:nvSpPr>
        <p:spPr>
          <a:xfrm>
            <a:off x="1181100" y="3162300"/>
            <a:ext cx="7601100" cy="2632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s-MX" sz="2800">
                <a:solidFill>
                  <a:schemeClr val="dk1"/>
                </a:solidFill>
              </a:rPr>
              <a:t>-</a:t>
            </a:r>
            <a:r>
              <a:rPr lang="es-MX" sz="2800" u="sng">
                <a:solidFill>
                  <a:schemeClr val="hlink"/>
                </a:solidFill>
                <a:hlinkClick r:id="rId3"/>
              </a:rPr>
              <a:t>Formato de proyecto</a:t>
            </a:r>
            <a:endParaRPr sz="280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s-MX" sz="2800">
                <a:solidFill>
                  <a:schemeClr val="dk1"/>
                </a:solidFill>
              </a:rPr>
              <a:t>-</a:t>
            </a:r>
            <a:r>
              <a:rPr lang="es-MX" sz="2800" u="sng">
                <a:solidFill>
                  <a:schemeClr val="hlink"/>
                </a:solidFill>
                <a:hlinkClick r:id="rId4"/>
              </a:rPr>
              <a:t>Encuesta de viabilidad</a:t>
            </a:r>
            <a:endParaRPr sz="280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s-MX" sz="2800">
                <a:solidFill>
                  <a:schemeClr val="dk1"/>
                </a:solidFill>
              </a:rPr>
              <a:t>-</a:t>
            </a:r>
            <a:r>
              <a:rPr lang="es-MX" sz="2800" u="sng">
                <a:solidFill>
                  <a:schemeClr val="hlink"/>
                </a:solidFill>
                <a:hlinkClick r:id="rId5"/>
              </a:rPr>
              <a:t>Mapas de procesos</a:t>
            </a:r>
            <a:endParaRPr sz="280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s-MX" sz="2800">
                <a:solidFill>
                  <a:schemeClr val="dk1"/>
                </a:solidFill>
              </a:rPr>
              <a:t>-</a:t>
            </a:r>
            <a:r>
              <a:rPr lang="es-MX" sz="2800" u="sng">
                <a:solidFill>
                  <a:schemeClr val="hlink"/>
                </a:solidFill>
                <a:hlinkClick r:id="rId6"/>
              </a:rPr>
              <a:t>Mockup</a:t>
            </a:r>
            <a:endParaRPr sz="280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s-MX" sz="2800">
                <a:solidFill>
                  <a:schemeClr val="dk1"/>
                </a:solidFill>
              </a:rPr>
              <a:t>-</a:t>
            </a:r>
            <a:r>
              <a:rPr lang="es-MX" sz="2800" u="sng">
                <a:solidFill>
                  <a:schemeClr val="hlink"/>
                </a:solidFill>
                <a:hlinkClick r:id="rId7"/>
              </a:rPr>
              <a:t>Norma IEEE830</a:t>
            </a:r>
            <a:endParaRPr sz="2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2500" b="0" i="0" u="none" strike="noStrike" cap="none">
              <a:solidFill>
                <a:schemeClr val="dk1"/>
              </a:solidFill>
              <a:latin typeface="Calibri"/>
              <a:ea typeface="Calibri"/>
              <a:cs typeface="Calibri"/>
              <a:sym typeface="Calibri"/>
            </a:endParaRPr>
          </a:p>
        </p:txBody>
      </p:sp>
      <p:sp>
        <p:nvSpPr>
          <p:cNvPr id="115" name="Google Shape;115;p3"/>
          <p:cNvSpPr txBox="1"/>
          <p:nvPr/>
        </p:nvSpPr>
        <p:spPr>
          <a:xfrm>
            <a:off x="11670625" y="6242400"/>
            <a:ext cx="321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MX" sz="2800" b="0" i="0" u="none" strike="noStrike" cap="none">
                <a:solidFill>
                  <a:schemeClr val="accent6"/>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pic>
        <p:nvPicPr>
          <p:cNvPr id="116" name="Google Shape;116;p3"/>
          <p:cNvPicPr preferRelativeResize="0"/>
          <p:nvPr/>
        </p:nvPicPr>
        <p:blipFill rotWithShape="1">
          <a:blip r:embed="rId8">
            <a:alphaModFix/>
          </a:blip>
          <a:srcRect/>
          <a:stretch/>
        </p:blipFill>
        <p:spPr>
          <a:xfrm>
            <a:off x="9905999" y="5138825"/>
            <a:ext cx="1764625" cy="97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396042" y="250550"/>
            <a:ext cx="10260000" cy="836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Work Sans Medium"/>
              <a:buNone/>
            </a:pPr>
            <a:r>
              <a:rPr lang="es-MX" sz="4000" dirty="0">
                <a:solidFill>
                  <a:schemeClr val="lt1"/>
                </a:solidFill>
                <a:latin typeface="Work Sans Medium"/>
                <a:ea typeface="Work Sans Medium"/>
                <a:cs typeface="Work Sans Medium"/>
                <a:sym typeface="Work Sans Medium"/>
              </a:rPr>
              <a:t>HealthConnection</a:t>
            </a:r>
            <a:endParaRPr dirty="0"/>
          </a:p>
        </p:txBody>
      </p:sp>
      <p:sp>
        <p:nvSpPr>
          <p:cNvPr id="115" name="Google Shape;115;p3"/>
          <p:cNvSpPr txBox="1"/>
          <p:nvPr/>
        </p:nvSpPr>
        <p:spPr>
          <a:xfrm>
            <a:off x="11670625" y="6242400"/>
            <a:ext cx="321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MX" sz="2800" b="0" i="0" u="none" strike="noStrike" cap="none">
                <a:solidFill>
                  <a:schemeClr val="accent6"/>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pic>
        <p:nvPicPr>
          <p:cNvPr id="116" name="Google Shape;116;p3"/>
          <p:cNvPicPr preferRelativeResize="0"/>
          <p:nvPr/>
        </p:nvPicPr>
        <p:blipFill rotWithShape="1">
          <a:blip r:embed="rId3">
            <a:alphaModFix/>
          </a:blip>
          <a:srcRect/>
          <a:stretch/>
        </p:blipFill>
        <p:spPr>
          <a:xfrm>
            <a:off x="9905999" y="5138825"/>
            <a:ext cx="1764625" cy="975900"/>
          </a:xfrm>
          <a:prstGeom prst="rect">
            <a:avLst/>
          </a:prstGeom>
          <a:noFill/>
          <a:ln>
            <a:noFill/>
          </a:ln>
        </p:spPr>
      </p:pic>
      <p:sp>
        <p:nvSpPr>
          <p:cNvPr id="2" name="CuadroTexto 1">
            <a:extLst>
              <a:ext uri="{FF2B5EF4-FFF2-40B4-BE49-F238E27FC236}">
                <a16:creationId xmlns:a16="http://schemas.microsoft.com/office/drawing/2014/main" id="{249BCC4F-A7C2-FDAF-60AE-2696D8DDCF31}"/>
              </a:ext>
            </a:extLst>
          </p:cNvPr>
          <p:cNvSpPr txBox="1"/>
          <p:nvPr/>
        </p:nvSpPr>
        <p:spPr>
          <a:xfrm>
            <a:off x="2851612" y="1963632"/>
            <a:ext cx="6488775" cy="3477875"/>
          </a:xfrm>
          <a:prstGeom prst="rect">
            <a:avLst/>
          </a:prstGeom>
          <a:noFill/>
        </p:spPr>
        <p:txBody>
          <a:bodyPr wrap="square" rtlCol="0">
            <a:spAutoFit/>
          </a:bodyPr>
          <a:lstStyle/>
          <a:p>
            <a:r>
              <a:rPr lang="es-MX" sz="2000" dirty="0"/>
              <a:t>El proyecto surge como una respuesta innovadora a las deficiencias observadas en el sistema actual de gestión médica. En un contexto donde la eficiencia y la rapidez en la atención médica son cruciales, HealthConnection se posiciona como una solución integral destinada a mejorar significativamente la experiencia tanto de los pacientes como de los profesionales de la salud. Con el objetivo de simplificar y optimizar estos procesos, HealthConnection integra diversas funcionalidades que permiten una gestión más eficiente de las citas médicas y otros aspectos esenciales de la atención sanitaria.</a:t>
            </a:r>
            <a:endParaRPr lang="es-CO" sz="2000" dirty="0"/>
          </a:p>
        </p:txBody>
      </p:sp>
      <p:cxnSp>
        <p:nvCxnSpPr>
          <p:cNvPr id="4" name="Conector recto 3">
            <a:extLst>
              <a:ext uri="{FF2B5EF4-FFF2-40B4-BE49-F238E27FC236}">
                <a16:creationId xmlns:a16="http://schemas.microsoft.com/office/drawing/2014/main" id="{2D427D20-23F7-0918-E8F8-6D845A2EAEC8}"/>
              </a:ext>
            </a:extLst>
          </p:cNvPr>
          <p:cNvCxnSpPr/>
          <p:nvPr/>
        </p:nvCxnSpPr>
        <p:spPr>
          <a:xfrm>
            <a:off x="2613284" y="5626775"/>
            <a:ext cx="6727103" cy="0"/>
          </a:xfrm>
          <a:prstGeom prst="line">
            <a:avLst/>
          </a:prstGeom>
          <a:ln>
            <a:solidFill>
              <a:srgbClr val="92D050"/>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67438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9"/>
          <p:cNvSpPr txBox="1">
            <a:spLocks noGrp="1"/>
          </p:cNvSpPr>
          <p:nvPr>
            <p:ph type="title"/>
          </p:nvPr>
        </p:nvSpPr>
        <p:spPr>
          <a:xfrm>
            <a:off x="456217" y="330750"/>
            <a:ext cx="10260000" cy="836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Work Sans Medium"/>
              <a:buNone/>
            </a:pPr>
            <a:r>
              <a:rPr lang="es-MX" sz="4000">
                <a:solidFill>
                  <a:schemeClr val="lt1"/>
                </a:solidFill>
                <a:latin typeface="Work Sans Medium"/>
                <a:ea typeface="Work Sans Medium"/>
                <a:cs typeface="Work Sans Medium"/>
                <a:sym typeface="Work Sans Medium"/>
              </a:rPr>
              <a:t>Fichas técnicas</a:t>
            </a:r>
            <a:endParaRPr/>
          </a:p>
        </p:txBody>
      </p:sp>
      <p:sp>
        <p:nvSpPr>
          <p:cNvPr id="122" name="Google Shape;122;p9"/>
          <p:cNvSpPr txBox="1"/>
          <p:nvPr/>
        </p:nvSpPr>
        <p:spPr>
          <a:xfrm>
            <a:off x="11790925" y="6336650"/>
            <a:ext cx="6015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MX" sz="2800" b="0" i="0" u="none" strike="noStrike" cap="none">
                <a:solidFill>
                  <a:schemeClr val="accent6"/>
                </a:solidFill>
                <a:latin typeface="Calibri"/>
                <a:ea typeface="Calibri"/>
                <a:cs typeface="Calibri"/>
                <a:sym typeface="Calibri"/>
              </a:rPr>
              <a:t>9</a:t>
            </a:r>
            <a:endParaRPr sz="1400" b="0" i="0" u="none" strike="noStrike" cap="none">
              <a:solidFill>
                <a:srgbClr val="000000"/>
              </a:solidFill>
              <a:latin typeface="Arial"/>
              <a:ea typeface="Arial"/>
              <a:cs typeface="Arial"/>
              <a:sym typeface="Arial"/>
            </a:endParaRPr>
          </a:p>
        </p:txBody>
      </p:sp>
      <p:sp>
        <p:nvSpPr>
          <p:cNvPr id="124" name="Google Shape;124;p9">
            <a:hlinkClick r:id="rId3"/>
          </p:cNvPr>
          <p:cNvSpPr txBox="1"/>
          <p:nvPr/>
        </p:nvSpPr>
        <p:spPr>
          <a:xfrm>
            <a:off x="605085" y="5721050"/>
            <a:ext cx="2407938"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2600" u="sng" dirty="0">
                <a:solidFill>
                  <a:schemeClr val="hlink"/>
                </a:solidFill>
                <a:latin typeface="Calibri"/>
                <a:ea typeface="Calibri"/>
                <a:cs typeface="Calibri"/>
                <a:sym typeface="Calibri"/>
                <a:hlinkClick r:id="rId3"/>
              </a:rPr>
              <a:t>Matriz Técnica</a:t>
            </a:r>
            <a:endParaRPr sz="2600" dirty="0">
              <a:solidFill>
                <a:schemeClr val="dk1"/>
              </a:solidFill>
              <a:latin typeface="Calibri"/>
              <a:ea typeface="Calibri"/>
              <a:cs typeface="Calibri"/>
              <a:sym typeface="Calibri"/>
            </a:endParaRPr>
          </a:p>
        </p:txBody>
      </p:sp>
      <p:pic>
        <p:nvPicPr>
          <p:cNvPr id="5" name="Imagen 4">
            <a:extLst>
              <a:ext uri="{FF2B5EF4-FFF2-40B4-BE49-F238E27FC236}">
                <a16:creationId xmlns:a16="http://schemas.microsoft.com/office/drawing/2014/main" id="{E857D886-4115-CFFD-E74D-B5FCB83711E0}"/>
              </a:ext>
            </a:extLst>
          </p:cNvPr>
          <p:cNvPicPr>
            <a:picLocks noChangeAspect="1"/>
          </p:cNvPicPr>
          <p:nvPr/>
        </p:nvPicPr>
        <p:blipFill rotWithShape="1">
          <a:blip r:embed="rId4"/>
          <a:srcRect t="10238" r="737" b="24746"/>
          <a:stretch/>
        </p:blipFill>
        <p:spPr>
          <a:xfrm>
            <a:off x="605084" y="3988190"/>
            <a:ext cx="5390213" cy="1546801"/>
          </a:xfrm>
          <a:prstGeom prst="rect">
            <a:avLst/>
          </a:prstGeom>
        </p:spPr>
      </p:pic>
      <p:pic>
        <p:nvPicPr>
          <p:cNvPr id="7" name="Imagen 6">
            <a:extLst>
              <a:ext uri="{FF2B5EF4-FFF2-40B4-BE49-F238E27FC236}">
                <a16:creationId xmlns:a16="http://schemas.microsoft.com/office/drawing/2014/main" id="{51BF484E-31F4-427E-F4E3-65DE34653726}"/>
              </a:ext>
            </a:extLst>
          </p:cNvPr>
          <p:cNvPicPr>
            <a:picLocks noChangeAspect="1"/>
          </p:cNvPicPr>
          <p:nvPr/>
        </p:nvPicPr>
        <p:blipFill>
          <a:blip r:embed="rId5"/>
          <a:stretch>
            <a:fillRect/>
          </a:stretch>
        </p:blipFill>
        <p:spPr>
          <a:xfrm>
            <a:off x="625188" y="1844298"/>
            <a:ext cx="5437149" cy="1695251"/>
          </a:xfrm>
          <a:prstGeom prst="rect">
            <a:avLst/>
          </a:prstGeom>
        </p:spPr>
      </p:pic>
      <p:sp>
        <p:nvSpPr>
          <p:cNvPr id="8" name="CuadroTexto 7">
            <a:extLst>
              <a:ext uri="{FF2B5EF4-FFF2-40B4-BE49-F238E27FC236}">
                <a16:creationId xmlns:a16="http://schemas.microsoft.com/office/drawing/2014/main" id="{781D0B45-8C7F-875E-15A7-AF686262912E}"/>
              </a:ext>
            </a:extLst>
          </p:cNvPr>
          <p:cNvSpPr txBox="1"/>
          <p:nvPr/>
        </p:nvSpPr>
        <p:spPr>
          <a:xfrm>
            <a:off x="7060368" y="2938072"/>
            <a:ext cx="4526548" cy="2031325"/>
          </a:xfrm>
          <a:prstGeom prst="rect">
            <a:avLst/>
          </a:prstGeom>
          <a:noFill/>
        </p:spPr>
        <p:txBody>
          <a:bodyPr wrap="square" rtlCol="0">
            <a:spAutoFit/>
          </a:bodyPr>
          <a:lstStyle/>
          <a:p>
            <a:r>
              <a:rPr lang="es-MX" sz="1800" dirty="0"/>
              <a:t>Se realizó una cotización detallada de todos los insumos necesarios para cada rol, asegurando el correcto funcionamiento del software. Se incluyeron tanto los componentes de hardware como los programas de software requeridos para la ejecución del sistema.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8f2834e787_0_11"/>
          <p:cNvSpPr txBox="1">
            <a:spLocks noGrp="1"/>
          </p:cNvSpPr>
          <p:nvPr>
            <p:ph type="title"/>
          </p:nvPr>
        </p:nvSpPr>
        <p:spPr>
          <a:xfrm>
            <a:off x="456217" y="330750"/>
            <a:ext cx="10260000" cy="836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Work Sans Medium"/>
              <a:buNone/>
            </a:pPr>
            <a:r>
              <a:rPr lang="es-MX" sz="4000">
                <a:solidFill>
                  <a:schemeClr val="lt1"/>
                </a:solidFill>
                <a:latin typeface="Work Sans Medium"/>
                <a:ea typeface="Work Sans Medium"/>
                <a:cs typeface="Work Sans Medium"/>
                <a:sym typeface="Work Sans Medium"/>
              </a:rPr>
              <a:t>Casos de uso</a:t>
            </a:r>
            <a:endParaRPr/>
          </a:p>
        </p:txBody>
      </p:sp>
      <p:sp>
        <p:nvSpPr>
          <p:cNvPr id="130" name="Google Shape;130;g28f2834e787_0_11"/>
          <p:cNvSpPr txBox="1"/>
          <p:nvPr/>
        </p:nvSpPr>
        <p:spPr>
          <a:xfrm>
            <a:off x="11510100" y="6242400"/>
            <a:ext cx="6819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MX" sz="2800" b="0" i="0" u="none" strike="noStrike" cap="none">
                <a:solidFill>
                  <a:schemeClr val="accent6"/>
                </a:solidFill>
                <a:latin typeface="Calibri"/>
                <a:ea typeface="Calibri"/>
                <a:cs typeface="Calibri"/>
                <a:sym typeface="Calibri"/>
              </a:rPr>
              <a:t>10</a:t>
            </a:r>
            <a:endParaRPr sz="1400" b="0" i="0" u="none" strike="noStrike" cap="none">
              <a:solidFill>
                <a:srgbClr val="000000"/>
              </a:solidFill>
              <a:latin typeface="Arial"/>
              <a:ea typeface="Arial"/>
              <a:cs typeface="Arial"/>
              <a:sym typeface="Arial"/>
            </a:endParaRPr>
          </a:p>
        </p:txBody>
      </p:sp>
      <p:pic>
        <p:nvPicPr>
          <p:cNvPr id="131" name="Google Shape;131;g28f2834e787_0_11"/>
          <p:cNvPicPr preferRelativeResize="0"/>
          <p:nvPr/>
        </p:nvPicPr>
        <p:blipFill>
          <a:blip r:embed="rId3">
            <a:alphaModFix/>
          </a:blip>
          <a:stretch>
            <a:fillRect/>
          </a:stretch>
        </p:blipFill>
        <p:spPr>
          <a:xfrm>
            <a:off x="1062284" y="2147393"/>
            <a:ext cx="5343682" cy="3427423"/>
          </a:xfrm>
          <a:prstGeom prst="rect">
            <a:avLst/>
          </a:prstGeom>
          <a:noFill/>
          <a:ln>
            <a:noFill/>
          </a:ln>
        </p:spPr>
      </p:pic>
      <p:sp>
        <p:nvSpPr>
          <p:cNvPr id="132" name="Google Shape;132;g28f2834e787_0_11"/>
          <p:cNvSpPr txBox="1"/>
          <p:nvPr/>
        </p:nvSpPr>
        <p:spPr>
          <a:xfrm>
            <a:off x="2174175" y="6242400"/>
            <a:ext cx="2124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2800" u="sng" dirty="0">
                <a:solidFill>
                  <a:schemeClr val="hlink"/>
                </a:solidFill>
                <a:latin typeface="Calibri"/>
                <a:ea typeface="Calibri"/>
                <a:cs typeface="Calibri"/>
                <a:sym typeface="Calibri"/>
                <a:hlinkClick r:id="rId4"/>
              </a:rPr>
              <a:t>Casos de Uso</a:t>
            </a:r>
            <a:endParaRPr sz="2800" dirty="0">
              <a:solidFill>
                <a:schemeClr val="dk1"/>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8B833509-CDF7-79F3-A500-ADEA97DDD54E}"/>
              </a:ext>
            </a:extLst>
          </p:cNvPr>
          <p:cNvSpPr txBox="1"/>
          <p:nvPr/>
        </p:nvSpPr>
        <p:spPr>
          <a:xfrm>
            <a:off x="7704945" y="2923082"/>
            <a:ext cx="3424772" cy="1754326"/>
          </a:xfrm>
          <a:prstGeom prst="rect">
            <a:avLst/>
          </a:prstGeom>
          <a:noFill/>
        </p:spPr>
        <p:txBody>
          <a:bodyPr wrap="square" rtlCol="0">
            <a:spAutoFit/>
          </a:bodyPr>
          <a:lstStyle/>
          <a:p>
            <a:r>
              <a:rPr lang="es-CO" sz="1800" dirty="0"/>
              <a:t>Los casos de uso se realizaron derivando de cada requerimiento funcional, en los diagramas de caso de uso se evidencia en que caso de uso interviene cada acto(rol).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8f2834e787_0_11"/>
          <p:cNvSpPr txBox="1">
            <a:spLocks noGrp="1"/>
          </p:cNvSpPr>
          <p:nvPr>
            <p:ph type="title"/>
          </p:nvPr>
        </p:nvSpPr>
        <p:spPr>
          <a:xfrm>
            <a:off x="456217" y="330750"/>
            <a:ext cx="10260000" cy="836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Work Sans Medium"/>
              <a:buNone/>
            </a:pPr>
            <a:r>
              <a:rPr lang="es-MX" sz="4000" dirty="0">
                <a:solidFill>
                  <a:schemeClr val="lt1"/>
                </a:solidFill>
                <a:latin typeface="Work Sans Medium"/>
                <a:ea typeface="Work Sans Medium"/>
                <a:cs typeface="Work Sans Medium"/>
                <a:sym typeface="Work Sans Medium"/>
              </a:rPr>
              <a:t>Casos de uso extendido</a:t>
            </a:r>
            <a:endParaRPr dirty="0"/>
          </a:p>
        </p:txBody>
      </p:sp>
      <p:sp>
        <p:nvSpPr>
          <p:cNvPr id="130" name="Google Shape;130;g28f2834e787_0_11"/>
          <p:cNvSpPr txBox="1"/>
          <p:nvPr/>
        </p:nvSpPr>
        <p:spPr>
          <a:xfrm>
            <a:off x="11510100" y="6242400"/>
            <a:ext cx="6819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MX" sz="2800" b="0" i="0" u="none" strike="noStrike" cap="none">
                <a:solidFill>
                  <a:schemeClr val="accent6"/>
                </a:solidFill>
                <a:latin typeface="Calibri"/>
                <a:ea typeface="Calibri"/>
                <a:cs typeface="Calibri"/>
                <a:sym typeface="Calibri"/>
              </a:rPr>
              <a:t>10</a:t>
            </a:r>
            <a:endParaRPr sz="1400" b="0" i="0" u="none" strike="noStrike" cap="none">
              <a:solidFill>
                <a:srgbClr val="000000"/>
              </a:solidFill>
              <a:latin typeface="Arial"/>
              <a:ea typeface="Arial"/>
              <a:cs typeface="Arial"/>
              <a:sym typeface="Arial"/>
            </a:endParaRPr>
          </a:p>
        </p:txBody>
      </p:sp>
      <p:sp>
        <p:nvSpPr>
          <p:cNvPr id="132" name="Google Shape;132;g28f2834e787_0_11"/>
          <p:cNvSpPr txBox="1"/>
          <p:nvPr/>
        </p:nvSpPr>
        <p:spPr>
          <a:xfrm>
            <a:off x="1117390" y="3936030"/>
            <a:ext cx="21243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2600" u="sng" dirty="0">
                <a:solidFill>
                  <a:schemeClr val="hlink"/>
                </a:solidFill>
                <a:latin typeface="Calibri"/>
                <a:ea typeface="Calibri"/>
                <a:cs typeface="Calibri"/>
                <a:sym typeface="Calibri"/>
                <a:hlinkClick r:id="rId3"/>
              </a:rPr>
              <a:t>Casos de Uso</a:t>
            </a:r>
            <a:endParaRPr sz="2600" dirty="0">
              <a:solidFill>
                <a:schemeClr val="dk1"/>
              </a:solidFill>
              <a:latin typeface="Calibri"/>
              <a:ea typeface="Calibri"/>
              <a:cs typeface="Calibri"/>
              <a:sym typeface="Calibri"/>
            </a:endParaRPr>
          </a:p>
        </p:txBody>
      </p:sp>
      <p:pic>
        <p:nvPicPr>
          <p:cNvPr id="133" name="Google Shape;133;g28f2834e787_0_11"/>
          <p:cNvPicPr preferRelativeResize="0"/>
          <p:nvPr/>
        </p:nvPicPr>
        <p:blipFill>
          <a:blip r:embed="rId4">
            <a:alphaModFix/>
          </a:blip>
          <a:stretch>
            <a:fillRect/>
          </a:stretch>
        </p:blipFill>
        <p:spPr>
          <a:xfrm>
            <a:off x="6759142" y="1747476"/>
            <a:ext cx="3957075" cy="4779774"/>
          </a:xfrm>
          <a:prstGeom prst="rect">
            <a:avLst/>
          </a:prstGeom>
          <a:noFill/>
          <a:ln>
            <a:noFill/>
          </a:ln>
        </p:spPr>
      </p:pic>
      <p:sp>
        <p:nvSpPr>
          <p:cNvPr id="2" name="CuadroTexto 1">
            <a:extLst>
              <a:ext uri="{FF2B5EF4-FFF2-40B4-BE49-F238E27FC236}">
                <a16:creationId xmlns:a16="http://schemas.microsoft.com/office/drawing/2014/main" id="{43DCA794-A08F-4BCD-919E-6648AAF8E4C8}"/>
              </a:ext>
            </a:extLst>
          </p:cNvPr>
          <p:cNvSpPr txBox="1"/>
          <p:nvPr/>
        </p:nvSpPr>
        <p:spPr>
          <a:xfrm>
            <a:off x="1117390" y="2181704"/>
            <a:ext cx="3955057" cy="1754326"/>
          </a:xfrm>
          <a:prstGeom prst="rect">
            <a:avLst/>
          </a:prstGeom>
          <a:noFill/>
        </p:spPr>
        <p:txBody>
          <a:bodyPr wrap="square" rtlCol="0">
            <a:spAutoFit/>
          </a:bodyPr>
          <a:lstStyle/>
          <a:p>
            <a:r>
              <a:rPr lang="es-CO" sz="1800" dirty="0"/>
              <a:t>Los casos de uso extendido se hacen como extensión y complemento de los requisitos funcionales del software, brindando información más detallada de cada caso de uso.</a:t>
            </a:r>
          </a:p>
        </p:txBody>
      </p:sp>
    </p:spTree>
    <p:extLst>
      <p:ext uri="{BB962C8B-B14F-4D97-AF65-F5344CB8AC3E}">
        <p14:creationId xmlns:p14="http://schemas.microsoft.com/office/powerpoint/2010/main" val="300051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0"/>
          <p:cNvSpPr txBox="1">
            <a:spLocks noGrp="1"/>
          </p:cNvSpPr>
          <p:nvPr>
            <p:ph type="title"/>
          </p:nvPr>
        </p:nvSpPr>
        <p:spPr>
          <a:xfrm>
            <a:off x="456217" y="330750"/>
            <a:ext cx="10260000" cy="836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Work Sans Medium"/>
              <a:buNone/>
            </a:pPr>
            <a:r>
              <a:rPr lang="es-MX" sz="4000">
                <a:solidFill>
                  <a:schemeClr val="lt1"/>
                </a:solidFill>
                <a:latin typeface="Work Sans Medium"/>
                <a:ea typeface="Work Sans Medium"/>
                <a:cs typeface="Work Sans Medium"/>
                <a:sym typeface="Work Sans Medium"/>
              </a:rPr>
              <a:t>Modelo relacional</a:t>
            </a:r>
            <a:endParaRPr/>
          </a:p>
        </p:txBody>
      </p:sp>
      <p:sp>
        <p:nvSpPr>
          <p:cNvPr id="147" name="Google Shape;147;p10"/>
          <p:cNvSpPr txBox="1"/>
          <p:nvPr/>
        </p:nvSpPr>
        <p:spPr>
          <a:xfrm>
            <a:off x="11610600" y="6242400"/>
            <a:ext cx="581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MX" sz="2800" b="0" i="0" u="none" strike="noStrike" cap="none">
                <a:solidFill>
                  <a:schemeClr val="accent6"/>
                </a:solidFill>
                <a:latin typeface="Calibri"/>
                <a:ea typeface="Calibri"/>
                <a:cs typeface="Calibri"/>
                <a:sym typeface="Calibri"/>
              </a:rPr>
              <a:t>11</a:t>
            </a:r>
            <a:endParaRPr sz="1400" b="0" i="0" u="none" strike="noStrike" cap="none">
              <a:solidFill>
                <a:srgbClr val="000000"/>
              </a:solidFill>
              <a:latin typeface="Arial"/>
              <a:ea typeface="Arial"/>
              <a:cs typeface="Arial"/>
              <a:sym typeface="Arial"/>
            </a:endParaRPr>
          </a:p>
        </p:txBody>
      </p:sp>
      <p:pic>
        <p:nvPicPr>
          <p:cNvPr id="148" name="Google Shape;148;p10"/>
          <p:cNvPicPr preferRelativeResize="0"/>
          <p:nvPr/>
        </p:nvPicPr>
        <p:blipFill rotWithShape="1">
          <a:blip r:embed="rId3">
            <a:alphaModFix/>
          </a:blip>
          <a:srcRect r="13390"/>
          <a:stretch/>
        </p:blipFill>
        <p:spPr>
          <a:xfrm>
            <a:off x="1193819" y="1594818"/>
            <a:ext cx="4902181" cy="4887925"/>
          </a:xfrm>
          <a:prstGeom prst="rect">
            <a:avLst/>
          </a:prstGeom>
          <a:noFill/>
          <a:ln>
            <a:noFill/>
          </a:ln>
        </p:spPr>
      </p:pic>
      <p:sp>
        <p:nvSpPr>
          <p:cNvPr id="149" name="Google Shape;149;p10"/>
          <p:cNvSpPr txBox="1"/>
          <p:nvPr/>
        </p:nvSpPr>
        <p:spPr>
          <a:xfrm>
            <a:off x="7714934" y="4608471"/>
            <a:ext cx="2953459"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2800" u="sng" dirty="0">
                <a:solidFill>
                  <a:schemeClr val="hlink"/>
                </a:solidFill>
                <a:latin typeface="Calibri"/>
                <a:ea typeface="Calibri"/>
                <a:cs typeface="Calibri"/>
                <a:sym typeface="Calibri"/>
                <a:hlinkClick r:id="rId4"/>
              </a:rPr>
              <a:t>Modelo Relacional</a:t>
            </a:r>
            <a:endParaRPr sz="2800" dirty="0">
              <a:solidFill>
                <a:schemeClr val="dk1"/>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66CB17E8-DA41-2AB4-670B-721E213E12AB}"/>
              </a:ext>
            </a:extLst>
          </p:cNvPr>
          <p:cNvSpPr txBox="1"/>
          <p:nvPr/>
        </p:nvSpPr>
        <p:spPr>
          <a:xfrm>
            <a:off x="6880480" y="2958446"/>
            <a:ext cx="4622369" cy="1477328"/>
          </a:xfrm>
          <a:prstGeom prst="rect">
            <a:avLst/>
          </a:prstGeom>
          <a:noFill/>
        </p:spPr>
        <p:txBody>
          <a:bodyPr wrap="square" rtlCol="0">
            <a:spAutoFit/>
          </a:bodyPr>
          <a:lstStyle/>
          <a:p>
            <a:r>
              <a:rPr lang="es-CO" sz="1800" dirty="0"/>
              <a:t>El modelo relacional es la representación de las tablas y sus relaciones, también podemos ver las diferentes tablas relacionales que se crean a partir de ciertas relaciones entre una tabla y otra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456217" y="330750"/>
            <a:ext cx="10260000" cy="8367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Clr>
                <a:schemeClr val="lt1"/>
              </a:buClr>
              <a:buSzPts val="4000"/>
              <a:buFont typeface="Work Sans Medium"/>
              <a:buNone/>
            </a:pPr>
            <a:r>
              <a:rPr lang="es-MX" sz="4000">
                <a:solidFill>
                  <a:schemeClr val="lt1"/>
                </a:solidFill>
                <a:latin typeface="Work Sans Medium"/>
                <a:ea typeface="Work Sans Medium"/>
                <a:cs typeface="Work Sans Medium"/>
                <a:sym typeface="Work Sans Medium"/>
              </a:rPr>
              <a:t>Diccionario de datos </a:t>
            </a:r>
            <a:endParaRPr/>
          </a:p>
        </p:txBody>
      </p:sp>
      <p:sp>
        <p:nvSpPr>
          <p:cNvPr id="155" name="Google Shape;155;p12"/>
          <p:cNvSpPr txBox="1"/>
          <p:nvPr/>
        </p:nvSpPr>
        <p:spPr>
          <a:xfrm>
            <a:off x="11640300" y="6282725"/>
            <a:ext cx="551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MX" sz="2800" b="0" i="0" u="none" strike="noStrike" cap="none">
                <a:solidFill>
                  <a:schemeClr val="accent6"/>
                </a:solidFill>
                <a:latin typeface="Calibri"/>
                <a:ea typeface="Calibri"/>
                <a:cs typeface="Calibri"/>
                <a:sym typeface="Calibri"/>
              </a:rPr>
              <a:t>12</a:t>
            </a:r>
            <a:endParaRPr sz="1400" b="0" i="0" u="none" strike="noStrike" cap="none">
              <a:solidFill>
                <a:srgbClr val="000000"/>
              </a:solidFill>
              <a:latin typeface="Arial"/>
              <a:ea typeface="Arial"/>
              <a:cs typeface="Arial"/>
              <a:sym typeface="Arial"/>
            </a:endParaRPr>
          </a:p>
        </p:txBody>
      </p:sp>
      <p:pic>
        <p:nvPicPr>
          <p:cNvPr id="156" name="Google Shape;156;p12"/>
          <p:cNvPicPr preferRelativeResize="0"/>
          <p:nvPr/>
        </p:nvPicPr>
        <p:blipFill>
          <a:blip r:embed="rId3">
            <a:alphaModFix/>
          </a:blip>
          <a:stretch>
            <a:fillRect/>
          </a:stretch>
        </p:blipFill>
        <p:spPr>
          <a:xfrm>
            <a:off x="4375177" y="1782359"/>
            <a:ext cx="6829425" cy="4038600"/>
          </a:xfrm>
          <a:prstGeom prst="rect">
            <a:avLst/>
          </a:prstGeom>
          <a:noFill/>
          <a:ln>
            <a:noFill/>
          </a:ln>
        </p:spPr>
      </p:pic>
      <p:sp>
        <p:nvSpPr>
          <p:cNvPr id="157" name="Google Shape;157;p12"/>
          <p:cNvSpPr txBox="1"/>
          <p:nvPr/>
        </p:nvSpPr>
        <p:spPr>
          <a:xfrm>
            <a:off x="7870702" y="5795754"/>
            <a:ext cx="3333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2800" u="sng" dirty="0">
                <a:solidFill>
                  <a:schemeClr val="hlink"/>
                </a:solidFill>
                <a:latin typeface="Calibri"/>
                <a:ea typeface="Calibri"/>
                <a:cs typeface="Calibri"/>
                <a:sym typeface="Calibri"/>
                <a:hlinkClick r:id="rId4"/>
              </a:rPr>
              <a:t>Diccionario de Datos</a:t>
            </a:r>
            <a:endParaRPr sz="2800" dirty="0">
              <a:solidFill>
                <a:schemeClr val="dk1"/>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43B00829-65BE-67F1-C1DB-AA7E7B623856}"/>
              </a:ext>
            </a:extLst>
          </p:cNvPr>
          <p:cNvSpPr txBox="1"/>
          <p:nvPr/>
        </p:nvSpPr>
        <p:spPr>
          <a:xfrm>
            <a:off x="854441" y="2274838"/>
            <a:ext cx="3282846" cy="2308324"/>
          </a:xfrm>
          <a:prstGeom prst="rect">
            <a:avLst/>
          </a:prstGeom>
          <a:noFill/>
        </p:spPr>
        <p:txBody>
          <a:bodyPr wrap="square" rtlCol="0">
            <a:spAutoFit/>
          </a:bodyPr>
          <a:lstStyle/>
          <a:p>
            <a:r>
              <a:rPr lang="es-MX" sz="1800" dirty="0"/>
              <a:t>El diccionario de datos es un recurso que describe elementos de datos de una base de datos, aquí se verán todos los elementos de la base de datos realizada basándose en el modelo relacional.</a:t>
            </a:r>
            <a:endParaRPr lang="es-CO" sz="1800" dirty="0"/>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442</Words>
  <Application>Microsoft Office PowerPoint</Application>
  <PresentationFormat>Panorámica</PresentationFormat>
  <Paragraphs>55</Paragraphs>
  <Slides>14</Slides>
  <Notes>14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Calibri</vt:lpstr>
      <vt:lpstr>Arial</vt:lpstr>
      <vt:lpstr>Work Sans Medium</vt:lpstr>
      <vt:lpstr>Tema de Office</vt:lpstr>
      <vt:lpstr>Presentación de PowerPoint</vt:lpstr>
      <vt:lpstr>Integrantes</vt:lpstr>
      <vt:lpstr>Documentación</vt:lpstr>
      <vt:lpstr>HealthConnection</vt:lpstr>
      <vt:lpstr>Fichas técnicas</vt:lpstr>
      <vt:lpstr>Casos de uso</vt:lpstr>
      <vt:lpstr>Casos de uso extendido</vt:lpstr>
      <vt:lpstr>Modelo relacional</vt:lpstr>
      <vt:lpstr>Diccionario de datos </vt:lpstr>
      <vt:lpstr>Normalización</vt:lpstr>
      <vt:lpstr>Diagrama de clases </vt:lpstr>
      <vt:lpstr>Diagrama de despliegue </vt:lpstr>
      <vt:lpstr>Control de versiones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Carlos Andrés Herrera Mora</dc:creator>
  <cp:lastModifiedBy>johny molano</cp:lastModifiedBy>
  <cp:revision>1</cp:revision>
  <dcterms:created xsi:type="dcterms:W3CDTF">2024-03-15T00:49:27Z</dcterms:created>
  <dcterms:modified xsi:type="dcterms:W3CDTF">2024-06-27T00:50:50Z</dcterms:modified>
</cp:coreProperties>
</file>