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Sync protocol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MSync protocol Introduction</a:t>
            </a:r>
          </a:p>
        </p:txBody>
      </p:sp>
      <p:sp>
        <p:nvSpPr>
          <p:cNvPr id="128" name="Zhao Li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Zhao Liang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end/Receive mes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Send/Receive message</a:t>
            </a:r>
          </a:p>
        </p:txBody>
      </p:sp>
      <p:sp>
        <p:nvSpPr>
          <p:cNvPr id="1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send_message.jpg" descr="send_mess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730" y="-64645"/>
            <a:ext cx="9597582" cy="1022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udio/Video ca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Audio/Video calling</a:t>
            </a:r>
          </a:p>
        </p:txBody>
      </p:sp>
      <p:sp>
        <p:nvSpPr>
          <p:cNvPr id="163" name="signal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signalling</a:t>
            </a:r>
          </a:p>
          <a:p>
            <a:pPr/>
            <a:r>
              <a:t>integrate push notification</a:t>
            </a:r>
          </a:p>
        </p:txBody>
      </p:sp>
      <p:pic>
        <p:nvPicPr>
          <p:cNvPr id="164" name="call.jpg" descr="c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720" y="-1"/>
            <a:ext cx="5798895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nection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management</a:t>
            </a:r>
          </a:p>
        </p:txBody>
      </p:sp>
      <p:sp>
        <p:nvSpPr>
          <p:cNvPr id="167" name="DNS config…"/>
          <p:cNvSpPr txBox="1"/>
          <p:nvPr>
            <p:ph type="body" idx="1"/>
          </p:nvPr>
        </p:nvSpPr>
        <p:spPr>
          <a:xfrm>
            <a:off x="571500" y="1993900"/>
            <a:ext cx="11861800" cy="6667500"/>
          </a:xfrm>
          <a:prstGeom prst="rect">
            <a:avLst/>
          </a:prstGeom>
        </p:spPr>
        <p:txBody>
          <a:bodyPr/>
          <a:lstStyle/>
          <a:p>
            <a:pPr marL="4445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DNS config</a:t>
            </a:r>
          </a:p>
          <a:p>
            <a:pPr marL="4445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Reconnect strategy:</a:t>
            </a:r>
          </a:p>
          <a:p>
            <a:pPr lvl="1" marL="9017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Logout</a:t>
            </a:r>
          </a:p>
          <a:p>
            <a:pPr lvl="1" marL="9017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Network change</a:t>
            </a:r>
          </a:p>
          <a:p>
            <a:pPr lvl="1" marL="9017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socket broken</a:t>
            </a:r>
          </a:p>
          <a:p>
            <a:pPr lvl="1" marL="9017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force reconnect</a:t>
            </a:r>
          </a:p>
          <a:p>
            <a:pPr marL="4445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Smart Heartbeat</a:t>
            </a:r>
          </a:p>
          <a:p>
            <a:pPr marL="444500" indent="-444500" defTabSz="457200">
              <a:lnSpc>
                <a:spcPct val="1500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Connection 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17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CP &amp; HTTP(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&amp; HTTP(S)</a:t>
            </a:r>
          </a:p>
        </p:txBody>
      </p:sp>
      <p:sp>
        <p:nvSpPr>
          <p:cNvPr id="131" name="TCP:         IM 消息的发送与接收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TCP:         IM 消息的发送与接收；</a:t>
            </a:r>
          </a:p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HTTP(S):   用户的鉴权及用户数据存取；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Sync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MSync(1/2)</a:t>
            </a:r>
          </a:p>
        </p:txBody>
      </p:sp>
      <p:sp>
        <p:nvSpPr>
          <p:cNvPr id="134" name="MSYNC 协议是Message Synchronization 的缩写…"/>
          <p:cNvSpPr txBox="1"/>
          <p:nvPr>
            <p:ph type="body" idx="1"/>
          </p:nvPr>
        </p:nvSpPr>
        <p:spPr>
          <a:xfrm>
            <a:off x="345244" y="2209928"/>
            <a:ext cx="11861801" cy="66675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MSYNC 协议是Message Synchronization 的缩写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是⼀种基于消息同步的IM协议。 其设计⽬的主要⽤来在不稳定链路上进⾏通讯，通过保证消息投递的可靠、顺序以及实时性，来实现即时通讯功能。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MSYNC不同于其他XMPP等IM协议，其设计更加注重简单性和同步机制；也不同于MQTT等消息通讯协议，虽然是以消息为核⼼，还集成了基本的IM功能，当然，后者可以作为MSYNC的传输层来使⽤。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Sync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MSync(2/2)</a:t>
            </a:r>
          </a:p>
        </p:txBody>
      </p:sp>
      <p:sp>
        <p:nvSpPr>
          <p:cNvPr id="137" name="Body"/>
          <p:cNvSpPr txBox="1"/>
          <p:nvPr>
            <p:ph type="body" idx="1"/>
          </p:nvPr>
        </p:nvSpPr>
        <p:spPr>
          <a:xfrm>
            <a:off x="442211" y="2642688"/>
            <a:ext cx="11861801" cy="6667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873" y="3055350"/>
            <a:ext cx="12823968" cy="501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Sync 原理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MSync 原理(1/2)</a:t>
            </a:r>
          </a:p>
        </p:txBody>
      </p:sp>
      <p:sp>
        <p:nvSpPr>
          <p:cNvPr id="141" name="统⼀的消息模型来处理所有逻辑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统⼀的消息模型来处理所有逻辑。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Namespace概念，通过NS来标识不同的处理器。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⽤⼼跳和同步检查来更新⽤户在线状态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Sync 原理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4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MSync 原理(2/2)</a:t>
            </a:r>
          </a:p>
        </p:txBody>
      </p:sp>
      <p:sp>
        <p:nvSpPr>
          <p:cNvPr id="144" name="同步使⽤SyncKey标识⼀次同步交互，⽤key确认已经同步的数据并进⾏后续同步操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85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/>
              <a:t>同步使⽤SyncKey标识⼀次同步交互，⽤key确认已经同步的数据并进⾏后续同步操作</a:t>
            </a:r>
            <a:endParaRPr sz="2400"/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客户端每次发起同步使⽤初始化SyncKey=0，服务端收到同步请求后，检查未同步数据，然后将消息和下⼀个同步SyncKey⼀同返回。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客户端通过继续回复SyncKey，来通知服务端消息投递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成功同时获取后续消息。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205" y="3773966"/>
            <a:ext cx="3928413" cy="5321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Sync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MSync protocol</a:t>
            </a:r>
          </a:p>
        </p:txBody>
      </p:sp>
      <p:sp>
        <p:nvSpPr>
          <p:cNvPr id="148" name="Based on protobu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599" indent="-355599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Based on protobuf</a:t>
            </a:r>
          </a:p>
          <a:p>
            <a:pPr marL="355599" indent="-355599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defTabSz="457200">
              <a:spcBef>
                <a:spcPts val="0"/>
              </a:spcBef>
              <a:buSzPct val="100000"/>
              <a:buFontTx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⼀个基本的SYNC消息分为Header和Payload部分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457200" indent="-228600" defTabSz="457200">
              <a:spcBef>
                <a:spcPts val="0"/>
              </a:spcBef>
              <a:buSzPct val="100000"/>
              <a:buFontTx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Header主要处理业务⽆关的逻辑，⽐如版本检查、路由、⽤户标识；</a:t>
            </a:r>
          </a:p>
          <a:p>
            <a:pPr lvl="1" marL="457200" indent="-228600" defTabSz="457200">
              <a:spcBef>
                <a:spcPts val="0"/>
              </a:spcBef>
              <a:buSzPct val="100000"/>
              <a:buFontTx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marL="457200" indent="-228600" defTabSz="457200">
              <a:spcBef>
                <a:spcPts val="0"/>
              </a:spcBef>
              <a:buSzPct val="100000"/>
              <a:buFontTx/>
              <a:defRPr sz="2400">
                <a:solidFill>
                  <a:srgbClr val="5656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Payload主要进⾏数据封装，解封之后交给相应的处理器。</a:t>
            </a:r>
          </a:p>
          <a:p>
            <a:pPr marL="355599" indent="-355599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55599" indent="-355599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分层的协议设计</a:t>
            </a:r>
          </a:p>
          <a:p>
            <a:pPr lvl="1" marL="812800" indent="-355600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长度 + PB data；</a:t>
            </a:r>
          </a:p>
          <a:p>
            <a:pPr lvl="1" marL="812800" indent="-355600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header + Command + payload</a:t>
            </a:r>
          </a:p>
          <a:p>
            <a:pPr lvl="1" marL="812800" indent="-355600" defTabSz="457200">
              <a:spcBef>
                <a:spcPts val="0"/>
              </a:spcBef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Namespace + payload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Sync Protoc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MSync Protocol</a:t>
            </a:r>
          </a:p>
        </p:txBody>
      </p:sp>
      <p:sp>
        <p:nvSpPr>
          <p:cNvPr id="151" name="4 comman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command: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UNREAD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SYNC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NOTICE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PROVISION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556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namespace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STATISTIC;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CHAT;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MUC;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ROSTER; </a:t>
            </a:r>
          </a:p>
          <a:p>
            <a:pPr lvl="1" marL="812800" indent="-355600" defTabSz="457200">
              <a:spcBef>
                <a:spcPts val="0"/>
              </a:spcBef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CONFERENCE; </a:t>
            </a:r>
          </a:p>
        </p:txBody>
      </p:sp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5364" r="4688" b="0"/>
          <a:stretch>
            <a:fillRect/>
          </a:stretch>
        </p:blipFill>
        <p:spPr>
          <a:xfrm>
            <a:off x="5175489" y="2664738"/>
            <a:ext cx="6899618" cy="51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</p:txBody>
      </p:sp>
      <p:sp>
        <p:nvSpPr>
          <p:cNvPr id="1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login.jpg" descr="logi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1197" y="-58825"/>
            <a:ext cx="9388417" cy="10259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