
<file path=[Content_Types].xml><?xml version="1.0" encoding="utf-8"?>
<Types xmlns="http://schemas.openxmlformats.org/package/2006/content-types">
  <Default Extension="bin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73" r:id="rId3"/>
    <p:sldId id="272" r:id="rId4"/>
    <p:sldId id="270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25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4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Wind_power_plants_in_Xinjiang,_China.jpg" TargetMode="External"/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2.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F9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Content Placeholder 3" descr="Wind power plants in Xinjiang, China (Taken with a Nikon D70.)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4"/>
          <a:stretch/>
        </p:blipFill>
        <p:spPr>
          <a:xfrm>
            <a:off x="1143920" y="643467"/>
            <a:ext cx="9904160" cy="5571066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solidFill>
                  <a:srgbClr val="FFFFFF"/>
                </a:solidFill>
                <a:latin typeface="+mn-lt"/>
                <a:ea typeface="+mn-ea"/>
                <a:cs typeface="+mn-cs"/>
                <a:hlinkClick r:id="rId3"/>
              </a:rPr>
              <a:t>Photo</a:t>
            </a:r>
            <a:r>
              <a:rPr lang="en-US" sz="9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by 林 慕尧 / Chris Lim from East Coast (东海岸), Singapore (新加坡) / </a:t>
            </a:r>
            <a:r>
              <a:rPr lang="en-US" sz="900" kern="1200">
                <a:solidFill>
                  <a:srgbClr val="FFFFFF"/>
                </a:solidFill>
                <a:latin typeface="+mn-lt"/>
                <a:ea typeface="+mn-ea"/>
                <a:cs typeface="+mn-cs"/>
                <a:hlinkClick r:id="rId4"/>
              </a:rPr>
              <a:t>CC BY-SA 2.0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BE37EF-2677-4D85-A20E-55AF8B58FCE0}"/>
              </a:ext>
            </a:extLst>
          </p:cNvPr>
          <p:cNvSpPr txBox="1"/>
          <p:nvPr/>
        </p:nvSpPr>
        <p:spPr>
          <a:xfrm>
            <a:off x="1317522" y="3429000"/>
            <a:ext cx="816382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Group-7 Project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Predicting Life Expectancy based on socio economic indicators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July 2019 </a:t>
            </a:r>
          </a:p>
        </p:txBody>
      </p:sp>
    </p:spTree>
    <p:extLst>
      <p:ext uri="{BB962C8B-B14F-4D97-AF65-F5344CB8AC3E}">
        <p14:creationId xmlns:p14="http://schemas.microsoft.com/office/powerpoint/2010/main" val="104810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99F7-6C2E-4FCB-B4E6-848341F50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276636"/>
            <a:ext cx="10515600" cy="726256"/>
          </a:xfrm>
        </p:spPr>
        <p:txBody>
          <a:bodyPr>
            <a:normAutofit/>
          </a:bodyPr>
          <a:lstStyle/>
          <a:p>
            <a:r>
              <a:rPr lang="en-US" sz="3600" dirty="0"/>
              <a:t>Life Expectancy Vs Health Expenditure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8A6BC9-3515-4511-9E11-EB87FD8EF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9" y="1044261"/>
            <a:ext cx="8231904" cy="548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85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99F7-6C2E-4FCB-B4E6-848341F50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276636"/>
            <a:ext cx="10515600" cy="726256"/>
          </a:xfrm>
        </p:spPr>
        <p:txBody>
          <a:bodyPr>
            <a:normAutofit/>
          </a:bodyPr>
          <a:lstStyle/>
          <a:p>
            <a:r>
              <a:rPr lang="en-US" sz="3600" dirty="0"/>
              <a:t>Life Expectancy Vs Education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195E4B-46D6-42EA-93A0-27F8976C7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1070466"/>
            <a:ext cx="8192575" cy="545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7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99F7-6C2E-4FCB-B4E6-848341F50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404"/>
          </a:xfrm>
        </p:spPr>
        <p:txBody>
          <a:bodyPr>
            <a:normAutofit/>
          </a:bodyPr>
          <a:lstStyle/>
          <a:p>
            <a:r>
              <a:rPr lang="en-US" sz="3600" dirty="0"/>
              <a:t>Life Expectancy Vs Homicide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DA6CA1-1161-4760-9CB1-E2F06867B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280462"/>
            <a:ext cx="7873106" cy="522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57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99F7-6C2E-4FCB-B4E6-848341F50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276636"/>
            <a:ext cx="10515600" cy="726256"/>
          </a:xfrm>
        </p:spPr>
        <p:txBody>
          <a:bodyPr>
            <a:normAutofit/>
          </a:bodyPr>
          <a:lstStyle/>
          <a:p>
            <a:r>
              <a:rPr lang="en-US" sz="3600" dirty="0"/>
              <a:t>Life Expectancy Vs Assault Rate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A163ADF-7429-40BB-A8C9-EEBAD3A37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092534"/>
            <a:ext cx="8139266" cy="541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6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51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Life Expectancy Vs Health Expenditure</vt:lpstr>
      <vt:lpstr>Life Expectancy Vs Education</vt:lpstr>
      <vt:lpstr>Life Expectancy Vs Homicide</vt:lpstr>
      <vt:lpstr>Life Expectancy Vs Assault 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Ashok Singh</dc:creator>
  <cp:lastModifiedBy>Ashok Singh</cp:lastModifiedBy>
  <cp:revision>4</cp:revision>
  <dcterms:created xsi:type="dcterms:W3CDTF">2019-07-08T03:23:37Z</dcterms:created>
  <dcterms:modified xsi:type="dcterms:W3CDTF">2019-07-09T23:12:50Z</dcterms:modified>
</cp:coreProperties>
</file>