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6"/>
        <p:guide pos="387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2245" y="809625"/>
            <a:ext cx="28867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移动路由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09700" y="2439670"/>
            <a:ext cx="28867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路由器</a:t>
            </a:r>
            <a:endParaRPr lang="zh-CN" altLang="en-US"/>
          </a:p>
        </p:txBody>
      </p:sp>
      <p:cxnSp>
        <p:nvCxnSpPr>
          <p:cNvPr id="8" name="直接连接符 7"/>
          <p:cNvCxnSpPr>
            <a:stCxn id="5" idx="2"/>
            <a:endCxn id="6" idx="0"/>
          </p:cNvCxnSpPr>
          <p:nvPr/>
        </p:nvCxnSpPr>
        <p:spPr>
          <a:xfrm flipH="1">
            <a:off x="2853055" y="1177925"/>
            <a:ext cx="2582545" cy="1261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020560" y="2439670"/>
            <a:ext cx="165798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交换机</a:t>
            </a:r>
            <a:endParaRPr lang="zh-CN" altLang="en-US"/>
          </a:p>
        </p:txBody>
      </p:sp>
      <p:cxnSp>
        <p:nvCxnSpPr>
          <p:cNvPr id="10" name="直接连接符 9"/>
          <p:cNvCxnSpPr>
            <a:stCxn id="6" idx="3"/>
            <a:endCxn id="9" idx="1"/>
          </p:cNvCxnSpPr>
          <p:nvPr/>
        </p:nvCxnSpPr>
        <p:spPr>
          <a:xfrm>
            <a:off x="4296410" y="2623820"/>
            <a:ext cx="2724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25880" y="4069715"/>
            <a:ext cx="28867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AIBOX</a:t>
            </a:r>
            <a:endParaRPr lang="en-US" altLang="zh-CN"/>
          </a:p>
        </p:txBody>
      </p:sp>
      <p:cxnSp>
        <p:nvCxnSpPr>
          <p:cNvPr id="17" name="直接连接符 16"/>
          <p:cNvCxnSpPr>
            <a:stCxn id="6" idx="2"/>
            <a:endCxn id="16" idx="0"/>
          </p:cNvCxnSpPr>
          <p:nvPr/>
        </p:nvCxnSpPr>
        <p:spPr>
          <a:xfrm flipH="1">
            <a:off x="2769235" y="2807970"/>
            <a:ext cx="83820" cy="1261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233545" y="5280025"/>
            <a:ext cx="28867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打印机（</a:t>
            </a:r>
            <a:r>
              <a:rPr lang="en-US" altLang="zh-CN"/>
              <a:t>WIFI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1230" y="3656965"/>
            <a:ext cx="28867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机顶盒</a:t>
            </a:r>
            <a:r>
              <a:rPr lang="en-US" altLang="zh-CN"/>
              <a:t>+</a:t>
            </a:r>
            <a:r>
              <a:rPr lang="zh-CN" altLang="en-US"/>
              <a:t>鼠标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49870" y="4639945"/>
            <a:ext cx="28867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显示屏（电视机）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50785" y="1510665"/>
            <a:ext cx="28867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摄像头×</a:t>
            </a:r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771765" y="1878965"/>
            <a:ext cx="1144270" cy="56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8079740" y="1878965"/>
            <a:ext cx="1144270" cy="56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8383905" y="1878965"/>
            <a:ext cx="1144270" cy="56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444105" y="1878965"/>
            <a:ext cx="1144270" cy="56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2"/>
            <a:endCxn id="3" idx="0"/>
          </p:cNvCxnSpPr>
          <p:nvPr/>
        </p:nvCxnSpPr>
        <p:spPr>
          <a:xfrm>
            <a:off x="7849870" y="2807970"/>
            <a:ext cx="894715" cy="84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264525" y="614680"/>
            <a:ext cx="28867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显示屏（电视机）</a:t>
            </a:r>
            <a:endParaRPr lang="zh-CN" altLang="en-US"/>
          </a:p>
        </p:txBody>
      </p:sp>
      <p:cxnSp>
        <p:nvCxnSpPr>
          <p:cNvPr id="27" name="直接连接符 26"/>
          <p:cNvCxnSpPr>
            <a:stCxn id="26" idx="2"/>
            <a:endCxn id="7" idx="0"/>
          </p:cNvCxnSpPr>
          <p:nvPr/>
        </p:nvCxnSpPr>
        <p:spPr>
          <a:xfrm flipH="1">
            <a:off x="8994140" y="982980"/>
            <a:ext cx="713740" cy="527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" idx="2"/>
            <a:endCxn id="4" idx="0"/>
          </p:cNvCxnSpPr>
          <p:nvPr/>
        </p:nvCxnSpPr>
        <p:spPr>
          <a:xfrm>
            <a:off x="8744585" y="4025265"/>
            <a:ext cx="548640" cy="614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jI2NDlkOTIzMGJmNDJiNzgxYjU4ZjJlYTA2NmU4ZDYifQ=="/>
  <p:tag name="KSO_WPP_MARK_KEY" val="b53d2196-2ba2-4a8e-97e6-63a396bdb49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WPS 演示</Application>
  <PresentationFormat>宽屏</PresentationFormat>
  <Paragraphs>18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哆啦小叮当</cp:lastModifiedBy>
  <cp:revision>156</cp:revision>
  <dcterms:created xsi:type="dcterms:W3CDTF">2019-06-19T02:08:00Z</dcterms:created>
  <dcterms:modified xsi:type="dcterms:W3CDTF">2022-11-22T11:13:54Z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2714BC2042754196817988410A36725A</vt:lpwstr>
  </property>
</Properties>
</file>