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2"/>
        <p:guide pos="38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59430" y="570230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移动路由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6885" y="2200275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路由器</a:t>
            </a:r>
            <a:endParaRPr lang="zh-CN" altLang="en-US"/>
          </a:p>
        </p:txBody>
      </p:sp>
      <p:cxnSp>
        <p:nvCxnSpPr>
          <p:cNvPr id="8" name="直接连接符 7"/>
          <p:cNvCxnSpPr>
            <a:stCxn id="5" idx="2"/>
            <a:endCxn id="6" idx="0"/>
          </p:cNvCxnSpPr>
          <p:nvPr/>
        </p:nvCxnSpPr>
        <p:spPr>
          <a:xfrm flipH="1">
            <a:off x="1920240" y="938530"/>
            <a:ext cx="2582545" cy="1261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087745" y="2200275"/>
            <a:ext cx="165798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交换机</a:t>
            </a:r>
            <a:endParaRPr lang="zh-CN" altLang="en-US"/>
          </a:p>
        </p:txBody>
      </p:sp>
      <p:cxnSp>
        <p:nvCxnSpPr>
          <p:cNvPr id="10" name="直接连接符 9"/>
          <p:cNvCxnSpPr>
            <a:stCxn id="6" idx="3"/>
            <a:endCxn id="9" idx="1"/>
          </p:cNvCxnSpPr>
          <p:nvPr/>
        </p:nvCxnSpPr>
        <p:spPr>
          <a:xfrm>
            <a:off x="3363595" y="2384425"/>
            <a:ext cx="2724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5615" y="3401060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AIBOX</a:t>
            </a:r>
            <a:endParaRPr lang="en-US" altLang="zh-CN"/>
          </a:p>
        </p:txBody>
      </p:sp>
      <p:cxnSp>
        <p:nvCxnSpPr>
          <p:cNvPr id="17" name="直接连接符 16"/>
          <p:cNvCxnSpPr>
            <a:stCxn id="6" idx="2"/>
            <a:endCxn id="16" idx="0"/>
          </p:cNvCxnSpPr>
          <p:nvPr/>
        </p:nvCxnSpPr>
        <p:spPr>
          <a:xfrm flipH="1">
            <a:off x="1918970" y="2568575"/>
            <a:ext cx="1270" cy="832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449310" y="4719955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打印机（</a:t>
            </a:r>
            <a:r>
              <a:rPr lang="en-US" altLang="zh-CN"/>
              <a:t>WIFI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93590" y="3822065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机顶盒</a:t>
            </a:r>
            <a:r>
              <a:rPr lang="en-US" altLang="zh-CN"/>
              <a:t>+</a:t>
            </a:r>
            <a:r>
              <a:rPr lang="zh-CN" altLang="en-US"/>
              <a:t>鼠标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93590" y="4755515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显示屏（电视机）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17970" y="1271270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摄像头×</a:t>
            </a:r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6838950" y="1639570"/>
            <a:ext cx="1144270" cy="56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146925" y="1639570"/>
            <a:ext cx="1144270" cy="56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451090" y="1639570"/>
            <a:ext cx="1144270" cy="56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511290" y="1639570"/>
            <a:ext cx="1144270" cy="56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822815" y="1892935"/>
            <a:ext cx="21126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显示屏（电视机）</a:t>
            </a:r>
            <a:endParaRPr lang="zh-CN" altLang="en-US"/>
          </a:p>
        </p:txBody>
      </p:sp>
      <p:cxnSp>
        <p:nvCxnSpPr>
          <p:cNvPr id="27" name="直接连接符 26"/>
          <p:cNvCxnSpPr>
            <a:stCxn id="26" idx="0"/>
            <a:endCxn id="2" idx="3"/>
          </p:cNvCxnSpPr>
          <p:nvPr/>
        </p:nvCxnSpPr>
        <p:spPr>
          <a:xfrm flipH="1" flipV="1">
            <a:off x="10401935" y="673735"/>
            <a:ext cx="47752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" idx="2"/>
            <a:endCxn id="4" idx="0"/>
          </p:cNvCxnSpPr>
          <p:nvPr/>
        </p:nvCxnSpPr>
        <p:spPr>
          <a:xfrm>
            <a:off x="6036945" y="4190365"/>
            <a:ext cx="0" cy="565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15225" y="489585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机顶盒</a:t>
            </a:r>
            <a:r>
              <a:rPr lang="en-US" altLang="zh-CN"/>
              <a:t>+</a:t>
            </a:r>
            <a:r>
              <a:rPr lang="zh-CN" altLang="en-US"/>
              <a:t>鼠标</a:t>
            </a:r>
            <a:endParaRPr lang="zh-CN" altLang="en-US"/>
          </a:p>
        </p:txBody>
      </p:sp>
      <p:cxnSp>
        <p:nvCxnSpPr>
          <p:cNvPr id="11" name="直接连接符 10"/>
          <p:cNvCxnSpPr>
            <a:stCxn id="7" idx="0"/>
            <a:endCxn id="2" idx="2"/>
          </p:cNvCxnSpPr>
          <p:nvPr/>
        </p:nvCxnSpPr>
        <p:spPr>
          <a:xfrm flipV="1">
            <a:off x="8061325" y="857885"/>
            <a:ext cx="897255" cy="41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755630" y="1003935"/>
            <a:ext cx="77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HDMI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087745" y="4313555"/>
            <a:ext cx="3528695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HDMI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3065" y="4719955"/>
            <a:ext cx="28867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/>
              <a:t>笔记本（</a:t>
            </a:r>
            <a:r>
              <a:rPr lang="en-US" altLang="zh-CN"/>
              <a:t>WIFI</a:t>
            </a:r>
            <a:r>
              <a:rPr lang="zh-CN"/>
              <a:t>）</a:t>
            </a:r>
            <a:endParaRPr lang="zh-CN"/>
          </a:p>
        </p:txBody>
      </p:sp>
      <p:sp>
        <p:nvSpPr>
          <p:cNvPr id="22" name="文本框 21"/>
          <p:cNvSpPr txBox="1"/>
          <p:nvPr/>
        </p:nvSpPr>
        <p:spPr>
          <a:xfrm>
            <a:off x="901065" y="5252720"/>
            <a:ext cx="1871345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/>
              <a:t>用于控制</a:t>
            </a:r>
            <a:r>
              <a:rPr lang="en-US" altLang="zh-CN"/>
              <a:t>AIBOX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4504690" y="5296535"/>
            <a:ext cx="3133725" cy="739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ym typeface="+mn-ea"/>
              </a:rPr>
              <a:t>电视需要能够登陆浏览器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访问：tinylink.cn:20026</a:t>
            </a:r>
            <a:endParaRPr lang="zh-CN" altLang="en-US">
              <a:sym typeface="+mn-ea"/>
            </a:endParaRPr>
          </a:p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jI2NDlkOTIzMGJmNDJiNzgxYjU4ZjJlYTA2NmU4ZDYifQ=="/>
  <p:tag name="KSO_WPP_MARK_KEY" val="b53d2196-2ba2-4a8e-97e6-63a396bdb49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演示</Application>
  <PresentationFormat>宽屏</PresentationFormat>
  <Paragraphs>32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哆啦小叮当</cp:lastModifiedBy>
  <cp:revision>157</cp:revision>
  <dcterms:created xsi:type="dcterms:W3CDTF">2019-06-19T02:08:00Z</dcterms:created>
  <dcterms:modified xsi:type="dcterms:W3CDTF">2022-11-28T06:18:33Z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2714BC2042754196817988410A36725A</vt:lpwstr>
  </property>
</Properties>
</file>