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48FE-55B7-4EE7-A7A0-D8F3CA953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15FC-1B50-4D4A-8FCD-281AE2C006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5017" y="1633920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Store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是如何注入的？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5017" y="2782669"/>
            <a:ext cx="711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执行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dispatch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commit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同理）的时候，只需传入（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type, payload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），执行函数中第一个参数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store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从哪里获取的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5017" y="4577749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2C3E50"/>
                </a:solidFill>
                <a:effectLst/>
                <a:latin typeface="-apple-system"/>
              </a:rPr>
              <a:t>Vuex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的状态存储是响应式，如何实现的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772" y="2261849"/>
            <a:ext cx="5432228" cy="402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01" y="150920"/>
            <a:ext cx="5669639" cy="65561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3772" y="1500326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Install</a:t>
            </a:r>
            <a:r>
              <a:rPr lang="zh-CN" altLang="en-US" dirty="0"/>
              <a:t>执行</a:t>
            </a:r>
            <a:r>
              <a:rPr lang="en-US" altLang="zh-CN" dirty="0" err="1"/>
              <a:t>applyMixin</a:t>
            </a:r>
            <a:r>
              <a:rPr lang="zh-CN" altLang="en-US" dirty="0"/>
              <a:t>，注入</a:t>
            </a:r>
            <a:r>
              <a:rPr lang="en-US" altLang="zh-CN" dirty="0"/>
              <a:t>store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2548" y="736705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047" y="0"/>
            <a:ext cx="5999817" cy="6742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2295" y="1438275"/>
            <a:ext cx="371602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首先会判断 Vue 是不是挂载在 window 上，如果是的话，自动调用 install 方法，然后进行断言，</a:t>
            </a:r>
            <a:endParaRPr lang="zh-CN" altLang="en-US" sz="1600"/>
          </a:p>
          <a:p>
            <a:pPr algn="l"/>
            <a:r>
              <a:rPr lang="zh-CN" altLang="en-US" sz="1600"/>
              <a:t>接下去是一些内部变量的初始化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582295" y="2799715"/>
            <a:ext cx="440880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zh-CN" altLang="en-US" b="1"/>
              <a:t>_committing </a:t>
            </a:r>
            <a:r>
              <a:rPr lang="en-US" altLang="zh-CN" sz="1600"/>
              <a:t>——</a:t>
            </a:r>
            <a:r>
              <a:rPr lang="zh-CN" altLang="en-US" sz="1600"/>
              <a:t> </a:t>
            </a:r>
            <a:r>
              <a:rPr lang="zh-CN" altLang="en-US" sz="1400"/>
              <a:t>提交状态的标志</a:t>
            </a:r>
            <a:endParaRPr lang="zh-CN" altLang="en-US" sz="1400"/>
          </a:p>
          <a:p>
            <a:pPr algn="l"/>
            <a:r>
              <a:rPr lang="zh-CN" altLang="en-US" b="1"/>
              <a:t>_actions </a:t>
            </a:r>
            <a:r>
              <a:rPr lang="en-US" altLang="zh-CN" sz="1600"/>
              <a:t>—— </a:t>
            </a:r>
            <a:r>
              <a:rPr lang="zh-CN" altLang="en-US" sz="1400"/>
              <a:t>用于保存所有 action，里面会先包装一次</a:t>
            </a:r>
            <a:endParaRPr lang="zh-CN" altLang="en-US" sz="1400"/>
          </a:p>
          <a:p>
            <a:pPr algn="l"/>
            <a:r>
              <a:rPr lang="zh-CN" altLang="en-US" b="1"/>
              <a:t>_actionSubscribers</a:t>
            </a:r>
            <a:r>
              <a:rPr lang="zh-CN" altLang="en-US" sz="1600"/>
              <a:t> </a:t>
            </a:r>
            <a:r>
              <a:rPr lang="en-US" altLang="zh-CN" sz="1600"/>
              <a:t>—— </a:t>
            </a:r>
            <a:r>
              <a:rPr lang="zh-CN" altLang="en-US" sz="1400"/>
              <a:t>用于保存订阅 action 的回调</a:t>
            </a:r>
            <a:endParaRPr lang="zh-CN" altLang="en-US" sz="1400"/>
          </a:p>
          <a:p>
            <a:pPr algn="l"/>
            <a:r>
              <a:rPr lang="zh-CN" altLang="en-US" sz="1600" b="1"/>
              <a:t>_mutations </a:t>
            </a:r>
            <a:r>
              <a:rPr lang="en-US" altLang="zh-CN" sz="1400"/>
              <a:t>—— </a:t>
            </a:r>
            <a:r>
              <a:rPr lang="zh-CN" altLang="en-US" sz="1400"/>
              <a:t>用于保存所有的 mutation，里面会先包装一次</a:t>
            </a:r>
            <a:endParaRPr lang="zh-CN" altLang="en-US" sz="1400"/>
          </a:p>
          <a:p>
            <a:pPr algn="l">
              <a:buNone/>
            </a:pPr>
            <a:r>
              <a:rPr lang="zh-CN" altLang="en-US" b="1"/>
              <a:t>_wrappedGetters</a:t>
            </a:r>
            <a:r>
              <a:rPr lang="zh-CN" altLang="en-US" sz="1600"/>
              <a:t> </a:t>
            </a:r>
            <a:r>
              <a:rPr lang="en-US" altLang="zh-CN" sz="1600"/>
              <a:t>——</a:t>
            </a:r>
            <a:r>
              <a:rPr lang="zh-CN" altLang="en-US" sz="1600"/>
              <a:t> </a:t>
            </a:r>
            <a:r>
              <a:rPr lang="zh-CN" altLang="en-US" sz="1400"/>
              <a:t>用于保存包装后的 getter</a:t>
            </a:r>
            <a:endParaRPr lang="zh-CN" altLang="en-US" sz="1400"/>
          </a:p>
          <a:p>
            <a:pPr algn="l"/>
            <a:r>
              <a:rPr lang="zh-CN" altLang="en-US" b="1"/>
              <a:t>_modules</a:t>
            </a:r>
            <a:r>
              <a:rPr lang="zh-CN" altLang="en-US" sz="1600"/>
              <a:t> </a:t>
            </a:r>
            <a:r>
              <a:rPr lang="en-US" altLang="zh-CN" sz="1600"/>
              <a:t>——</a:t>
            </a:r>
            <a:r>
              <a:rPr lang="zh-CN" altLang="en-US" sz="1600"/>
              <a:t> </a:t>
            </a:r>
            <a:r>
              <a:rPr lang="zh-CN" altLang="en-US" sz="1400"/>
              <a:t>用于保存 module 树</a:t>
            </a:r>
            <a:endParaRPr lang="zh-CN" altLang="en-US" sz="1400"/>
          </a:p>
          <a:p>
            <a:pPr algn="l"/>
            <a:r>
              <a:rPr lang="zh-CN" altLang="en-US" b="1"/>
              <a:t>_modulesNamespaceMap</a:t>
            </a:r>
            <a:r>
              <a:rPr lang="zh-CN" altLang="en-US" sz="1600"/>
              <a:t> </a:t>
            </a:r>
            <a:r>
              <a:rPr lang="en-US" altLang="zh-CN" sz="1600"/>
              <a:t>—— </a:t>
            </a:r>
            <a:r>
              <a:rPr lang="zh-CN" altLang="en-US" sz="1400"/>
              <a:t>用于保存 namespaced 的模块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4903" y="1233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模块收集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182" y="164237"/>
            <a:ext cx="5620250" cy="65295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4984" y="2578608"/>
            <a:ext cx="497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调用 </a:t>
            </a:r>
            <a:r>
              <a:rPr lang="en-US" altLang="zh-CN"/>
              <a:t>ModuleCollection </a:t>
            </a:r>
            <a:r>
              <a:rPr lang="zh-CN" altLang="en-US"/>
              <a:t>构造函数，通过 </a:t>
            </a:r>
            <a:r>
              <a:rPr lang="en-US" altLang="zh-CN"/>
              <a:t>path </a:t>
            </a:r>
            <a:r>
              <a:rPr lang="zh-CN" altLang="en-US"/>
              <a:t>的长度判断是否为根 </a:t>
            </a:r>
            <a:r>
              <a:rPr lang="en-US" altLang="zh-CN"/>
              <a:t>module</a:t>
            </a:r>
            <a:r>
              <a:rPr lang="zh-CN" altLang="en-US"/>
              <a:t>，首先进行根 </a:t>
            </a:r>
            <a:r>
              <a:rPr lang="en-US" altLang="zh-CN"/>
              <a:t>module </a:t>
            </a:r>
            <a:r>
              <a:rPr lang="zh-CN" altLang="en-US"/>
              <a:t>的注册，然后递归遍历所有的 </a:t>
            </a:r>
            <a:r>
              <a:rPr lang="en-US" altLang="zh-CN"/>
              <a:t>module</a:t>
            </a:r>
            <a:r>
              <a:rPr lang="zh-CN" altLang="en-US"/>
              <a:t>，子 </a:t>
            </a:r>
            <a:r>
              <a:rPr lang="en-US" altLang="zh-CN"/>
              <a:t>module </a:t>
            </a:r>
            <a:r>
              <a:rPr lang="zh-CN" altLang="en-US"/>
              <a:t>添加其父 </a:t>
            </a:r>
            <a:r>
              <a:rPr lang="en-US" altLang="zh-CN"/>
              <a:t>module </a:t>
            </a:r>
            <a:r>
              <a:rPr lang="zh-CN" altLang="en-US"/>
              <a:t>的 </a:t>
            </a:r>
            <a:r>
              <a:rPr lang="en-US" altLang="zh-CN"/>
              <a:t>_children </a:t>
            </a:r>
            <a:r>
              <a:rPr lang="zh-CN" altLang="en-US"/>
              <a:t>属性上，最终形成一棵树。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001" y="1240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模块安装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036" y="0"/>
            <a:ext cx="7172248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000" y="2108357"/>
            <a:ext cx="3546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首先保存 </a:t>
            </a:r>
            <a:r>
              <a:rPr lang="en-US" altLang="zh-CN" dirty="0" err="1"/>
              <a:t>namespaced</a:t>
            </a:r>
            <a:r>
              <a:rPr lang="en-US" altLang="zh-CN" dirty="0"/>
              <a:t> </a:t>
            </a:r>
            <a:r>
              <a:rPr lang="zh-CN" altLang="en-US" dirty="0"/>
              <a:t>模块到</a:t>
            </a:r>
            <a:r>
              <a:rPr lang="en-US" altLang="zh-CN" dirty="0"/>
              <a:t>store._</a:t>
            </a:r>
            <a:r>
              <a:rPr lang="en-US" altLang="zh-CN" dirty="0" err="1"/>
              <a:t>modulesNamespaceMap</a:t>
            </a:r>
            <a:r>
              <a:rPr lang="zh-CN" altLang="en-US" dirty="0"/>
              <a:t>，再判断是否为根组件且不是 </a:t>
            </a:r>
            <a:r>
              <a:rPr lang="en-US" altLang="zh-CN" dirty="0"/>
              <a:t>hot</a:t>
            </a:r>
            <a:r>
              <a:rPr lang="zh-CN" altLang="en-US" dirty="0"/>
              <a:t>，得到父级 </a:t>
            </a:r>
            <a:r>
              <a:rPr lang="en-US" altLang="zh-CN" dirty="0"/>
              <a:t>module </a:t>
            </a:r>
            <a:r>
              <a:rPr lang="zh-CN" altLang="en-US" dirty="0"/>
              <a:t>的 </a:t>
            </a:r>
            <a:r>
              <a:rPr lang="en-US" altLang="zh-CN" dirty="0"/>
              <a:t>state </a:t>
            </a:r>
            <a:r>
              <a:rPr lang="zh-CN" altLang="en-US" dirty="0"/>
              <a:t>和当前 </a:t>
            </a:r>
            <a:r>
              <a:rPr lang="en-US" altLang="zh-CN" dirty="0"/>
              <a:t>module </a:t>
            </a:r>
            <a:r>
              <a:rPr lang="zh-CN" altLang="en-US" dirty="0"/>
              <a:t>的 </a:t>
            </a:r>
            <a:r>
              <a:rPr lang="en-US" altLang="zh-CN" dirty="0"/>
              <a:t>name</a:t>
            </a:r>
            <a:r>
              <a:rPr lang="zh-CN" altLang="en-US" dirty="0"/>
              <a:t>，调用 </a:t>
            </a:r>
            <a:r>
              <a:rPr lang="en-US" altLang="zh-CN" dirty="0" err="1"/>
              <a:t>Vue.set</a:t>
            </a:r>
            <a:r>
              <a:rPr lang="en-US" altLang="zh-CN" dirty="0"/>
              <a:t>(</a:t>
            </a:r>
            <a:r>
              <a:rPr lang="en-US" altLang="zh-CN" dirty="0" err="1"/>
              <a:t>parentState</a:t>
            </a:r>
            <a:r>
              <a:rPr lang="en-US" altLang="zh-CN" dirty="0"/>
              <a:t>, </a:t>
            </a:r>
            <a:r>
              <a:rPr lang="en-US" altLang="zh-CN" dirty="0" err="1"/>
              <a:t>moduleName</a:t>
            </a:r>
            <a:r>
              <a:rPr lang="en-US" altLang="zh-CN" dirty="0"/>
              <a:t>, </a:t>
            </a:r>
            <a:r>
              <a:rPr lang="en-US" altLang="zh-CN" dirty="0" err="1"/>
              <a:t>module.state</a:t>
            </a:r>
            <a:r>
              <a:rPr lang="en-US" altLang="zh-CN" dirty="0"/>
              <a:t>)</a:t>
            </a:r>
            <a:r>
              <a:rPr lang="zh-CN" altLang="en-US" dirty="0"/>
              <a:t>将当前 </a:t>
            </a:r>
            <a:r>
              <a:rPr lang="en-US" altLang="zh-CN" dirty="0"/>
              <a:t>module </a:t>
            </a:r>
            <a:r>
              <a:rPr lang="zh-CN" altLang="en-US" dirty="0"/>
              <a:t>的 </a:t>
            </a:r>
            <a:r>
              <a:rPr lang="en-US" altLang="zh-CN" dirty="0"/>
              <a:t>state </a:t>
            </a:r>
            <a:r>
              <a:rPr lang="zh-CN" altLang="en-US" dirty="0"/>
              <a:t>挂载到父 </a:t>
            </a:r>
            <a:r>
              <a:rPr lang="en-US" altLang="zh-CN" dirty="0"/>
              <a:t>state </a:t>
            </a:r>
            <a:r>
              <a:rPr lang="zh-CN" altLang="en-US" dirty="0"/>
              <a:t>上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973" y="1176025"/>
            <a:ext cx="6181725" cy="4886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2256" y="1176025"/>
            <a:ext cx="3338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</a:t>
            </a:r>
            <a:r>
              <a:rPr lang="en-US" altLang="zh-CN" dirty="0"/>
              <a:t>mutation(action</a:t>
            </a:r>
            <a:r>
              <a:rPr lang="zh-CN" altLang="en-US" dirty="0"/>
              <a:t>同理</a:t>
            </a:r>
            <a:r>
              <a:rPr lang="en-US" altLang="zh-CN" dirty="0"/>
              <a:t>)</a:t>
            </a:r>
            <a:r>
              <a:rPr lang="zh-CN" altLang="en-US" dirty="0"/>
              <a:t>，主要是包一层函数，然后保存到 </a:t>
            </a:r>
            <a:r>
              <a:rPr lang="en-US" altLang="zh-CN" dirty="0" err="1"/>
              <a:t>store._mutation</a:t>
            </a:r>
            <a:r>
              <a:rPr lang="zh-CN" altLang="en-US" dirty="0"/>
              <a:t>（</a:t>
            </a:r>
            <a:r>
              <a:rPr lang="en-US" altLang="zh-CN" dirty="0" err="1"/>
              <a:t>store._actions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里面</a:t>
            </a:r>
            <a:r>
              <a:rPr lang="en-US" altLang="zh-CN" dirty="0"/>
              <a:t>,</a:t>
            </a:r>
            <a:r>
              <a:rPr lang="zh-CN" altLang="en-US" dirty="0"/>
              <a:t>不同的是</a:t>
            </a:r>
            <a:r>
              <a:rPr lang="en-US" altLang="zh-CN" dirty="0"/>
              <a:t>action</a:t>
            </a:r>
            <a:r>
              <a:rPr lang="zh-CN" altLang="en-US" dirty="0"/>
              <a:t>注册时执行时参数比较多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5118" y="1162974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r>
              <a:rPr lang="zh-CN" altLang="en-US" dirty="0"/>
              <a:t>、</a:t>
            </a:r>
            <a:r>
              <a:rPr lang="en-US" altLang="zh-CN" dirty="0"/>
              <a:t>dispatch </a:t>
            </a:r>
            <a:r>
              <a:rPr lang="zh-CN" altLang="en-US" dirty="0"/>
              <a:t>具体实现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6596" y="133350"/>
            <a:ext cx="6962775" cy="659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5837" y="3266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03481" y="2929631"/>
            <a:ext cx="3426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拿到当前 </a:t>
            </a:r>
            <a:r>
              <a:rPr lang="en-US" altLang="zh-CN" dirty="0"/>
              <a:t>type </a:t>
            </a:r>
            <a:r>
              <a:rPr lang="zh-CN" altLang="en-US" dirty="0"/>
              <a:t>对应的 </a:t>
            </a:r>
            <a:r>
              <a:rPr lang="en-US" altLang="zh-CN" dirty="0"/>
              <a:t>mutation </a:t>
            </a:r>
            <a:r>
              <a:rPr lang="zh-CN" altLang="en-US" dirty="0"/>
              <a:t>数组，使用 </a:t>
            </a:r>
            <a:r>
              <a:rPr lang="en-US" altLang="zh-CN" dirty="0"/>
              <a:t>_</a:t>
            </a:r>
            <a:r>
              <a:rPr lang="en-US" altLang="zh-CN" dirty="0" err="1"/>
              <a:t>withCommit</a:t>
            </a:r>
            <a:r>
              <a:rPr lang="en-US" altLang="zh-CN" dirty="0"/>
              <a:t> </a:t>
            </a:r>
            <a:r>
              <a:rPr lang="zh-CN" altLang="en-US" dirty="0"/>
              <a:t>包裹逐一执行，这样我们执行 </a:t>
            </a:r>
            <a:r>
              <a:rPr lang="en-US" altLang="zh-CN" dirty="0"/>
              <a:t>this.$</a:t>
            </a:r>
            <a:r>
              <a:rPr lang="en-US" altLang="zh-CN" dirty="0" err="1"/>
              <a:t>store.commit</a:t>
            </a:r>
            <a:r>
              <a:rPr lang="en-US" altLang="zh-CN" dirty="0"/>
              <a:t> </a:t>
            </a:r>
            <a:r>
              <a:rPr lang="zh-CN" altLang="en-US" dirty="0"/>
              <a:t>的时候会调用对应的 </a:t>
            </a:r>
            <a:r>
              <a:rPr lang="en-US" altLang="zh-CN" dirty="0"/>
              <a:t>mutation</a:t>
            </a:r>
            <a:r>
              <a:rPr lang="zh-CN" altLang="en-US" dirty="0"/>
              <a:t>，而且第一个参数是 </a:t>
            </a:r>
            <a:r>
              <a:rPr lang="en-US" altLang="zh-CN" dirty="0"/>
              <a:t>state</a:t>
            </a:r>
            <a:r>
              <a:rPr lang="zh-CN" altLang="en-US" dirty="0"/>
              <a:t>，然后再执行 </a:t>
            </a:r>
            <a:r>
              <a:rPr lang="en-US" altLang="zh-CN" dirty="0"/>
              <a:t>mutation </a:t>
            </a:r>
            <a:r>
              <a:rPr lang="zh-CN" altLang="en-US" dirty="0"/>
              <a:t>的订阅函数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541" y="0"/>
            <a:ext cx="525239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4198" y="1712060"/>
            <a:ext cx="488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 </a:t>
            </a:r>
            <a:r>
              <a:rPr lang="en-US" altLang="zh-CN" dirty="0"/>
              <a:t>commit </a:t>
            </a:r>
            <a:r>
              <a:rPr lang="zh-CN" altLang="en-US" dirty="0"/>
              <a:t>也是很类似的，对参数统一处理，拿到 </a:t>
            </a:r>
            <a:r>
              <a:rPr lang="en-US" altLang="zh-CN" dirty="0"/>
              <a:t>action </a:t>
            </a:r>
            <a:r>
              <a:rPr lang="zh-CN" altLang="en-US" dirty="0"/>
              <a:t>数组，如果长度大于一，用 </a:t>
            </a:r>
            <a:r>
              <a:rPr lang="en-US" altLang="zh-CN" dirty="0" err="1"/>
              <a:t>Promise.all</a:t>
            </a:r>
            <a:r>
              <a:rPr lang="en-US" altLang="zh-CN" dirty="0"/>
              <a:t> </a:t>
            </a:r>
            <a:r>
              <a:rPr lang="zh-CN" altLang="en-US" dirty="0"/>
              <a:t>包裹，否则直接执行，然后返回执行结果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7262" y="134940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getter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4284" y="0"/>
            <a:ext cx="640176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6816" y="2707689"/>
            <a:ext cx="4120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设置一个新的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实例，用来保存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getter</a:t>
            </a:r>
            <a:r>
              <a:rPr lang="zh-CN" altLang="en-US" dirty="0"/>
              <a:t>，</a:t>
            </a:r>
            <a:r>
              <a:rPr lang="en-US" altLang="zh-CN" dirty="0"/>
              <a:t>getters </a:t>
            </a:r>
            <a:r>
              <a:rPr lang="zh-CN" altLang="en-US" dirty="0"/>
              <a:t>保存在计算属性中，会给 </a:t>
            </a:r>
            <a:r>
              <a:rPr lang="en-US" altLang="zh-CN" dirty="0"/>
              <a:t>getters </a:t>
            </a:r>
            <a:r>
              <a:rPr lang="zh-CN" altLang="en-US" dirty="0"/>
              <a:t>加一层代理，这样可以通过 </a:t>
            </a:r>
            <a:r>
              <a:rPr lang="en-US" altLang="zh-CN" dirty="0"/>
              <a:t>this.$</a:t>
            </a:r>
            <a:r>
              <a:rPr lang="en-US" altLang="zh-CN" dirty="0" err="1"/>
              <a:t>store.getters.xxx</a:t>
            </a:r>
            <a:r>
              <a:rPr lang="en-US" altLang="zh-CN" dirty="0"/>
              <a:t> </a:t>
            </a:r>
            <a:r>
              <a:rPr lang="zh-CN" altLang="en-US" dirty="0"/>
              <a:t>访问到，而且在执行 </a:t>
            </a:r>
            <a:r>
              <a:rPr lang="en-US" altLang="zh-CN" dirty="0"/>
              <a:t>getters </a:t>
            </a:r>
            <a:r>
              <a:rPr lang="zh-CN" altLang="en-US" dirty="0"/>
              <a:t>时只传入了 </a:t>
            </a:r>
            <a:r>
              <a:rPr lang="en-US" altLang="zh-CN" dirty="0"/>
              <a:t>store </a:t>
            </a:r>
            <a:r>
              <a:rPr lang="zh-CN" altLang="en-US" dirty="0"/>
              <a:t>参数，这个在上面的 </a:t>
            </a:r>
            <a:r>
              <a:rPr lang="en-US" altLang="zh-CN" dirty="0" err="1"/>
              <a:t>registerGetter</a:t>
            </a:r>
            <a:r>
              <a:rPr lang="en-US" altLang="zh-CN" dirty="0"/>
              <a:t> </a:t>
            </a:r>
            <a:r>
              <a:rPr lang="zh-CN" altLang="en-US" dirty="0"/>
              <a:t>已经做了处理，也是为什么我们的 </a:t>
            </a:r>
            <a:r>
              <a:rPr lang="en-US" altLang="zh-CN" dirty="0"/>
              <a:t>getters </a:t>
            </a:r>
            <a:r>
              <a:rPr lang="zh-CN" altLang="en-US" dirty="0"/>
              <a:t>可以拿到 </a:t>
            </a:r>
            <a:r>
              <a:rPr lang="en-US" altLang="zh-CN" dirty="0"/>
              <a:t>state getters </a:t>
            </a:r>
            <a:r>
              <a:rPr lang="en-US" altLang="zh-CN" dirty="0" err="1"/>
              <a:t>rootState</a:t>
            </a:r>
            <a:r>
              <a:rPr lang="en-US" altLang="zh-CN" dirty="0"/>
              <a:t> </a:t>
            </a:r>
            <a:r>
              <a:rPr lang="en-US" altLang="zh-CN" dirty="0" err="1"/>
              <a:t>rootGetters</a:t>
            </a:r>
            <a:r>
              <a:rPr lang="en-US" altLang="zh-CN" dirty="0"/>
              <a:t> </a:t>
            </a:r>
            <a:r>
              <a:rPr lang="zh-CN" altLang="en-US" dirty="0"/>
              <a:t>的原因。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最后，如果存在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oldVm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，解除对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state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的引用，等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dom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更新后把旧的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vue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实例销毁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演示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PingFang SC</vt:lpstr>
      <vt:lpstr>-apple-system</vt:lpstr>
      <vt:lpstr>Segoe Print</vt:lpstr>
      <vt:lpstr>等线</vt:lpstr>
      <vt:lpstr>微软雅黑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中露</dc:creator>
  <cp:lastModifiedBy>W9008859</cp:lastModifiedBy>
  <cp:revision>7</cp:revision>
  <dcterms:created xsi:type="dcterms:W3CDTF">2021-03-21T13:23:00Z</dcterms:created>
  <dcterms:modified xsi:type="dcterms:W3CDTF">2021-03-22T12:23:18Z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