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207D-2555-4C17-9EEC-C7A6EBE70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1DDB3-EDA2-4CFF-8C69-6F3520A65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54CD7-D1D2-43AB-A038-93F6BB84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06CB6-00EF-47F9-A338-A275B70E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16BBB-1072-4526-9773-FA496355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68611-1FF8-495F-957A-2A31CE18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B3EDE-D4B6-43D6-90C8-F30394D44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77324-91E7-415A-955B-EDBD3999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E1E22-2DF8-4396-9B27-48740982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86C9D-39B5-44F6-BFD1-1E9994CA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2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BFE9FD-D7EE-4688-B586-E581DD09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06952-9470-4AF5-B3ED-44F19FDAB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26390-8FBF-403E-AD5C-0F4135A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92051-5321-419D-AA09-564AE4B5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91975-3071-477A-BED5-2D3F752C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7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23D5-4F32-437D-BEFC-D5292336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E4154-9156-4D38-ADF5-A4ACFB12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2668-2A45-4A36-B740-089276A2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F8ED7-3719-44AA-9D4C-1829DB3C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EC8AD-5E5A-457B-9E01-4448A036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6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A70CA-6D8E-4B35-9047-A7C7FEA3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8F352-0C01-42A6-9F8D-B9713C96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50C1F-B4F7-4CD6-9EC4-33F0E496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EEB98-D34C-42DA-9A9C-C029034E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49E72-0C5E-483D-977F-3272DDEC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2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E4574-DE0B-4678-AFA7-866CE369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A4AE3-7B6B-491B-8EA4-1FC91A129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D1343-A36E-4616-AF93-E9B50424C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2A4B3-24F8-4AA7-8D9F-B860AF17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0F23B-A57C-4763-B919-8A83ABE3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E9C2A-5E8F-4B5C-ACE8-FAB81C16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7DA53-FCB7-43D5-8E49-968DC19E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1453C-23B4-4511-B00B-88662460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6CD7F-B09D-4A74-95AC-83FB4FFC1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438B1E-716A-4571-BCDE-ADADBF898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E2068E-CA0F-4CCF-AA4B-E928AEE7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B5300A-5B35-4AC5-8301-572AD0DF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34F2D7-EC15-4F7D-9616-8AA5D75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DC1299-A0ED-49B8-BC9D-0C181AF2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1B6B-86A5-4EFE-8946-8F5FD3D0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7B0170-2AEA-4750-9C10-A4143098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FD3C6-71BA-4B84-9277-0EF6E4FE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42E05-5F83-43B3-AA8D-31ABF6DD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2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97E46-6A11-41B3-A289-29F34C06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B147A0-9780-41B4-8D95-9828234B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B5F8B-6E0F-473D-A45B-1A1400E0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E887-CEA7-4903-B0F8-66846A40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0FC72-797E-40AC-BC62-BC2F6487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498372-252E-448A-B741-6FB402FCA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C7DDB-F61E-4A1A-94A9-988F348E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AE695-97DD-4041-8ABC-00FBCB5D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1119D-2527-44A3-AC24-84AC4D86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78CF3-B371-41A0-8F27-30DCEFC9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9880BD-4128-4FFB-AFAC-06549218D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8E63F-D144-4EEC-A7AA-B70B27AB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B8988-DAF0-44EF-B434-5E2981DB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269FE-1B63-4286-9794-22A475E0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7998-5592-46A3-B7F2-872B5117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7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C4B0C0-AC83-4B2C-A235-47E0759B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AB6CD-F3F2-4CB1-A5E9-45F537B6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69EC5-8586-4A26-B269-F4795671A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48FE-55B7-4EE7-A7A0-D8F3CA9538A1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97192-CA30-4E6B-B35C-735AFE3EF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BCAC9-88D1-476C-8EDC-3C066C2F6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15FC-1B50-4D4A-8FCD-281AE2C00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5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2B52DC-4BA9-4A13-8BC0-B702A237EE03}"/>
              </a:ext>
            </a:extLst>
          </p:cNvPr>
          <p:cNvSpPr txBox="1"/>
          <p:nvPr/>
        </p:nvSpPr>
        <p:spPr>
          <a:xfrm>
            <a:off x="1305017" y="1633920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Store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是如何注入的？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B36F3-0BA2-4434-880E-85CCE29B3919}"/>
              </a:ext>
            </a:extLst>
          </p:cNvPr>
          <p:cNvSpPr txBox="1"/>
          <p:nvPr/>
        </p:nvSpPr>
        <p:spPr>
          <a:xfrm>
            <a:off x="1305017" y="2782669"/>
            <a:ext cx="711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执行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dispatch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commit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同理）的时候，只需传入（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type, payload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），执行函数中第一个参数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store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从哪里获取的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？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D12EA1-634E-4409-8394-D4000129387C}"/>
              </a:ext>
            </a:extLst>
          </p:cNvPr>
          <p:cNvSpPr txBox="1"/>
          <p:nvPr/>
        </p:nvSpPr>
        <p:spPr>
          <a:xfrm>
            <a:off x="1305017" y="4577749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2C3E50"/>
                </a:solidFill>
                <a:effectLst/>
                <a:latin typeface="-apple-system"/>
              </a:rPr>
              <a:t>Vuex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的状态存储是响应式，如何实现的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46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C76959-74A0-4E43-9D5F-5DBB23C8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2" y="2261849"/>
            <a:ext cx="5432228" cy="4029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8EB6E6-61BF-4CDC-8669-99157340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50920"/>
            <a:ext cx="5669639" cy="65561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26B065-97DA-43D2-9F4E-6F98398ED455}"/>
              </a:ext>
            </a:extLst>
          </p:cNvPr>
          <p:cNvSpPr txBox="1"/>
          <p:nvPr/>
        </p:nvSpPr>
        <p:spPr>
          <a:xfrm>
            <a:off x="663772" y="1500326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Install</a:t>
            </a:r>
            <a:r>
              <a:rPr lang="zh-CN" altLang="en-US" dirty="0"/>
              <a:t>执行</a:t>
            </a:r>
            <a:r>
              <a:rPr lang="en-US" altLang="zh-CN" dirty="0" err="1"/>
              <a:t>applyMixin</a:t>
            </a:r>
            <a:r>
              <a:rPr lang="zh-CN" altLang="en-US" dirty="0"/>
              <a:t>，注入</a:t>
            </a:r>
            <a:r>
              <a:rPr lang="en-US" altLang="zh-CN" dirty="0"/>
              <a:t>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43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C634EE-EDC0-4AD0-80D1-D5608E3EFE28}"/>
              </a:ext>
            </a:extLst>
          </p:cNvPr>
          <p:cNvSpPr txBox="1"/>
          <p:nvPr/>
        </p:nvSpPr>
        <p:spPr>
          <a:xfrm>
            <a:off x="1189608" y="1296140"/>
            <a:ext cx="36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</a:t>
            </a:r>
            <a:r>
              <a:rPr lang="zh-CN" altLang="en-US" dirty="0"/>
              <a:t>构造函数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C02EB9-2310-4EFB-B17A-ADF9590A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047" y="0"/>
            <a:ext cx="5999817" cy="67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0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065E3B-C5A7-4BA1-8478-9431B412DC5B}"/>
              </a:ext>
            </a:extLst>
          </p:cNvPr>
          <p:cNvSpPr txBox="1"/>
          <p:nvPr/>
        </p:nvSpPr>
        <p:spPr>
          <a:xfrm>
            <a:off x="1704513" y="1225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模块收集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7BCE9D-C2AA-449F-86C5-604BC950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182" y="164237"/>
            <a:ext cx="5620250" cy="65295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F5FF03-8FB9-47BD-BB69-5D1C6E7D020F}"/>
              </a:ext>
            </a:extLst>
          </p:cNvPr>
          <p:cNvSpPr txBox="1"/>
          <p:nvPr/>
        </p:nvSpPr>
        <p:spPr>
          <a:xfrm>
            <a:off x="1014984" y="2578608"/>
            <a:ext cx="497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调用 </a:t>
            </a:r>
            <a:r>
              <a:rPr lang="en-US" altLang="zh-CN"/>
              <a:t>ModuleCollection </a:t>
            </a:r>
            <a:r>
              <a:rPr lang="zh-CN" altLang="en-US"/>
              <a:t>构造函数，通过 </a:t>
            </a:r>
            <a:r>
              <a:rPr lang="en-US" altLang="zh-CN"/>
              <a:t>path </a:t>
            </a:r>
            <a:r>
              <a:rPr lang="zh-CN" altLang="en-US"/>
              <a:t>的长度判断是否为根 </a:t>
            </a:r>
            <a:r>
              <a:rPr lang="en-US" altLang="zh-CN"/>
              <a:t>module</a:t>
            </a:r>
            <a:r>
              <a:rPr lang="zh-CN" altLang="en-US"/>
              <a:t>，首先进行根 </a:t>
            </a:r>
            <a:r>
              <a:rPr lang="en-US" altLang="zh-CN"/>
              <a:t>module </a:t>
            </a:r>
            <a:r>
              <a:rPr lang="zh-CN" altLang="en-US"/>
              <a:t>的注册，然后递归遍历所有的 </a:t>
            </a:r>
            <a:r>
              <a:rPr lang="en-US" altLang="zh-CN"/>
              <a:t>module</a:t>
            </a:r>
            <a:r>
              <a:rPr lang="zh-CN" altLang="en-US"/>
              <a:t>，子 </a:t>
            </a:r>
            <a:r>
              <a:rPr lang="en-US" altLang="zh-CN"/>
              <a:t>module </a:t>
            </a:r>
            <a:r>
              <a:rPr lang="zh-CN" altLang="en-US"/>
              <a:t>添加其父 </a:t>
            </a:r>
            <a:r>
              <a:rPr lang="en-US" altLang="zh-CN"/>
              <a:t>module </a:t>
            </a:r>
            <a:r>
              <a:rPr lang="zh-CN" altLang="en-US"/>
              <a:t>的 </a:t>
            </a:r>
            <a:r>
              <a:rPr lang="en-US" altLang="zh-CN"/>
              <a:t>_children </a:t>
            </a:r>
            <a:r>
              <a:rPr lang="zh-CN" altLang="en-US"/>
              <a:t>属性上，最终形成一棵树。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5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61649A-6859-4DF4-846C-6DF26BED1D9C}"/>
              </a:ext>
            </a:extLst>
          </p:cNvPr>
          <p:cNvSpPr txBox="1"/>
          <p:nvPr/>
        </p:nvSpPr>
        <p:spPr>
          <a:xfrm>
            <a:off x="644001" y="1240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E522E-18F5-40F4-BB0B-C6B8D611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036" y="0"/>
            <a:ext cx="7172248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AC8176-8527-4BFF-B631-F6A1C1A26B19}"/>
              </a:ext>
            </a:extLst>
          </p:cNvPr>
          <p:cNvSpPr txBox="1"/>
          <p:nvPr/>
        </p:nvSpPr>
        <p:spPr>
          <a:xfrm>
            <a:off x="644000" y="2108357"/>
            <a:ext cx="3546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首先保存 </a:t>
            </a:r>
            <a:r>
              <a:rPr lang="en-US" altLang="zh-CN" dirty="0" err="1"/>
              <a:t>namespaced</a:t>
            </a:r>
            <a:r>
              <a:rPr lang="en-US" altLang="zh-CN" dirty="0"/>
              <a:t> </a:t>
            </a:r>
            <a:r>
              <a:rPr lang="zh-CN" altLang="en-US" dirty="0"/>
              <a:t>模块到</a:t>
            </a:r>
            <a:r>
              <a:rPr lang="en-US" altLang="zh-CN" dirty="0"/>
              <a:t>store._</a:t>
            </a:r>
            <a:r>
              <a:rPr lang="en-US" altLang="zh-CN" dirty="0" err="1"/>
              <a:t>modulesNamespaceMap</a:t>
            </a:r>
            <a:r>
              <a:rPr lang="zh-CN" altLang="en-US" dirty="0"/>
              <a:t>，再判断是否为根组件且不是 </a:t>
            </a:r>
            <a:r>
              <a:rPr lang="en-US" altLang="zh-CN" dirty="0"/>
              <a:t>hot</a:t>
            </a:r>
            <a:r>
              <a:rPr lang="zh-CN" altLang="en-US" dirty="0"/>
              <a:t>，得到父级 </a:t>
            </a:r>
            <a:r>
              <a:rPr lang="en-US" altLang="zh-CN" dirty="0"/>
              <a:t>module </a:t>
            </a:r>
            <a:r>
              <a:rPr lang="zh-CN" altLang="en-US" dirty="0"/>
              <a:t>的 </a:t>
            </a:r>
            <a:r>
              <a:rPr lang="en-US" altLang="zh-CN" dirty="0"/>
              <a:t>state </a:t>
            </a:r>
            <a:r>
              <a:rPr lang="zh-CN" altLang="en-US" dirty="0"/>
              <a:t>和当前 </a:t>
            </a:r>
            <a:r>
              <a:rPr lang="en-US" altLang="zh-CN" dirty="0"/>
              <a:t>module </a:t>
            </a:r>
            <a:r>
              <a:rPr lang="zh-CN" altLang="en-US" dirty="0"/>
              <a:t>的 </a:t>
            </a:r>
            <a:r>
              <a:rPr lang="en-US" altLang="zh-CN" dirty="0"/>
              <a:t>name</a:t>
            </a:r>
            <a:r>
              <a:rPr lang="zh-CN" altLang="en-US" dirty="0"/>
              <a:t>，调用 </a:t>
            </a:r>
            <a:r>
              <a:rPr lang="en-US" altLang="zh-CN" dirty="0" err="1"/>
              <a:t>Vue.set</a:t>
            </a:r>
            <a:r>
              <a:rPr lang="en-US" altLang="zh-CN" dirty="0"/>
              <a:t>(</a:t>
            </a:r>
            <a:r>
              <a:rPr lang="en-US" altLang="zh-CN" dirty="0" err="1"/>
              <a:t>parentState</a:t>
            </a:r>
            <a:r>
              <a:rPr lang="en-US" altLang="zh-CN" dirty="0"/>
              <a:t>, </a:t>
            </a:r>
            <a:r>
              <a:rPr lang="en-US" altLang="zh-CN" dirty="0" err="1"/>
              <a:t>moduleName</a:t>
            </a:r>
            <a:r>
              <a:rPr lang="en-US" altLang="zh-CN" dirty="0"/>
              <a:t>, </a:t>
            </a:r>
            <a:r>
              <a:rPr lang="en-US" altLang="zh-CN" dirty="0" err="1"/>
              <a:t>module.state</a:t>
            </a:r>
            <a:r>
              <a:rPr lang="en-US" altLang="zh-CN" dirty="0"/>
              <a:t>)</a:t>
            </a:r>
            <a:r>
              <a:rPr lang="zh-CN" altLang="en-US" dirty="0"/>
              <a:t>将当前 </a:t>
            </a:r>
            <a:r>
              <a:rPr lang="en-US" altLang="zh-CN" dirty="0"/>
              <a:t>module </a:t>
            </a:r>
            <a:r>
              <a:rPr lang="zh-CN" altLang="en-US" dirty="0"/>
              <a:t>的 </a:t>
            </a:r>
            <a:r>
              <a:rPr lang="en-US" altLang="zh-CN" dirty="0"/>
              <a:t>state </a:t>
            </a:r>
            <a:r>
              <a:rPr lang="zh-CN" altLang="en-US" dirty="0"/>
              <a:t>挂载到父 </a:t>
            </a:r>
            <a:r>
              <a:rPr lang="en-US" altLang="zh-CN" dirty="0"/>
              <a:t>state </a:t>
            </a:r>
            <a:r>
              <a:rPr lang="zh-CN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47494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45CB79-472F-46BD-B9EC-86EF47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73" y="1176025"/>
            <a:ext cx="6181725" cy="4886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F0338A-DF85-4465-9529-6DFB57379648}"/>
              </a:ext>
            </a:extLst>
          </p:cNvPr>
          <p:cNvSpPr txBox="1"/>
          <p:nvPr/>
        </p:nvSpPr>
        <p:spPr>
          <a:xfrm>
            <a:off x="852256" y="1176025"/>
            <a:ext cx="3338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</a:t>
            </a:r>
            <a:r>
              <a:rPr lang="en-US" altLang="zh-CN" dirty="0"/>
              <a:t>mutation(action</a:t>
            </a:r>
            <a:r>
              <a:rPr lang="zh-CN" altLang="en-US" dirty="0"/>
              <a:t>同理</a:t>
            </a:r>
            <a:r>
              <a:rPr lang="en-US" altLang="zh-CN" dirty="0"/>
              <a:t>)</a:t>
            </a:r>
            <a:r>
              <a:rPr lang="zh-CN" altLang="en-US" dirty="0"/>
              <a:t>，主要是包一层函数，然后保存到 </a:t>
            </a:r>
            <a:r>
              <a:rPr lang="en-US" altLang="zh-CN" dirty="0" err="1"/>
              <a:t>store._mutation</a:t>
            </a:r>
            <a:r>
              <a:rPr lang="zh-CN" altLang="en-US" dirty="0"/>
              <a:t>（</a:t>
            </a:r>
            <a:r>
              <a:rPr lang="en-US" altLang="zh-CN" dirty="0" err="1"/>
              <a:t>store._actions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里面</a:t>
            </a:r>
            <a:r>
              <a:rPr lang="en-US" altLang="zh-CN" dirty="0"/>
              <a:t>,</a:t>
            </a:r>
            <a:r>
              <a:rPr lang="zh-CN" altLang="en-US" dirty="0"/>
              <a:t>不同的是</a:t>
            </a:r>
            <a:r>
              <a:rPr lang="en-US" altLang="zh-CN" dirty="0"/>
              <a:t>action</a:t>
            </a:r>
            <a:r>
              <a:rPr lang="zh-CN" altLang="en-US" dirty="0"/>
              <a:t>注册时执行时参数比较多</a:t>
            </a:r>
          </a:p>
        </p:txBody>
      </p:sp>
    </p:spTree>
    <p:extLst>
      <p:ext uri="{BB962C8B-B14F-4D97-AF65-F5344CB8AC3E}">
        <p14:creationId xmlns:p14="http://schemas.microsoft.com/office/powerpoint/2010/main" val="128617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A38959-585E-4C0F-A792-6E96AE757C02}"/>
              </a:ext>
            </a:extLst>
          </p:cNvPr>
          <p:cNvSpPr txBox="1"/>
          <p:nvPr/>
        </p:nvSpPr>
        <p:spPr>
          <a:xfrm>
            <a:off x="1225118" y="1162974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r>
              <a:rPr lang="zh-CN" altLang="en-US" dirty="0"/>
              <a:t>、</a:t>
            </a:r>
            <a:r>
              <a:rPr lang="en-US" altLang="zh-CN" dirty="0"/>
              <a:t>dispatch </a:t>
            </a:r>
            <a:r>
              <a:rPr lang="zh-CN" altLang="en-US" dirty="0"/>
              <a:t>具体实现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CF4520-A213-4D37-8242-0AF94D81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96" y="133350"/>
            <a:ext cx="6962775" cy="6591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E77771-FBBA-47EC-A7BC-530321D95CAA}"/>
              </a:ext>
            </a:extLst>
          </p:cNvPr>
          <p:cNvSpPr txBox="1"/>
          <p:nvPr/>
        </p:nvSpPr>
        <p:spPr>
          <a:xfrm>
            <a:off x="1535837" y="3266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6D5EFB-EC7B-4FEB-8E62-D0E3798E3FD0}"/>
              </a:ext>
            </a:extLst>
          </p:cNvPr>
          <p:cNvSpPr txBox="1"/>
          <p:nvPr/>
        </p:nvSpPr>
        <p:spPr>
          <a:xfrm>
            <a:off x="1003481" y="2929631"/>
            <a:ext cx="3426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拿到当前 </a:t>
            </a:r>
            <a:r>
              <a:rPr lang="en-US" altLang="zh-CN" dirty="0"/>
              <a:t>type </a:t>
            </a:r>
            <a:r>
              <a:rPr lang="zh-CN" altLang="en-US" dirty="0"/>
              <a:t>对应的 </a:t>
            </a:r>
            <a:r>
              <a:rPr lang="en-US" altLang="zh-CN" dirty="0"/>
              <a:t>mutation </a:t>
            </a:r>
            <a:r>
              <a:rPr lang="zh-CN" altLang="en-US" dirty="0"/>
              <a:t>数组，使用 </a:t>
            </a:r>
            <a:r>
              <a:rPr lang="en-US" altLang="zh-CN" dirty="0"/>
              <a:t>_</a:t>
            </a:r>
            <a:r>
              <a:rPr lang="en-US" altLang="zh-CN" dirty="0" err="1"/>
              <a:t>withCommit</a:t>
            </a:r>
            <a:r>
              <a:rPr lang="en-US" altLang="zh-CN" dirty="0"/>
              <a:t> </a:t>
            </a:r>
            <a:r>
              <a:rPr lang="zh-CN" altLang="en-US" dirty="0"/>
              <a:t>包裹逐一执行，这样我们执行 </a:t>
            </a:r>
            <a:r>
              <a:rPr lang="en-US" altLang="zh-CN" dirty="0"/>
              <a:t>this.$</a:t>
            </a:r>
            <a:r>
              <a:rPr lang="en-US" altLang="zh-CN" dirty="0" err="1"/>
              <a:t>store.commit</a:t>
            </a:r>
            <a:r>
              <a:rPr lang="en-US" altLang="zh-CN" dirty="0"/>
              <a:t> </a:t>
            </a:r>
            <a:r>
              <a:rPr lang="zh-CN" altLang="en-US" dirty="0"/>
              <a:t>的时候会调用对应的 </a:t>
            </a:r>
            <a:r>
              <a:rPr lang="en-US" altLang="zh-CN" dirty="0"/>
              <a:t>mutation</a:t>
            </a:r>
            <a:r>
              <a:rPr lang="zh-CN" altLang="en-US" dirty="0"/>
              <a:t>，而且第一个参数是 </a:t>
            </a:r>
            <a:r>
              <a:rPr lang="en-US" altLang="zh-CN" dirty="0"/>
              <a:t>state</a:t>
            </a:r>
            <a:r>
              <a:rPr lang="zh-CN" altLang="en-US" dirty="0"/>
              <a:t>，然后再执行 </a:t>
            </a:r>
            <a:r>
              <a:rPr lang="en-US" altLang="zh-CN" dirty="0"/>
              <a:t>mutation </a:t>
            </a:r>
            <a:r>
              <a:rPr lang="zh-CN" altLang="en-US" dirty="0"/>
              <a:t>的订阅函数</a:t>
            </a:r>
          </a:p>
        </p:txBody>
      </p:sp>
    </p:spTree>
    <p:extLst>
      <p:ext uri="{BB962C8B-B14F-4D97-AF65-F5344CB8AC3E}">
        <p14:creationId xmlns:p14="http://schemas.microsoft.com/office/powerpoint/2010/main" val="110680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BAB04D-71A3-4491-9EA2-61C18A5E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541" y="0"/>
            <a:ext cx="525239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94BEC7-8529-4B4D-9172-27BFC2D33C7E}"/>
              </a:ext>
            </a:extLst>
          </p:cNvPr>
          <p:cNvSpPr txBox="1"/>
          <p:nvPr/>
        </p:nvSpPr>
        <p:spPr>
          <a:xfrm>
            <a:off x="1074198" y="1712060"/>
            <a:ext cx="488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 </a:t>
            </a:r>
            <a:r>
              <a:rPr lang="en-US" altLang="zh-CN" dirty="0"/>
              <a:t>commit </a:t>
            </a:r>
            <a:r>
              <a:rPr lang="zh-CN" altLang="en-US" dirty="0"/>
              <a:t>也是很类似的，对参数统一处理，拿到 </a:t>
            </a:r>
            <a:r>
              <a:rPr lang="en-US" altLang="zh-CN" dirty="0"/>
              <a:t>action </a:t>
            </a:r>
            <a:r>
              <a:rPr lang="zh-CN" altLang="en-US" dirty="0"/>
              <a:t>数组，如果长度大于一，用 </a:t>
            </a:r>
            <a:r>
              <a:rPr lang="en-US" altLang="zh-CN" dirty="0" err="1"/>
              <a:t>Promise.all</a:t>
            </a:r>
            <a:r>
              <a:rPr lang="en-US" altLang="zh-CN" dirty="0"/>
              <a:t> </a:t>
            </a:r>
            <a:r>
              <a:rPr lang="zh-CN" altLang="en-US" dirty="0"/>
              <a:t>包裹，否则直接执行，然后返回执行结果</a:t>
            </a:r>
          </a:p>
        </p:txBody>
      </p:sp>
    </p:spTree>
    <p:extLst>
      <p:ext uri="{BB962C8B-B14F-4D97-AF65-F5344CB8AC3E}">
        <p14:creationId xmlns:p14="http://schemas.microsoft.com/office/powerpoint/2010/main" val="57559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2C69E8-BE24-4A83-95F5-84F1DEFE5BEA}"/>
              </a:ext>
            </a:extLst>
          </p:cNvPr>
          <p:cNvSpPr txBox="1"/>
          <p:nvPr/>
        </p:nvSpPr>
        <p:spPr>
          <a:xfrm>
            <a:off x="1287262" y="134940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</a:t>
            </a:r>
            <a:r>
              <a:rPr lang="en-US" altLang="zh-CN" dirty="0"/>
              <a:t>state</a:t>
            </a:r>
            <a:r>
              <a:rPr lang="zh-CN" altLang="en-US" dirty="0"/>
              <a:t>和</a:t>
            </a:r>
            <a:r>
              <a:rPr lang="en-US" altLang="zh-CN" dirty="0"/>
              <a:t>getter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8D6260-FA94-4004-AAE9-97DED2BD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84" y="0"/>
            <a:ext cx="6401766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708F87-B105-4065-962C-BC14EA7C7842}"/>
              </a:ext>
            </a:extLst>
          </p:cNvPr>
          <p:cNvSpPr txBox="1"/>
          <p:nvPr/>
        </p:nvSpPr>
        <p:spPr>
          <a:xfrm>
            <a:off x="1176816" y="2707689"/>
            <a:ext cx="4120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设置一个新的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实例，用来保存 </a:t>
            </a:r>
            <a:r>
              <a:rPr lang="en-US" altLang="zh-CN" dirty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getter</a:t>
            </a:r>
            <a:r>
              <a:rPr lang="zh-CN" altLang="en-US" dirty="0"/>
              <a:t>，</a:t>
            </a:r>
            <a:r>
              <a:rPr lang="en-US" altLang="zh-CN" dirty="0"/>
              <a:t>getters </a:t>
            </a:r>
            <a:r>
              <a:rPr lang="zh-CN" altLang="en-US" dirty="0"/>
              <a:t>保存在计算属性中，会给 </a:t>
            </a:r>
            <a:r>
              <a:rPr lang="en-US" altLang="zh-CN" dirty="0"/>
              <a:t>getters </a:t>
            </a:r>
            <a:r>
              <a:rPr lang="zh-CN" altLang="en-US" dirty="0"/>
              <a:t>加一层代理，这样可以通过 </a:t>
            </a:r>
            <a:r>
              <a:rPr lang="en-US" altLang="zh-CN" dirty="0"/>
              <a:t>this.$</a:t>
            </a:r>
            <a:r>
              <a:rPr lang="en-US" altLang="zh-CN" dirty="0" err="1"/>
              <a:t>store.getters.xxx</a:t>
            </a:r>
            <a:r>
              <a:rPr lang="en-US" altLang="zh-CN" dirty="0"/>
              <a:t> </a:t>
            </a:r>
            <a:r>
              <a:rPr lang="zh-CN" altLang="en-US" dirty="0"/>
              <a:t>访问到，而且在执行 </a:t>
            </a:r>
            <a:r>
              <a:rPr lang="en-US" altLang="zh-CN" dirty="0"/>
              <a:t>getters </a:t>
            </a:r>
            <a:r>
              <a:rPr lang="zh-CN" altLang="en-US" dirty="0"/>
              <a:t>时只传入了 </a:t>
            </a:r>
            <a:r>
              <a:rPr lang="en-US" altLang="zh-CN" dirty="0"/>
              <a:t>store </a:t>
            </a:r>
            <a:r>
              <a:rPr lang="zh-CN" altLang="en-US" dirty="0"/>
              <a:t>参数，这个在上面的 </a:t>
            </a:r>
            <a:r>
              <a:rPr lang="en-US" altLang="zh-CN" dirty="0" err="1"/>
              <a:t>registerGetter</a:t>
            </a:r>
            <a:r>
              <a:rPr lang="en-US" altLang="zh-CN" dirty="0"/>
              <a:t> </a:t>
            </a:r>
            <a:r>
              <a:rPr lang="zh-CN" altLang="en-US" dirty="0"/>
              <a:t>已经做了处理，也是为什么我们的 </a:t>
            </a:r>
            <a:r>
              <a:rPr lang="en-US" altLang="zh-CN" dirty="0"/>
              <a:t>getters </a:t>
            </a:r>
            <a:r>
              <a:rPr lang="zh-CN" altLang="en-US" dirty="0"/>
              <a:t>可以拿到 </a:t>
            </a:r>
            <a:r>
              <a:rPr lang="en-US" altLang="zh-CN" dirty="0"/>
              <a:t>state getters </a:t>
            </a:r>
            <a:r>
              <a:rPr lang="en-US" altLang="zh-CN" dirty="0" err="1"/>
              <a:t>rootState</a:t>
            </a:r>
            <a:r>
              <a:rPr lang="en-US" altLang="zh-CN" dirty="0"/>
              <a:t> </a:t>
            </a:r>
            <a:r>
              <a:rPr lang="en-US" altLang="zh-CN" dirty="0" err="1"/>
              <a:t>rootGetters</a:t>
            </a:r>
            <a:r>
              <a:rPr lang="en-US" altLang="zh-CN" dirty="0"/>
              <a:t> </a:t>
            </a:r>
            <a:r>
              <a:rPr lang="zh-CN" altLang="en-US" dirty="0"/>
              <a:t>的原因。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最后，如果存在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oldVm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，解除对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state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的引用，等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dom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更新后把旧的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vue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实例销毁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98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391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中露</dc:creator>
  <cp:lastModifiedBy>王 中露</cp:lastModifiedBy>
  <cp:revision>6</cp:revision>
  <dcterms:created xsi:type="dcterms:W3CDTF">2021-03-21T13:23:45Z</dcterms:created>
  <dcterms:modified xsi:type="dcterms:W3CDTF">2021-03-21T14:16:04Z</dcterms:modified>
</cp:coreProperties>
</file>