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1"/>
    <p:restoredTop sz="93645"/>
  </p:normalViewPr>
  <p:slideViewPr>
    <p:cSldViewPr snapToGrid="0" snapToObjects="1">
      <p:cViewPr varScale="1">
        <p:scale>
          <a:sx n="116" d="100"/>
          <a:sy n="116" d="100"/>
        </p:scale>
        <p:origin x="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5D8B-1EC6-6949-821A-EBEACBA5190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E095-FFAD-1E45-A84C-D1447E0B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Django</a:t>
            </a:r>
            <a:r>
              <a:rPr lang="en-US" sz="3200" dirty="0" smtClean="0"/>
              <a:t> Forms, continued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Copy your solution from Monday to today’s directory</a:t>
            </a:r>
            <a:endParaRPr lang="en-US" sz="2000" dirty="0" smtClean="0"/>
          </a:p>
          <a:p>
            <a:r>
              <a:rPr lang="en-US" sz="2400" dirty="0" smtClean="0"/>
              <a:t>Update the Models registration sample solution to use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Forms.</a:t>
            </a:r>
          </a:p>
          <a:p>
            <a:pPr lvl="1"/>
            <a:r>
              <a:rPr lang="en-US" sz="2000" dirty="0" smtClean="0"/>
              <a:t>For each action  (</a:t>
            </a:r>
            <a:r>
              <a:rPr lang="en-US" sz="2000" dirty="0" err="1" smtClean="0"/>
              <a:t>create_student</a:t>
            </a:r>
            <a:r>
              <a:rPr lang="en-US" sz="2000" dirty="0" smtClean="0"/>
              <a:t>, </a:t>
            </a:r>
            <a:r>
              <a:rPr lang="en-US" sz="2000" dirty="0" err="1" smtClean="0"/>
              <a:t>create_course</a:t>
            </a:r>
            <a:r>
              <a:rPr lang="en-US" sz="2000" dirty="0" smtClean="0"/>
              <a:t>, </a:t>
            </a:r>
            <a:r>
              <a:rPr lang="en-US" sz="2000" dirty="0" err="1" smtClean="0"/>
              <a:t>register_student</a:t>
            </a:r>
            <a:r>
              <a:rPr lang="en-US" sz="2000" dirty="0" smtClean="0"/>
              <a:t>):</a:t>
            </a:r>
          </a:p>
          <a:p>
            <a:pPr lvl="2"/>
            <a:r>
              <a:rPr lang="en-US" sz="2000" dirty="0" smtClean="0"/>
              <a:t>Create a new form in </a:t>
            </a:r>
            <a:r>
              <a:rPr lang="en-US" sz="2000" dirty="0" err="1" smtClean="0">
                <a:latin typeface="Consolas"/>
                <a:cs typeface="Consolas"/>
              </a:rPr>
              <a:t>forms.py</a:t>
            </a:r>
            <a:r>
              <a:rPr lang="en-US" sz="2000" dirty="0" smtClean="0"/>
              <a:t>.</a:t>
            </a:r>
          </a:p>
          <a:p>
            <a:pPr lvl="3"/>
            <a:r>
              <a:rPr lang="en-US" dirty="0" smtClean="0"/>
              <a:t>Focus on necessary validation within your forms.</a:t>
            </a:r>
          </a:p>
          <a:p>
            <a:pPr lvl="2"/>
            <a:r>
              <a:rPr lang="en-US" sz="2000" dirty="0" smtClean="0"/>
              <a:t>Modify the action in </a:t>
            </a:r>
            <a:r>
              <a:rPr lang="en-US" sz="2000" dirty="0" err="1" smtClean="0">
                <a:latin typeface="Consolas"/>
                <a:cs typeface="Consolas"/>
              </a:rPr>
              <a:t>views.py</a:t>
            </a:r>
            <a:r>
              <a:rPr lang="en-US" sz="2000" dirty="0" smtClean="0"/>
              <a:t> to use the form.</a:t>
            </a:r>
          </a:p>
          <a:p>
            <a:pPr lvl="2"/>
            <a:r>
              <a:rPr lang="en-US" sz="2000" dirty="0" smtClean="0"/>
              <a:t>Optionally, modify </a:t>
            </a:r>
            <a:r>
              <a:rPr lang="en-US" sz="2000" dirty="0" smtClean="0">
                <a:latin typeface="Consolas"/>
                <a:cs typeface="Consolas"/>
              </a:rPr>
              <a:t>templates/</a:t>
            </a:r>
            <a:r>
              <a:rPr lang="en-US" sz="2000" dirty="0" err="1" smtClean="0">
                <a:latin typeface="Consolas"/>
                <a:cs typeface="Consolas"/>
              </a:rPr>
              <a:t>sio.html</a:t>
            </a:r>
            <a:r>
              <a:rPr lang="en-US" sz="2000" dirty="0" smtClean="0"/>
              <a:t> to use the form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Update to use </a:t>
            </a:r>
            <a:r>
              <a:rPr lang="en-US" sz="2400" dirty="0" err="1" smtClean="0"/>
              <a:t>ModelForms</a:t>
            </a:r>
            <a:endParaRPr lang="en-US" sz="2400" dirty="0" smtClean="0"/>
          </a:p>
          <a:p>
            <a:r>
              <a:rPr lang="en-US" sz="2400" dirty="0" smtClean="0"/>
              <a:t>Demonstrate more advanced validation:</a:t>
            </a:r>
          </a:p>
          <a:p>
            <a:pPr lvl="1"/>
            <a:r>
              <a:rPr lang="en-US" sz="2000" dirty="0" smtClean="0"/>
              <a:t>Add a telephone field to your Student model, require field to be in the format (555) 555-5555.</a:t>
            </a:r>
          </a:p>
          <a:p>
            <a:pPr lvl="1"/>
            <a:r>
              <a:rPr lang="en-US" sz="2000" dirty="0" smtClean="0"/>
              <a:t>Add a zip code field to your Student model.</a:t>
            </a:r>
          </a:p>
        </p:txBody>
      </p:sp>
    </p:spTree>
    <p:extLst>
      <p:ext uri="{BB962C8B-B14F-4D97-AF65-F5344CB8AC3E}">
        <p14:creationId xmlns:p14="http://schemas.microsoft.com/office/powerpoint/2010/main" val="25544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108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Using Django Forms, continued</vt:lpstr>
    </vt:vector>
  </TitlesOfParts>
  <Company>Carnegie Mellon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and template inheritance not-a-quiz</dc:title>
  <dc:creator>Charles Garrod</dc:creator>
  <cp:lastModifiedBy>Josh Sunshine</cp:lastModifiedBy>
  <cp:revision>17</cp:revision>
  <dcterms:created xsi:type="dcterms:W3CDTF">2014-09-22T14:40:54Z</dcterms:created>
  <dcterms:modified xsi:type="dcterms:W3CDTF">2017-09-27T13:00:30Z</dcterms:modified>
</cp:coreProperties>
</file>