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7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/>
    <p:restoredTop sz="94694"/>
  </p:normalViewPr>
  <p:slideViewPr>
    <p:cSldViewPr snapToGrid="0">
      <p:cViewPr varScale="1">
        <p:scale>
          <a:sx n="121" d="100"/>
          <a:sy n="121" d="100"/>
        </p:scale>
        <p:origin x="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A4231-A8E0-0EE1-A61B-CC74B613E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B4049-2CF3-9025-6D9B-69658F6D0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F044DD-E8CB-E15F-C640-8000FE18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4301F-D83D-F740-C2FF-6D1478910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032E5-B592-14BF-30FD-5FF49AD7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82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D9C17-902D-8EFF-D0B3-2184944EA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5760C7-738E-33D2-3B38-BA407F8BD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A009D-D568-4889-417C-251B7FAD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15805D-5405-317F-FAB3-83680D12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CD820-BCB0-D8D1-3532-FFEDF6C2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854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8FFF0B-3B52-7A86-7796-269FBDCD3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2EC158-F917-E1CF-AD6F-E335EF05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8E5229-A82D-9123-3AD7-BA77D634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7B634-ED69-003D-8CCA-2753351F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69DB1C-1B42-FE07-8DAD-7AD29BF25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969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D13EC-6810-60A5-AACC-6F9F695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1CF43-0325-35AF-6EFD-8FEF0742C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77C42-D4DF-E473-E658-3DF7E540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5A192-FB77-746D-ECD6-720801C2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88F8A-0A67-F374-398C-3C7035E2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602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272BC-F0A0-0BE1-C9CB-872BB590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99724-B804-E131-0B32-41C9B39A4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0B7C8-A24B-7470-01F9-4AFD7DF3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4BA983-24F1-B331-8E68-F4C68689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01089-0EA9-1C08-10FE-B1A2855F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57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91A16-25C8-2BC9-E760-FCAE6A6A2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9D25C7-2610-CDF6-3302-D18542FCA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CF87F-B07E-3B28-AD0B-77957A26F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3404BF-58CD-8E79-AD07-3B413787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86397E-09B6-7616-B786-5E87DBAF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AAF6CA-1FF7-2CBB-BA9C-5709E75D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084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29EDF-59BE-BAA4-2972-E74A00CC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71FE00-A6EA-07F4-AD51-C05F94BA9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7FD3B-33EC-946E-71BF-648CD794D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A6521A-BD98-08CE-3E6B-70F16C8A3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969AA5-03B7-BEEA-6617-04B135D3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4ED653-BE64-B78A-ED1D-4192E4CD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33CD4F-4D06-6DD7-D85E-741C852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112999-8A5A-1A78-D092-F443564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29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EC65E-8E9A-4F1D-8DFC-843F3C1BC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5D7C6-02A9-CC47-52C4-D1FA4FF87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FB79E5-64FF-2FF4-4BE9-41CC640A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AE9B92-0252-A4F9-AFFE-BC8FF5D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146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2DEC440-EF8E-7E60-6312-647D2335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492B7-AD77-65F2-15D4-500F078F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D1FD9-DDCE-96F2-B290-67458DF1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87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C0B56-3C7A-69EE-FC17-FC1164B9D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43C92-1D85-52F5-4E23-4A587EB6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FB23FC-6402-A359-A7EB-6D81FE25E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BF148D-63B3-63B1-145A-03C15EF5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B0751F-F1AB-5177-2FE7-F8435617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37391F-7DF7-6ABF-E818-7824439A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415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EE95-9B42-909F-AC6D-91BCDE9C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1D16-6659-5E80-B49D-8478EA1B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3A6B72-9F46-BF89-87D4-98FE876A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34070-544B-0E88-DA1E-6137B656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31232-9AD7-2A1F-CAA1-279645B8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1743B-B076-E7C9-A77D-D67CAE9A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003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0FA6E7-8A0D-CAF1-32C1-A71622D61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74B75-39CD-67F9-1495-FB0D51F88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00B5DD-3C08-BEFC-5DFB-741769A6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D5A4-3CA1-E644-B76E-AF782F66A9A5}" type="datetimeFigureOut">
              <a:rPr kumimoji="1" lang="zh-CN" altLang="en-US" smtClean="0"/>
              <a:t>2025/5/21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1A6A22-CE8A-FB44-E64C-136F0379F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9F4E47-644C-E500-DE4C-EAAB05FEA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5A4C-2692-EB46-B147-EF9A724D57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8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D59B3F6-B269-AE94-F444-D56F125BD28C}"/>
              </a:ext>
            </a:extLst>
          </p:cNvPr>
          <p:cNvSpPr txBox="1"/>
          <p:nvPr/>
        </p:nvSpPr>
        <p:spPr>
          <a:xfrm>
            <a:off x="1475392" y="603899"/>
            <a:ext cx="1882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latin typeface="Comic Neue" panose="02000000000000000000" pitchFamily="2" charset="0"/>
              </a:rPr>
              <a:t>Content of </a:t>
            </a:r>
          </a:p>
          <a:p>
            <a:pPr algn="ctr"/>
            <a:r>
              <a:rPr kumimoji="1" lang="en-US" altLang="zh-CN" b="1" dirty="0">
                <a:latin typeface="Comic Neue" panose="02000000000000000000" pitchFamily="2" charset="0"/>
              </a:rPr>
              <a:t>Every AI Agent </a:t>
            </a:r>
          </a:p>
          <a:p>
            <a:pPr algn="ctr"/>
            <a:r>
              <a:rPr kumimoji="1" lang="en-US" altLang="zh-CN" b="1" dirty="0">
                <a:latin typeface="Comic Neue" panose="02000000000000000000" pitchFamily="2" charset="0"/>
              </a:rPr>
              <a:t>Paper</a:t>
            </a:r>
            <a:endParaRPr kumimoji="1" lang="zh-CN" altLang="en-US" b="1" dirty="0">
              <a:latin typeface="Comic Neue" panose="02000000000000000000" pitchFamily="2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02515A3-BF83-DB17-F967-A81BC58C8F6A}"/>
              </a:ext>
            </a:extLst>
          </p:cNvPr>
          <p:cNvSpPr/>
          <p:nvPr/>
        </p:nvSpPr>
        <p:spPr>
          <a:xfrm>
            <a:off x="604911" y="337625"/>
            <a:ext cx="10800000" cy="5992837"/>
          </a:xfrm>
          <a:prstGeom prst="roundRect">
            <a:avLst>
              <a:gd name="adj" fmla="val 208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67B5172-4C95-2C43-042F-F77E33DE85F3}"/>
              </a:ext>
            </a:extLst>
          </p:cNvPr>
          <p:cNvCxnSpPr>
            <a:cxnSpLocks/>
          </p:cNvCxnSpPr>
          <p:nvPr/>
        </p:nvCxnSpPr>
        <p:spPr>
          <a:xfrm>
            <a:off x="801858" y="492369"/>
            <a:ext cx="322922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F211E11-0AE2-4AA9-6424-17439144A950}"/>
              </a:ext>
            </a:extLst>
          </p:cNvPr>
          <p:cNvCxnSpPr>
            <a:cxnSpLocks/>
          </p:cNvCxnSpPr>
          <p:nvPr/>
        </p:nvCxnSpPr>
        <p:spPr>
          <a:xfrm>
            <a:off x="801858" y="1638759"/>
            <a:ext cx="322922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ACA2B84A-C013-D35E-2B39-31E43F30032D}"/>
              </a:ext>
            </a:extLst>
          </p:cNvPr>
          <p:cNvCxnSpPr>
            <a:cxnSpLocks/>
          </p:cNvCxnSpPr>
          <p:nvPr/>
        </p:nvCxnSpPr>
        <p:spPr>
          <a:xfrm>
            <a:off x="4204800" y="819906"/>
            <a:ext cx="0" cy="5028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86C3E65-B0AC-ACE9-61F6-50C9E008E74C}"/>
              </a:ext>
            </a:extLst>
          </p:cNvPr>
          <p:cNvCxnSpPr>
            <a:cxnSpLocks/>
          </p:cNvCxnSpPr>
          <p:nvPr/>
        </p:nvCxnSpPr>
        <p:spPr>
          <a:xfrm>
            <a:off x="7804800" y="803279"/>
            <a:ext cx="0" cy="50615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8C9E0898-C6B8-0432-C559-49C946A09092}"/>
              </a:ext>
            </a:extLst>
          </p:cNvPr>
          <p:cNvSpPr txBox="1"/>
          <p:nvPr/>
        </p:nvSpPr>
        <p:spPr>
          <a:xfrm>
            <a:off x="1631642" y="17502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dirty="0">
                <a:latin typeface="Wawati SC" pitchFamily="82" charset="-122"/>
                <a:ea typeface="Wawati SC" pitchFamily="82" charset="-122"/>
                <a:cs typeface="StarLoveMarker" panose="02020300000000000000" pitchFamily="18" charset="-128"/>
              </a:rPr>
              <a:t>一堆一堆作者</a:t>
            </a:r>
            <a:endParaRPr kumimoji="1" lang="en-US" altLang="zh-CN" dirty="0">
              <a:latin typeface="Wawati SC" pitchFamily="82" charset="-122"/>
              <a:ea typeface="Wawati SC" pitchFamily="82" charset="-122"/>
              <a:cs typeface="StarLoveMarker" panose="02020300000000000000" pitchFamily="18" charset="-128"/>
            </a:endParaRPr>
          </a:p>
          <a:p>
            <a:pPr algn="ctr"/>
            <a:r>
              <a:rPr kumimoji="1" lang="en-US" altLang="zh-CN" dirty="0" err="1">
                <a:latin typeface="Wawati SC" pitchFamily="82" charset="-122"/>
                <a:ea typeface="Wawati SC" pitchFamily="82" charset="-122"/>
                <a:cs typeface="StarLoveMarker" panose="02020300000000000000" pitchFamily="18" charset="-128"/>
              </a:rPr>
              <a:t>xxx@xxx</a:t>
            </a:r>
            <a:endParaRPr kumimoji="1" lang="zh-CN" altLang="en-US" dirty="0">
              <a:latin typeface="Wawati SC" pitchFamily="82" charset="-122"/>
              <a:ea typeface="Wawati SC" pitchFamily="82" charset="-122"/>
              <a:cs typeface="StarLoveMarker" panose="02020300000000000000" pitchFamily="18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05C606A-A8F3-BAD5-C2AD-880241A7EA7B}"/>
              </a:ext>
            </a:extLst>
          </p:cNvPr>
          <p:cNvSpPr txBox="1"/>
          <p:nvPr/>
        </p:nvSpPr>
        <p:spPr>
          <a:xfrm>
            <a:off x="1864978" y="2328760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Comic Neue" panose="02000000000000000000" pitchFamily="2" charset="0"/>
              </a:rPr>
              <a:t>Abstract</a:t>
            </a:r>
            <a:endParaRPr kumimoji="1" lang="zh-CN" altLang="en-US" b="1" dirty="0">
              <a:latin typeface="Comic Neue" panose="02000000000000000000" pitchFamily="2" charset="0"/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D7A268D7-E325-B03C-CA86-91A420B33CB6}"/>
              </a:ext>
            </a:extLst>
          </p:cNvPr>
          <p:cNvSpPr/>
          <p:nvPr/>
        </p:nvSpPr>
        <p:spPr>
          <a:xfrm>
            <a:off x="1088612" y="2733298"/>
            <a:ext cx="2757487" cy="1086532"/>
          </a:xfrm>
          <a:prstGeom prst="roundRect">
            <a:avLst>
              <a:gd name="adj" fmla="val 208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E4A799-B3DC-BD1C-9A01-BCF65D515049}"/>
              </a:ext>
            </a:extLst>
          </p:cNvPr>
          <p:cNvSpPr txBox="1"/>
          <p:nvPr/>
        </p:nvSpPr>
        <p:spPr>
          <a:xfrm>
            <a:off x="924656" y="3832845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mic Neue" panose="02000000000000000000" pitchFamily="2" charset="0"/>
              </a:rPr>
              <a:t>Introduction</a:t>
            </a:r>
            <a:endParaRPr kumimoji="1" lang="zh-CN" altLang="en-US" sz="2400" b="1" dirty="0">
              <a:latin typeface="Comic Neue" panose="02000000000000000000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77C2F51-B782-F10E-F2C9-F8F25C78B5A1}"/>
              </a:ext>
            </a:extLst>
          </p:cNvPr>
          <p:cNvSpPr txBox="1"/>
          <p:nvPr/>
        </p:nvSpPr>
        <p:spPr>
          <a:xfrm>
            <a:off x="1088611" y="2789061"/>
            <a:ext cx="2757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mic Neue" panose="02000000000000000000" pitchFamily="2" charset="0"/>
              </a:rPr>
              <a:t>LLM summary:</a:t>
            </a:r>
          </a:p>
          <a:p>
            <a:r>
              <a:rPr kumimoji="1" lang="en-US" altLang="zh-CN" b="1" dirty="0">
                <a:latin typeface="Comic Neue" panose="02000000000000000000" pitchFamily="2" charset="0"/>
              </a:rPr>
              <a:t> </a:t>
            </a:r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请根据我给你的内容给我简洁的摘要，使用英语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C6CCED6B-BB3F-44D6-5D2F-558B871390E9}"/>
              </a:ext>
            </a:extLst>
          </p:cNvPr>
          <p:cNvSpPr/>
          <p:nvPr/>
        </p:nvSpPr>
        <p:spPr>
          <a:xfrm>
            <a:off x="1050199" y="4904062"/>
            <a:ext cx="2757487" cy="1086532"/>
          </a:xfrm>
          <a:prstGeom prst="roundRect">
            <a:avLst>
              <a:gd name="adj" fmla="val 208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F18CE2D-0656-EF15-D52C-5EB4F05A1642}"/>
              </a:ext>
            </a:extLst>
          </p:cNvPr>
          <p:cNvSpPr txBox="1"/>
          <p:nvPr/>
        </p:nvSpPr>
        <p:spPr>
          <a:xfrm>
            <a:off x="1088611" y="4959825"/>
            <a:ext cx="2468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Comic Neue" panose="02000000000000000000" pitchFamily="2" charset="0"/>
              </a:rPr>
              <a:t>Deep Research:</a:t>
            </a:r>
          </a:p>
          <a:p>
            <a:r>
              <a:rPr kumimoji="1" lang="en-US" altLang="zh-CN" b="1" dirty="0">
                <a:latin typeface="Wawati SC" pitchFamily="82" charset="-122"/>
                <a:ea typeface="Wawati SC" pitchFamily="82" charset="-122"/>
              </a:rPr>
              <a:t>  </a:t>
            </a:r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根据我的内容，给我</a:t>
            </a:r>
            <a:endParaRPr kumimoji="1" lang="en-US" altLang="zh-CN" b="1" dirty="0">
              <a:latin typeface="Wawati SC" pitchFamily="82" charset="-122"/>
              <a:ea typeface="Wawati SC" pitchFamily="82" charset="-122"/>
            </a:endParaRPr>
          </a:p>
          <a:p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相关的参考文献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17AC70AD-A259-28DD-A358-7231CA386482}"/>
              </a:ext>
            </a:extLst>
          </p:cNvPr>
          <p:cNvSpPr/>
          <p:nvPr/>
        </p:nvSpPr>
        <p:spPr>
          <a:xfrm>
            <a:off x="4907412" y="2233216"/>
            <a:ext cx="2016444" cy="1029959"/>
          </a:xfrm>
          <a:prstGeom prst="roundRect">
            <a:avLst>
              <a:gd name="adj" fmla="val 2085"/>
            </a:avLst>
          </a:prstGeom>
          <a:noFill/>
          <a:ln w="28575">
            <a:gradFill flip="none" rotWithShape="1">
              <a:gsLst>
                <a:gs pos="0">
                  <a:srgbClr val="AA37AA"/>
                </a:gs>
                <a:gs pos="48000">
                  <a:schemeClr val="accent4">
                    <a:lumMod val="97000"/>
                    <a:lumOff val="3000"/>
                  </a:schemeClr>
                </a:gs>
                <a:gs pos="81000">
                  <a:schemeClr val="accent4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48C55E5-459F-90DA-F2DE-FA17EA355B82}"/>
              </a:ext>
            </a:extLst>
          </p:cNvPr>
          <p:cNvSpPr txBox="1"/>
          <p:nvPr/>
        </p:nvSpPr>
        <p:spPr>
          <a:xfrm>
            <a:off x="4204800" y="492369"/>
            <a:ext cx="36438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Comic Neue" panose="02000000000000000000" pitchFamily="2" charset="0"/>
              </a:rPr>
              <a:t>(Single/Multi-)</a:t>
            </a:r>
          </a:p>
          <a:p>
            <a:r>
              <a:rPr kumimoji="1" lang="en-US" altLang="zh-CN" sz="1600" b="1" dirty="0" err="1">
                <a:latin typeface="Comic Neue" panose="02000000000000000000" pitchFamily="2" charset="0"/>
              </a:rPr>
              <a:t>AgentSociety</a:t>
            </a:r>
            <a:r>
              <a:rPr kumimoji="1" lang="en-US" altLang="zh-CN" sz="1600" b="1" dirty="0">
                <a:latin typeface="Comic Neue" panose="02000000000000000000" pitchFamily="2" charset="0"/>
              </a:rPr>
              <a:t>/Community/Square/</a:t>
            </a:r>
          </a:p>
          <a:p>
            <a:r>
              <a:rPr kumimoji="1" lang="en-US" altLang="zh-CN" sz="1600" b="1" dirty="0">
                <a:latin typeface="Comic Neue" panose="02000000000000000000" pitchFamily="2" charset="0"/>
              </a:rPr>
              <a:t>Group/Circle/Triangle… </a:t>
            </a:r>
          </a:p>
          <a:p>
            <a:r>
              <a:rPr kumimoji="1" lang="en-US" altLang="zh-CN" sz="1600" b="1" dirty="0">
                <a:latin typeface="Comic Neue" panose="02000000000000000000" pitchFamily="2" charset="0"/>
              </a:rPr>
              <a:t>(Self-)</a:t>
            </a:r>
          </a:p>
          <a:p>
            <a:r>
              <a:rPr kumimoji="1" lang="en-US" altLang="zh-CN" sz="1600" b="1" dirty="0">
                <a:latin typeface="Comic Neue" panose="02000000000000000000" pitchFamily="2" charset="0"/>
              </a:rPr>
              <a:t>Debate/Discuss/Vote/Negotiate…</a:t>
            </a:r>
            <a:endParaRPr kumimoji="1" lang="zh-CN" altLang="en-US" sz="1600" b="1" dirty="0">
              <a:latin typeface="Comic Neue" panose="02000000000000000000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B57814-F765-CB4B-8FA2-3C6093ABC7A8}"/>
              </a:ext>
            </a:extLst>
          </p:cNvPr>
          <p:cNvSpPr txBox="1"/>
          <p:nvPr/>
        </p:nvSpPr>
        <p:spPr>
          <a:xfrm>
            <a:off x="4430491" y="3309467"/>
            <a:ext cx="3148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色彩丰富的图，别忘了</a:t>
            </a:r>
            <a:r>
              <a:rPr kumimoji="1" lang="en-US" altLang="zh-CN" b="1" dirty="0">
                <a:latin typeface="Wawati SC" pitchFamily="82" charset="-122"/>
                <a:ea typeface="Wawati SC" pitchFamily="82" charset="-122"/>
              </a:rPr>
              <a:t>emoji</a:t>
            </a:r>
            <a:endParaRPr kumimoji="1" lang="zh-CN" altLang="en-US" b="1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43305595-675F-BF96-B071-1A71D928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452397" y="1834841"/>
            <a:ext cx="2819288" cy="271422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6F37A1EA-2B11-0D06-535C-6D31A8F2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543043" y="3697134"/>
            <a:ext cx="2819288" cy="27142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B74EBB4-B470-7388-CA88-87BF0F7500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543043" y="4056993"/>
            <a:ext cx="2819288" cy="271422"/>
          </a:xfrm>
          <a:prstGeom prst="rect">
            <a:avLst/>
          </a:prstGeom>
        </p:spPr>
      </p:pic>
      <p:sp>
        <p:nvSpPr>
          <p:cNvPr id="49" name="圆角矩形 48">
            <a:extLst>
              <a:ext uri="{FF2B5EF4-FFF2-40B4-BE49-F238E27FC236}">
                <a16:creationId xmlns:a16="http://schemas.microsoft.com/office/drawing/2014/main" id="{D344B186-D60D-7ABF-8FF2-AFD308B4F1D1}"/>
              </a:ext>
            </a:extLst>
          </p:cNvPr>
          <p:cNvSpPr/>
          <p:nvPr/>
        </p:nvSpPr>
        <p:spPr>
          <a:xfrm>
            <a:off x="4385297" y="4416853"/>
            <a:ext cx="3246892" cy="982837"/>
          </a:xfrm>
          <a:prstGeom prst="roundRect">
            <a:avLst>
              <a:gd name="adj" fmla="val 208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04002F8-C645-F795-C250-87063E2CF700}"/>
              </a:ext>
            </a:extLst>
          </p:cNvPr>
          <p:cNvSpPr txBox="1"/>
          <p:nvPr/>
        </p:nvSpPr>
        <p:spPr>
          <a:xfrm>
            <a:off x="5010242" y="5488128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一个大表，</a:t>
            </a:r>
            <a:r>
              <a:rPr kumimoji="1" lang="en-US" altLang="zh-CN" b="1" dirty="0">
                <a:latin typeface="Wawati SC" pitchFamily="82" charset="-122"/>
                <a:ea typeface="Wawati SC" pitchFamily="82" charset="-122"/>
              </a:rPr>
              <a:t>ours</a:t>
            </a:r>
            <a:r>
              <a:rPr kumimoji="1" lang="zh-CN" altLang="en-US" b="1" dirty="0">
                <a:latin typeface="Wawati SC" pitchFamily="82" charset="-122"/>
                <a:ea typeface="Wawati SC" pitchFamily="82" charset="-122"/>
              </a:rPr>
              <a:t>好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F9E29BF-0072-4011-F8D1-78E9FE65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505990" y="4521109"/>
            <a:ext cx="1080425" cy="271422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C8A34BA8-EF6D-9849-84D4-CD2D8988B3E7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4517053" y="4795047"/>
            <a:ext cx="1080425" cy="271422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F565790C-AA41-1DE9-4D83-960B5364C345}"/>
              </a:ext>
            </a:extLst>
          </p:cNvPr>
          <p:cNvSpPr txBox="1"/>
          <p:nvPr/>
        </p:nvSpPr>
        <p:spPr>
          <a:xfrm>
            <a:off x="5766367" y="4492290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✅</a:t>
            </a:r>
            <a:endParaRPr kumimoji="1" lang="zh-CN" altLang="en-US" sz="11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6E8C0B9-ACB1-F637-2600-1B0790635670}"/>
              </a:ext>
            </a:extLst>
          </p:cNvPr>
          <p:cNvSpPr txBox="1"/>
          <p:nvPr/>
        </p:nvSpPr>
        <p:spPr>
          <a:xfrm>
            <a:off x="6399962" y="5077102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✅</a:t>
            </a:r>
            <a:endParaRPr kumimoji="1" lang="zh-CN" altLang="en-US" sz="11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26AECD0-6CF9-350E-9147-D7C2F3BC572F}"/>
              </a:ext>
            </a:extLst>
          </p:cNvPr>
          <p:cNvSpPr txBox="1"/>
          <p:nvPr/>
        </p:nvSpPr>
        <p:spPr>
          <a:xfrm>
            <a:off x="5766367" y="5077102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✅</a:t>
            </a:r>
            <a:endParaRPr kumimoji="1" lang="zh-CN" altLang="en-US" sz="11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FD925E2-BFE4-E9ED-A418-2FD8549404EC}"/>
              </a:ext>
            </a:extLst>
          </p:cNvPr>
          <p:cNvSpPr txBox="1"/>
          <p:nvPr/>
        </p:nvSpPr>
        <p:spPr>
          <a:xfrm>
            <a:off x="7022335" y="5077102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✅</a:t>
            </a:r>
            <a:endParaRPr kumimoji="1" lang="zh-CN" altLang="en-US" sz="11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2C29140-7B36-404B-B21F-77D41E1435CD}"/>
              </a:ext>
            </a:extLst>
          </p:cNvPr>
          <p:cNvSpPr txBox="1"/>
          <p:nvPr/>
        </p:nvSpPr>
        <p:spPr>
          <a:xfrm>
            <a:off x="6396211" y="4767076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✅</a:t>
            </a:r>
            <a:endParaRPr kumimoji="1" lang="zh-CN" altLang="en-US" sz="11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C0FF192-B42E-60C9-1BF7-04AC1A2E3CB7}"/>
              </a:ext>
            </a:extLst>
          </p:cNvPr>
          <p:cNvSpPr txBox="1"/>
          <p:nvPr/>
        </p:nvSpPr>
        <p:spPr>
          <a:xfrm>
            <a:off x="7022335" y="4767076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❌</a:t>
            </a:r>
            <a:endParaRPr kumimoji="1" lang="zh-CN" altLang="en-US" sz="11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F776724-0ADF-9A5A-337D-E6C644A0CEE6}"/>
              </a:ext>
            </a:extLst>
          </p:cNvPr>
          <p:cNvSpPr txBox="1"/>
          <p:nvPr/>
        </p:nvSpPr>
        <p:spPr>
          <a:xfrm>
            <a:off x="5766367" y="4767076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❌</a:t>
            </a:r>
            <a:endParaRPr kumimoji="1" lang="zh-CN" altLang="en-US" sz="11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10A52F6-7AC1-AA21-F43D-CA089DBEBE85}"/>
              </a:ext>
            </a:extLst>
          </p:cNvPr>
          <p:cNvSpPr txBox="1"/>
          <p:nvPr/>
        </p:nvSpPr>
        <p:spPr>
          <a:xfrm>
            <a:off x="6398086" y="4492290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❌</a:t>
            </a:r>
            <a:endParaRPr kumimoji="1" lang="zh-CN" altLang="en-US" sz="11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070B7C56-A7C9-E2A0-F2C2-26593A56CC6F}"/>
              </a:ext>
            </a:extLst>
          </p:cNvPr>
          <p:cNvSpPr txBox="1"/>
          <p:nvPr/>
        </p:nvSpPr>
        <p:spPr>
          <a:xfrm>
            <a:off x="7022335" y="4492290"/>
            <a:ext cx="5528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❌</a:t>
            </a:r>
            <a:endParaRPr kumimoji="1"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8EC1A00-8512-81A1-E68E-55B9735C14E2}"/>
              </a:ext>
            </a:extLst>
          </p:cNvPr>
          <p:cNvSpPr txBox="1"/>
          <p:nvPr/>
        </p:nvSpPr>
        <p:spPr>
          <a:xfrm>
            <a:off x="992330" y="4187584"/>
            <a:ext cx="2693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Wawati SC" pitchFamily="82" charset="-122"/>
                <a:ea typeface="Wawati SC" pitchFamily="82" charset="-122"/>
              </a:rPr>
              <a:t>受心理学</a:t>
            </a:r>
            <a:r>
              <a:rPr lang="en-US" altLang="zh-CN" sz="1400" dirty="0">
                <a:latin typeface="Wawati SC" pitchFamily="82" charset="-122"/>
                <a:ea typeface="Wawati SC" pitchFamily="82" charset="-122"/>
              </a:rPr>
              <a:t>/</a:t>
            </a:r>
            <a:r>
              <a:rPr lang="zh-CN" altLang="en-US" sz="1400" dirty="0">
                <a:latin typeface="Wawati SC" pitchFamily="82" charset="-122"/>
                <a:ea typeface="Wawati SC" pitchFamily="82" charset="-122"/>
              </a:rPr>
              <a:t>认知科学</a:t>
            </a:r>
            <a:r>
              <a:rPr lang="en-US" altLang="zh-CN" sz="1400" dirty="0">
                <a:latin typeface="Wawati SC" pitchFamily="82" charset="-122"/>
                <a:ea typeface="Wawati SC" pitchFamily="82" charset="-122"/>
              </a:rPr>
              <a:t>/</a:t>
            </a:r>
            <a:r>
              <a:rPr lang="zh-CN" altLang="en-US" sz="1400" dirty="0">
                <a:latin typeface="Wawati SC" pitchFamily="82" charset="-122"/>
                <a:ea typeface="Wawati SC" pitchFamily="82" charset="-122"/>
              </a:rPr>
              <a:t>科幻</a:t>
            </a:r>
            <a:r>
              <a:rPr lang="en-US" altLang="zh-CN" sz="1400" dirty="0">
                <a:latin typeface="Wawati SC" pitchFamily="82" charset="-122"/>
                <a:ea typeface="Wawati SC" pitchFamily="82" charset="-122"/>
              </a:rPr>
              <a:t>...  </a:t>
            </a:r>
            <a:r>
              <a:rPr lang="zh-CN" altLang="en-US" sz="1400" dirty="0">
                <a:latin typeface="Wawati SC" pitchFamily="82" charset="-122"/>
                <a:ea typeface="Wawati SC" pitchFamily="82" charset="-122"/>
              </a:rPr>
              <a:t>启发</a:t>
            </a: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34BC227A-030F-250D-9241-FCAF40B134C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34372" y="4521109"/>
            <a:ext cx="2819288" cy="271422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B3233C40-91DF-F5BB-77BC-EB172A163C37}"/>
              </a:ext>
            </a:extLst>
          </p:cNvPr>
          <p:cNvSpPr txBox="1"/>
          <p:nvPr/>
        </p:nvSpPr>
        <p:spPr>
          <a:xfrm>
            <a:off x="8082409" y="603899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omic Neue" panose="02000000000000000000" pitchFamily="2" charset="0"/>
              </a:rPr>
              <a:t>Conclusion</a:t>
            </a:r>
            <a:endParaRPr kumimoji="1" lang="zh-CN" altLang="en-US" sz="2400" b="1" dirty="0">
              <a:latin typeface="Comic Neue" panose="02000000000000000000" pitchFamily="2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407D31F3-D212-5EAC-3133-95D54A582706}"/>
              </a:ext>
            </a:extLst>
          </p:cNvPr>
          <p:cNvSpPr txBox="1"/>
          <p:nvPr/>
        </p:nvSpPr>
        <p:spPr>
          <a:xfrm>
            <a:off x="4764685" y="50175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Wawati SC" pitchFamily="82" charset="-122"/>
                <a:ea typeface="Wawati SC" pitchFamily="82" charset="-122"/>
              </a:rPr>
              <a:t>ours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909C61A-98DA-3BBE-1231-D9E452680087}"/>
              </a:ext>
            </a:extLst>
          </p:cNvPr>
          <p:cNvSpPr txBox="1"/>
          <p:nvPr/>
        </p:nvSpPr>
        <p:spPr>
          <a:xfrm>
            <a:off x="8711278" y="1217955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atin typeface="Wawati SC" pitchFamily="82" charset="-122"/>
                <a:ea typeface="Wawati SC" pitchFamily="82" charset="-122"/>
              </a:rPr>
              <a:t>SOTA!</a:t>
            </a:r>
            <a:endParaRPr kumimoji="1" lang="zh-CN" altLang="en-US" sz="3600" b="1" dirty="0">
              <a:latin typeface="Wawati SC" pitchFamily="82" charset="-122"/>
              <a:ea typeface="Wawati SC" pitchFamily="82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04CC465-90E0-E52B-6A64-30909B382FB9}"/>
              </a:ext>
            </a:extLst>
          </p:cNvPr>
          <p:cNvSpPr txBox="1"/>
          <p:nvPr/>
        </p:nvSpPr>
        <p:spPr>
          <a:xfrm>
            <a:off x="8081748" y="2033161"/>
            <a:ext cx="1284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mic Neue" panose="02000000000000000000" pitchFamily="2" charset="0"/>
              </a:rPr>
              <a:t>Appendix:</a:t>
            </a:r>
            <a:endParaRPr kumimoji="1" lang="zh-CN" altLang="en-US" sz="2000" b="1" dirty="0">
              <a:latin typeface="Comic Neue" panose="02000000000000000000" pitchFamily="2" charset="0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CC820385-E56E-1A3D-67AA-2796C4FB6845}"/>
              </a:ext>
            </a:extLst>
          </p:cNvPr>
          <p:cNvSpPr/>
          <p:nvPr/>
        </p:nvSpPr>
        <p:spPr>
          <a:xfrm>
            <a:off x="8148843" y="2563292"/>
            <a:ext cx="2757487" cy="3294168"/>
          </a:xfrm>
          <a:prstGeom prst="roundRect">
            <a:avLst>
              <a:gd name="adj" fmla="val 2085"/>
            </a:avLst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088C523-517D-6455-1990-901C4A29EC04}"/>
              </a:ext>
            </a:extLst>
          </p:cNvPr>
          <p:cNvSpPr txBox="1"/>
          <p:nvPr/>
        </p:nvSpPr>
        <p:spPr>
          <a:xfrm>
            <a:off x="8800053" y="2680095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000" b="1" dirty="0">
                <a:latin typeface="Comic Neue" panose="02000000000000000000" pitchFamily="2" charset="0"/>
              </a:rPr>
              <a:t>Prompts</a:t>
            </a:r>
            <a:endParaRPr kumimoji="1" lang="zh-CN" altLang="en-US" sz="2000" b="1" dirty="0">
              <a:latin typeface="Comic Neue" panose="02000000000000000000" pitchFamily="2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51484C3A-B9FC-53DC-DC59-A21D4F25742B}"/>
              </a:ext>
            </a:extLst>
          </p:cNvPr>
          <p:cNvSpPr txBox="1"/>
          <p:nvPr/>
        </p:nvSpPr>
        <p:spPr>
          <a:xfrm>
            <a:off x="8335195" y="3078634"/>
            <a:ext cx="2266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Wawati SC" pitchFamily="82" charset="-122"/>
                <a:ea typeface="Wawati SC" pitchFamily="82" charset="-122"/>
              </a:rPr>
              <a:t>Assuming that you are XXX, ...</a:t>
            </a:r>
            <a:endParaRPr kumimoji="1" lang="zh-CN" altLang="en-US" b="1" dirty="0">
              <a:latin typeface="Wawati SC" pitchFamily="82" charset="-122"/>
              <a:ea typeface="Wawati SC" pitchFamily="82" charset="-122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BA94FA27-4D9A-A76D-D07B-37200681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8225467" y="3787661"/>
            <a:ext cx="2639383" cy="254102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1B023A90-BAD2-348A-F5DF-EC75F358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8243275" y="4137196"/>
            <a:ext cx="2639383" cy="254102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8C931E8C-DC66-282F-9A38-BE430D66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8225467" y="4511151"/>
            <a:ext cx="2639383" cy="254102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F183E530-0840-36D2-27C1-3DE1C217617A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8221302" y="4877653"/>
            <a:ext cx="2639383" cy="254102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CBA76A34-D25A-437C-2067-42985FFCB4C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8243209" y="5280342"/>
            <a:ext cx="2639383" cy="254102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401239EA-9CA0-276E-EF6B-01CFD51D407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998557" y="2553134"/>
            <a:ext cx="302996" cy="248889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0A1A52B6-0565-3908-8D91-13AEABCE39B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</a:blip>
          <a:stretch>
            <a:fillRect/>
          </a:stretch>
        </p:blipFill>
        <p:spPr>
          <a:xfrm>
            <a:off x="5010242" y="2283574"/>
            <a:ext cx="279626" cy="2568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FD363E2-D38F-937A-1AF7-3E4F749EB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6789" y="2396619"/>
            <a:ext cx="279626" cy="251664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391842FA-BF64-AD70-48D0-FD69FD1C9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553" y="2716807"/>
            <a:ext cx="636002" cy="49031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7D4FF661-87BA-03CB-9433-C9BC6013D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4789" y="2291126"/>
            <a:ext cx="333799" cy="315825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D10BF129-E062-83C4-AFC1-42B0AC9407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26706" y="2319363"/>
            <a:ext cx="852676" cy="8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27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125</Words>
  <Application>Microsoft Macintosh PowerPoint</Application>
  <PresentationFormat>宽屏</PresentationFormat>
  <Paragraphs>35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Wawati SC</vt:lpstr>
      <vt:lpstr>Arial</vt:lpstr>
      <vt:lpstr>Comic Neue</vt:lpstr>
      <vt:lpstr>Office 主题​​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of Every AI Agent Paper  </dc:title>
  <dc:subject/>
  <dc:creator>Little_Red_Pig</dc:creator>
  <cp:keywords/>
  <dc:description/>
  <cp:lastModifiedBy>Zhikai Zhao</cp:lastModifiedBy>
  <cp:revision>61</cp:revision>
  <dcterms:created xsi:type="dcterms:W3CDTF">2025-05-15T06:43:02Z</dcterms:created>
  <dcterms:modified xsi:type="dcterms:W3CDTF">2025-05-21T11:20:46Z</dcterms:modified>
  <cp:category/>
</cp:coreProperties>
</file>