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6" r:id="rId11"/>
    <p:sldId id="287" r:id="rId12"/>
    <p:sldId id="289" r:id="rId13"/>
    <p:sldId id="290" r:id="rId14"/>
    <p:sldId id="283" r:id="rId15"/>
    <p:sldId id="284" r:id="rId16"/>
    <p:sldId id="28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" initials="d" lastIdx="1" clrIdx="0">
    <p:extLst>
      <p:ext uri="{19B8F6BF-5375-455C-9EA6-DF929625EA0E}">
        <p15:presenceInfo xmlns:p15="http://schemas.microsoft.com/office/powerpoint/2012/main" userId="d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lý người dùng,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học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lý người dùng,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học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B590-0B01-4ED1-BDA6-1F123633F7D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72D25-09E5-40D2-B5B1-ADBAC19F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4486-8A6B-41AF-908E-15DFD8FBB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CE1FC-929A-49E9-96E6-5657CEC3B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4D86-7AD2-4188-98D0-8F5A6579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A2A2-E99D-4CAF-A2AB-6DDFA19D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E60F-41FC-420F-B7E5-F8876C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A5F5-715E-46DE-9783-B3BAABB2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664A-7801-4BAC-986A-A336FC65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B837-D49D-4B15-9FB6-3EB4CC57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4EE8-1C19-4922-861C-6467CFCB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EAA5-04C3-404F-B08D-53887B2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FF5FC-B4DA-45C6-89D0-9C8AF083A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9D727-6DC3-49A2-AB72-9F75AFA79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0901-D82C-41EB-B7A2-DAE11A82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331B-B548-4150-A8A4-2F45F475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0C2F-DDC5-4C28-A927-62E1AC8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55CE-0159-4F14-BD5F-84FB907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B0F7-72DE-4A25-AD2C-CEB7880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DB2C-ED72-4CFD-9303-0EEE95D9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CF60-A91F-465D-AD11-999FD154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2518-8576-442A-AABF-5C0B0A52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B7A4-EF2F-4A2D-AECB-F1D441B1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3BA1-9110-4814-BD37-333C535D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088C-A6E0-4447-9847-CF4333FC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5D70-0702-4DFC-B887-C12A226D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76E8-67D4-4730-891F-5495FCE3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8FD-31B8-466F-B906-E467E30A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A740-7A6C-4C53-906E-E5B23555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09780-51D7-4CD3-9F45-143AFBF1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4B32-28B7-42E1-84D2-9E22204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99F8-5C8D-4C49-90CE-812C4DFC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01D1-86AD-4A35-BA7A-50C499C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726-C59B-4809-8F9A-8F2D850E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EC4B-0C20-4D4F-9291-41235873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783DC-A809-45AB-8B4F-41F5DF69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0DBEA-0160-4BE9-A044-C70F2D3F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6DDF5-9242-468D-8BAA-FDBE62CA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8AEF-91CF-4866-9759-3342A3D2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9E47C-F304-43B6-91B9-E1B35517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FF664-CF12-4FCF-AD2D-547E5FEF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0654-B53A-4A80-B451-5EA2ED93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6490F-2399-434A-91D9-52A44186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12F46-FC1A-407B-8253-0C841CF4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64F2B-9EE6-4303-842A-741AE91F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B1E2-13B1-4C5B-B6C6-77CD18C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CC4C-430F-4E24-B9D0-CEFF8F05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F55F-271B-44A1-A501-8C4312E4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2334-CA85-4FD0-A7D5-A706FF40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3556-31EC-4DC7-8B83-3680C133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4DE8-6B9B-48C3-996B-731E134A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9779-0D8F-4A4E-9411-5396F5BC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091E-AD34-454D-802E-4E03BFD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4B4A-E37C-45B9-BC46-CCED7943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EA9-DED4-4680-85A6-C9F75459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26FC8-4FC3-43A0-A754-3D9D4AD8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614E-9FFC-45E1-99C9-ADECDF68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720C-A8DA-423E-8500-305BE23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C5E0-DE8B-4594-901E-F4F33A49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0FAD-35DE-4BBF-B337-142A3519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BEF9-583A-4507-AA8F-58B0BAE4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D67A7-985F-4ECE-9C19-C541697D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6466-25C4-4613-90DB-4BAFA9D2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32-9C4E-421E-BC0F-7B95CEA3710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2C8B-BC93-4688-A938-99BDF24AC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CEC5-DEFE-4E33-99D2-DE0F4FE4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79643-E028-4E70-90B8-67A487C108C1}"/>
              </a:ext>
            </a:extLst>
          </p:cNvPr>
          <p:cNvSpPr/>
          <p:nvPr/>
        </p:nvSpPr>
        <p:spPr>
          <a:xfrm>
            <a:off x="682059" y="3726755"/>
            <a:ext cx="10827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TRẮC NGHIỆM TRỰC TUYẾN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49C30-987C-4D5D-A119-F4A52AA579A2}"/>
              </a:ext>
            </a:extLst>
          </p:cNvPr>
          <p:cNvSpPr/>
          <p:nvPr/>
        </p:nvSpPr>
        <p:spPr>
          <a:xfrm>
            <a:off x="501664" y="4954812"/>
            <a:ext cx="5010835" cy="105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>
              <a:lnSpc>
                <a:spcPct val="150000"/>
              </a:lnSpc>
            </a:pP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983">
              <a:lnSpc>
                <a:spcPct val="150000"/>
              </a:lnSpc>
            </a:pP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7355213" y="4954812"/>
            <a:ext cx="4683282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>
              <a:lnSpc>
                <a:spcPct val="150000"/>
              </a:lnSpc>
            </a:pP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Thanh Tâm - 1624801040051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3754359" y="2427726"/>
            <a:ext cx="4683282" cy="62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GB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TỐT NGHIỆP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4E924-FD05-49E5-82C7-8AD971DC3903}"/>
              </a:ext>
            </a:extLst>
          </p:cNvPr>
          <p:cNvSpPr/>
          <p:nvPr/>
        </p:nvSpPr>
        <p:spPr>
          <a:xfrm>
            <a:off x="926882" y="3167390"/>
            <a:ext cx="416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644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9"/>
            <a:ext cx="4121240" cy="1678718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Cơ sở dữ liệu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26F36B-3D4E-4D3C-8DF5-97D1655877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3" y="1287887"/>
            <a:ext cx="6684135" cy="48553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6259132" y="5950039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243920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9"/>
            <a:ext cx="4121240" cy="1678718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Cơ sở dữ liệu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26F36B-3D4E-4D3C-8DF5-97D1655877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3" y="1287887"/>
            <a:ext cx="6684135" cy="48553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6259132" y="5950039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404899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6941712" y="2936383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Sơ đồ tuần tự tạo bài kiểm tra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D751F-4365-4931-9561-809CA838B1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005959"/>
            <a:ext cx="5438775" cy="566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5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7122016" y="2949262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Sơ đồ tuần tự làm bài kiểm tra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0A8A3-769D-4E65-8FA5-B7834D24CB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35" y="1455557"/>
            <a:ext cx="6173041" cy="489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22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DEMO SẢN PHẨM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graphicFrame>
        <p:nvGraphicFramePr>
          <p:cNvPr id="7" name="Content Placeholder 2" descr="SmartArt graphic">
            <a:extLst>
              <a:ext uri="{FF2B5EF4-FFF2-40B4-BE49-F238E27FC236}">
                <a16:creationId xmlns:a16="http://schemas.microsoft.com/office/drawing/2014/main" id="{FF60173B-195B-44AC-8062-08B866B1C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07863"/>
              </p:ext>
            </p:extLst>
          </p:nvPr>
        </p:nvGraphicFramePr>
        <p:xfrm>
          <a:off x="812180" y="1914489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55A812-423F-48BD-94DF-BD4D43278EFC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5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KẾT LUẬN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123E-1BDB-4CF6-91CF-0071C772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86" y="1914489"/>
            <a:ext cx="6888604" cy="24982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thông tin người dùng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cấp ngân hàng câu hỏi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kiểm tra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kết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thống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0572C-3851-42B6-A167-4E7869B71AAD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D135C-020D-4C2A-8DEA-25E3E9A2BCEA}"/>
              </a:ext>
            </a:extLst>
          </p:cNvPr>
          <p:cNvGrpSpPr/>
          <p:nvPr/>
        </p:nvGrpSpPr>
        <p:grpSpPr>
          <a:xfrm>
            <a:off x="669701" y="1998305"/>
            <a:ext cx="4121240" cy="1678719"/>
            <a:chOff x="355745" y="1592548"/>
            <a:chExt cx="3436930" cy="1601116"/>
          </a:xfrm>
        </p:grpSpPr>
        <p:sp>
          <p:nvSpPr>
            <p:cNvPr id="7" name="Google Shape;311;p28">
              <a:extLst>
                <a:ext uri="{FF2B5EF4-FFF2-40B4-BE49-F238E27FC236}">
                  <a16:creationId xmlns:a16="http://schemas.microsoft.com/office/drawing/2014/main" id="{9669A102-6ED1-4F51-BD10-149C699D4F02}"/>
                </a:ext>
              </a:extLst>
            </p:cNvPr>
            <p:cNvSpPr/>
            <p:nvPr/>
          </p:nvSpPr>
          <p:spPr>
            <a:xfrm>
              <a:off x="355745" y="1592550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Kết quả đạt được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48E244-C196-4245-9610-72E3FE8DA49F}"/>
                </a:ext>
              </a:extLst>
            </p:cNvPr>
            <p:cNvSpPr txBox="1"/>
            <p:nvPr/>
          </p:nvSpPr>
          <p:spPr>
            <a:xfrm>
              <a:off x="734807" y="1592548"/>
              <a:ext cx="797815" cy="55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21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KẾT LUẬN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123E-1BDB-4CF6-91CF-0071C772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86" y="1455557"/>
            <a:ext cx="6888604" cy="354144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hỏi như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sắp xếp,…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về tài liệu tham khảo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mỗi bài kiểm tra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báo trên thiết bị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chọn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khoá xem kết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trên hệ thống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0572C-3851-42B6-A167-4E7869B71AAD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D135C-020D-4C2A-8DEA-25E3E9A2BCEA}"/>
              </a:ext>
            </a:extLst>
          </p:cNvPr>
          <p:cNvGrpSpPr/>
          <p:nvPr/>
        </p:nvGrpSpPr>
        <p:grpSpPr>
          <a:xfrm>
            <a:off x="669701" y="1998305"/>
            <a:ext cx="4121240" cy="1678719"/>
            <a:chOff x="355745" y="1592548"/>
            <a:chExt cx="3436930" cy="1601116"/>
          </a:xfrm>
        </p:grpSpPr>
        <p:sp>
          <p:nvSpPr>
            <p:cNvPr id="7" name="Google Shape;311;p28">
              <a:extLst>
                <a:ext uri="{FF2B5EF4-FFF2-40B4-BE49-F238E27FC236}">
                  <a16:creationId xmlns:a16="http://schemas.microsoft.com/office/drawing/2014/main" id="{9669A102-6ED1-4F51-BD10-149C699D4F02}"/>
                </a:ext>
              </a:extLst>
            </p:cNvPr>
            <p:cNvSpPr/>
            <p:nvPr/>
          </p:nvSpPr>
          <p:spPr>
            <a:xfrm>
              <a:off x="355745" y="1592550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Định hướng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phát triển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48E244-C196-4245-9610-72E3FE8DA49F}"/>
                </a:ext>
              </a:extLst>
            </p:cNvPr>
            <p:cNvSpPr txBox="1"/>
            <p:nvPr/>
          </p:nvSpPr>
          <p:spPr>
            <a:xfrm>
              <a:off x="734807" y="1592548"/>
              <a:ext cx="797815" cy="55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59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2860267" y="2870124"/>
            <a:ext cx="647146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GB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THEO DÕI BÀI BÁO CÁO</a:t>
            </a:r>
          </a:p>
        </p:txBody>
      </p:sp>
    </p:spTree>
    <p:extLst>
      <p:ext uri="{BB962C8B-B14F-4D97-AF65-F5344CB8AC3E}">
        <p14:creationId xmlns:p14="http://schemas.microsoft.com/office/powerpoint/2010/main" val="1831309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 CHÍNH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1280893" y="1544349"/>
            <a:ext cx="3176791" cy="1852200"/>
            <a:chOff x="420187" y="1512606"/>
            <a:chExt cx="3176791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176791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Tổng quan đề tài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F87AC4-4FCB-4826-8C33-86BACE432CB6}"/>
              </a:ext>
            </a:extLst>
          </p:cNvPr>
          <p:cNvGrpSpPr/>
          <p:nvPr/>
        </p:nvGrpSpPr>
        <p:grpSpPr>
          <a:xfrm>
            <a:off x="4096778" y="1544349"/>
            <a:ext cx="3278955" cy="1852200"/>
            <a:chOff x="3508122" y="1512606"/>
            <a:chExt cx="3278955" cy="1852200"/>
          </a:xfrm>
        </p:grpSpPr>
        <p:sp>
          <p:nvSpPr>
            <p:cNvPr id="6" name="Google Shape;310;p28">
              <a:extLst>
                <a:ext uri="{FF2B5EF4-FFF2-40B4-BE49-F238E27FC236}">
                  <a16:creationId xmlns:a16="http://schemas.microsoft.com/office/drawing/2014/main" id="{9FABAA81-F87F-4B9E-995D-FAEE905B439C}"/>
                </a:ext>
              </a:extLst>
            </p:cNvPr>
            <p:cNvSpPr/>
            <p:nvPr/>
          </p:nvSpPr>
          <p:spPr>
            <a:xfrm>
              <a:off x="3508122" y="1512606"/>
              <a:ext cx="3278955" cy="1852200"/>
            </a:xfrm>
            <a:prstGeom prst="chevron">
              <a:avLst>
                <a:gd name="adj" fmla="val 29853"/>
              </a:avLst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Phân tích bài toán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1D8FE1-E6E9-4E09-942F-CD1E4C716F4B}"/>
                </a:ext>
              </a:extLst>
            </p:cNvPr>
            <p:cNvSpPr txBox="1"/>
            <p:nvPr/>
          </p:nvSpPr>
          <p:spPr>
            <a:xfrm>
              <a:off x="3920455" y="1536237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D83E45-460B-4DE5-8FE7-3CE66E786CCF}"/>
              </a:ext>
            </a:extLst>
          </p:cNvPr>
          <p:cNvGrpSpPr/>
          <p:nvPr/>
        </p:nvGrpSpPr>
        <p:grpSpPr>
          <a:xfrm>
            <a:off x="7006539" y="1544349"/>
            <a:ext cx="3278955" cy="1852200"/>
            <a:chOff x="4456522" y="3737874"/>
            <a:chExt cx="3278955" cy="1852200"/>
          </a:xfrm>
        </p:grpSpPr>
        <p:sp>
          <p:nvSpPr>
            <p:cNvPr id="15" name="Google Shape;310;p28">
              <a:extLst>
                <a:ext uri="{FF2B5EF4-FFF2-40B4-BE49-F238E27FC236}">
                  <a16:creationId xmlns:a16="http://schemas.microsoft.com/office/drawing/2014/main" id="{B03CD267-6DCD-4AB9-B1E3-774A808AEFC8}"/>
                </a:ext>
              </a:extLst>
            </p:cNvPr>
            <p:cNvSpPr/>
            <p:nvPr/>
          </p:nvSpPr>
          <p:spPr>
            <a:xfrm>
              <a:off x="4456522" y="3737874"/>
              <a:ext cx="3278955" cy="1852200"/>
            </a:xfrm>
            <a:prstGeom prst="chevron">
              <a:avLst>
                <a:gd name="adj" fmla="val 29853"/>
              </a:avLst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Thiết kế hệ thống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F7A7A-0D4F-4053-8BEA-136B108EFA3C}"/>
                </a:ext>
              </a:extLst>
            </p:cNvPr>
            <p:cNvSpPr txBox="1"/>
            <p:nvPr/>
          </p:nvSpPr>
          <p:spPr>
            <a:xfrm>
              <a:off x="4825716" y="3737874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B55D4A-E709-45ED-B684-619E07927923}"/>
              </a:ext>
            </a:extLst>
          </p:cNvPr>
          <p:cNvGrpSpPr/>
          <p:nvPr/>
        </p:nvGrpSpPr>
        <p:grpSpPr>
          <a:xfrm>
            <a:off x="1352250" y="4016508"/>
            <a:ext cx="3530436" cy="1852201"/>
            <a:chOff x="7350063" y="3737873"/>
            <a:chExt cx="3530436" cy="1852201"/>
          </a:xfrm>
        </p:grpSpPr>
        <p:sp>
          <p:nvSpPr>
            <p:cNvPr id="9" name="Google Shape;311;p28">
              <a:extLst>
                <a:ext uri="{FF2B5EF4-FFF2-40B4-BE49-F238E27FC236}">
                  <a16:creationId xmlns:a16="http://schemas.microsoft.com/office/drawing/2014/main" id="{E62A4B2D-C593-4699-87CE-221941AA5EC1}"/>
                </a:ext>
              </a:extLst>
            </p:cNvPr>
            <p:cNvSpPr/>
            <p:nvPr/>
          </p:nvSpPr>
          <p:spPr>
            <a:xfrm>
              <a:off x="7350063" y="3737874"/>
              <a:ext cx="3530436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Demo sản phẩm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B6ABF-2ADC-460E-B373-25366A9C30BF}"/>
                </a:ext>
              </a:extLst>
            </p:cNvPr>
            <p:cNvSpPr txBox="1"/>
            <p:nvPr/>
          </p:nvSpPr>
          <p:spPr>
            <a:xfrm>
              <a:off x="7719257" y="3737873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8E7533-5255-404A-815A-8315E1953490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59D30-3377-4160-BA94-97E915D457B9}"/>
              </a:ext>
            </a:extLst>
          </p:cNvPr>
          <p:cNvSpPr txBox="1"/>
          <p:nvPr/>
        </p:nvSpPr>
        <p:spPr>
          <a:xfrm>
            <a:off x="4939949" y="4040139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Google Shape;310;p28">
            <a:extLst>
              <a:ext uri="{FF2B5EF4-FFF2-40B4-BE49-F238E27FC236}">
                <a16:creationId xmlns:a16="http://schemas.microsoft.com/office/drawing/2014/main" id="{DDB76CB2-3AB4-49C2-8AE7-C21D2673BBCF}"/>
              </a:ext>
            </a:extLst>
          </p:cNvPr>
          <p:cNvSpPr/>
          <p:nvPr/>
        </p:nvSpPr>
        <p:spPr>
          <a:xfrm>
            <a:off x="4509111" y="4016508"/>
            <a:ext cx="3278955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Kết luận</a:t>
            </a:r>
            <a:endParaRPr sz="2800" dirty="0">
              <a:solidFill>
                <a:srgbClr val="FFFFFF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4E44A6-9A74-4648-B268-1104E2AEB785}"/>
              </a:ext>
            </a:extLst>
          </p:cNvPr>
          <p:cNvSpPr txBox="1"/>
          <p:nvPr/>
        </p:nvSpPr>
        <p:spPr>
          <a:xfrm>
            <a:off x="4921444" y="4040139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673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muốn phát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tập, đánh giá qua hình thức kiểm tra trực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3" y="3609516"/>
            <a:ext cx="5631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học,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các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liên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1E4-C98C-4925-9AAD-AF5460E35E2C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24" name="Google Shape;311;p28">
              <a:extLst>
                <a:ext uri="{FF2B5EF4-FFF2-40B4-BE49-F238E27FC236}">
                  <a16:creationId xmlns:a16="http://schemas.microsoft.com/office/drawing/2014/main" id="{F2202837-1A26-4ECA-A7D1-42F36A2BD0A1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Lý do chọn đề tài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950447-2311-4E32-A986-ACD9290650D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BA597D7-F70B-409E-BB82-E89E8A97D1DD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khó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vấn đề mà các đơn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đang gặp phải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3" y="4360641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chức năng đáp ứng tốt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thực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3" y="3213556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đưa ra giải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AF523-C812-4992-BF66-806A7AF92E50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5" name="Google Shape;311;p28">
              <a:extLst>
                <a:ext uri="{FF2B5EF4-FFF2-40B4-BE49-F238E27FC236}">
                  <a16:creationId xmlns:a16="http://schemas.microsoft.com/office/drawing/2014/main" id="{8B41B39B-2F5E-4CFB-8BDE-C80AADAB496C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Mục đích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43E92-1D80-4F7F-AF43-2F238225B7E6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5C279B-7C57-40C7-8E84-BFFDBF1232C7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1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Đối tượng, phạm vi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tạo, học viên và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dạy tại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2" y="4392445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liên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 lập bài kiểm tra và thống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2" y="3225855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có tính năng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A343-C6F5-4F23-B437-34CA09101669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Phương pháp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1" y="1976043"/>
            <a:ext cx="507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1" y="4580387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tài liệu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1" y="3353920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thực nghiệm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1C9CE-EF99-40D3-979B-DBA370EEFEC0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BÀI TOÁN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114551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  <a:sym typeface="Roboto Condensed"/>
                </a:rPr>
                <a:t>Thực trạng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8EF4FA-CCD2-44D6-A565-F0B4FDDA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98" y="1650508"/>
            <a:ext cx="198120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2BB83-8DC1-4B6A-ABEB-2A5BDDB2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576" y="1650508"/>
            <a:ext cx="1981201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7245F-F983-4602-B56E-1C421A87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289" y="4085828"/>
            <a:ext cx="1956303" cy="21145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A3810-44A7-4E38-8AF1-81148BE1D9ED}"/>
              </a:ext>
            </a:extLst>
          </p:cNvPr>
          <p:cNvCxnSpPr>
            <a:cxnSpLocks/>
          </p:cNvCxnSpPr>
          <p:nvPr/>
        </p:nvCxnSpPr>
        <p:spPr>
          <a:xfrm flipH="1">
            <a:off x="4406923" y="4223990"/>
            <a:ext cx="2110396" cy="98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1CB36-DDED-4457-BB03-BC749069DBA9}"/>
              </a:ext>
            </a:extLst>
          </p:cNvPr>
          <p:cNvSpPr txBox="1"/>
          <p:nvPr/>
        </p:nvSpPr>
        <p:spPr>
          <a:xfrm>
            <a:off x="1171457" y="4994731"/>
            <a:ext cx="30420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hệ thống kiểm tra online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F0726-FF2B-46B0-8E7C-95396785E91C}"/>
              </a:ext>
            </a:extLst>
          </p:cNvPr>
          <p:cNvGrpSpPr/>
          <p:nvPr/>
        </p:nvGrpSpPr>
        <p:grpSpPr>
          <a:xfrm>
            <a:off x="3891559" y="5143103"/>
            <a:ext cx="321972" cy="305715"/>
            <a:chOff x="3915177" y="4829577"/>
            <a:chExt cx="321972" cy="30571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9C5F8-327A-41E7-9505-CCCBD5DA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77" y="4829577"/>
              <a:ext cx="321972" cy="3057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A99673-4C4F-4FEF-BE6A-582CBA2F5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177" y="4829578"/>
              <a:ext cx="321972" cy="3057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16C7B69-3647-435C-BF02-E56693774B6D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BÀI TOÁN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58948" y="1914488"/>
            <a:ext cx="1077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pic>
        <p:nvPicPr>
          <p:cNvPr id="1026" name="Picture 2" descr="Moodle: Online Learning with the World's Most Popular LMS">
            <a:extLst>
              <a:ext uri="{FF2B5EF4-FFF2-40B4-BE49-F238E27FC236}">
                <a16:creationId xmlns:a16="http://schemas.microsoft.com/office/drawing/2014/main" id="{38B6C03E-80E5-43CB-8698-3798AAB6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80" y="1154026"/>
            <a:ext cx="3662966" cy="192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pring Learn Review – 2020 Pricing, Features, Shortcomings">
            <a:extLst>
              <a:ext uri="{FF2B5EF4-FFF2-40B4-BE49-F238E27FC236}">
                <a16:creationId xmlns:a16="http://schemas.microsoft.com/office/drawing/2014/main" id="{B36F3C6B-3F98-41A7-B399-BAA2463A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6" y="1223882"/>
            <a:ext cx="4153854" cy="37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4386E0-B98D-469D-A4B6-7CCBC1D9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85" y="3698746"/>
            <a:ext cx="5233115" cy="1864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99E44-66DF-4082-A6A1-74613B73A9C3}"/>
              </a:ext>
            </a:extLst>
          </p:cNvPr>
          <p:cNvSpPr txBox="1"/>
          <p:nvPr/>
        </p:nvSpPr>
        <p:spPr>
          <a:xfrm>
            <a:off x="2882213" y="5762561"/>
            <a:ext cx="642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kiểm tra trắc nghiệm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07919-D497-464F-AA4F-1BA163AC811D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BÀI TOÁN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9"/>
            <a:ext cx="4121240" cy="1678718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Hướng giải quyết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CA7EC764-3AB1-4AB5-A2E7-BAE587C0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83" y="1455557"/>
            <a:ext cx="2772175" cy="27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2B477-AAE9-4558-A9B2-F5EBD12E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93" y="1792401"/>
            <a:ext cx="2031897" cy="2031897"/>
          </a:xfrm>
          <a:prstGeom prst="rect">
            <a:avLst/>
          </a:prstGeom>
        </p:spPr>
      </p:pic>
      <p:pic>
        <p:nvPicPr>
          <p:cNvPr id="2060" name="Picture 12" descr="MySQL và WordPress: Database làm việc như thế nào? | Tech Talk">
            <a:extLst>
              <a:ext uri="{FF2B5EF4-FFF2-40B4-BE49-F238E27FC236}">
                <a16:creationId xmlns:a16="http://schemas.microsoft.com/office/drawing/2014/main" id="{A0CAA21E-5A96-499D-AF97-D6767FE7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358" y="4161142"/>
            <a:ext cx="3070223" cy="18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ài đặt và cấu hình Tomcat Server">
            <a:extLst>
              <a:ext uri="{FF2B5EF4-FFF2-40B4-BE49-F238E27FC236}">
                <a16:creationId xmlns:a16="http://schemas.microsoft.com/office/drawing/2014/main" id="{8F834D28-53E5-4D96-9507-82DE2CE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66" y="4161142"/>
            <a:ext cx="2106464" cy="21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0" y="6488668"/>
            <a:ext cx="4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0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617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NỘI DUNG CHÍNH</vt:lpstr>
      <vt:lpstr>1. TỔNG QUAN ĐỀ TÀI</vt:lpstr>
      <vt:lpstr>1. TỔNG QUAN ĐỀ TÀI</vt:lpstr>
      <vt:lpstr>1. TỔNG QUAN ĐỀ TÀI</vt:lpstr>
      <vt:lpstr>1. TỔNG QUAN ĐỀ TÀI</vt:lpstr>
      <vt:lpstr>2. PHÂN TÍCH BÀI TOÁN</vt:lpstr>
      <vt:lpstr>2. PHÂN TÍCH BÀI TOÁN</vt:lpstr>
      <vt:lpstr>2. PHÂN TÍCH BÀI TOÁN</vt:lpstr>
      <vt:lpstr>3. THIẾT KẾ HỆ THỐNG</vt:lpstr>
      <vt:lpstr>3. THIẾT KẾ HỆ THỐNG</vt:lpstr>
      <vt:lpstr>3. THIẾT KẾ HỆ THỐNG</vt:lpstr>
      <vt:lpstr>3. THIẾT KẾ HỆ THỐNG</vt:lpstr>
      <vt:lpstr>4. DEMO SẢN PHẨM</vt:lpstr>
      <vt:lpstr>5. KẾT LUẬN</vt:lpstr>
      <vt:lpstr>5.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Thanh Tâm - Admin</dc:creator>
  <cp:lastModifiedBy>Huỳnh Thanh Tâm - Admin</cp:lastModifiedBy>
  <cp:revision>136</cp:revision>
  <dcterms:created xsi:type="dcterms:W3CDTF">2019-09-12T13:22:06Z</dcterms:created>
  <dcterms:modified xsi:type="dcterms:W3CDTF">2020-07-16T15:00:39Z</dcterms:modified>
</cp:coreProperties>
</file>