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2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" initials="d" lastIdx="1" clrIdx="0">
    <p:extLst>
      <p:ext uri="{19B8F6BF-5375-455C-9EA6-DF929625EA0E}">
        <p15:presenceInfo xmlns:p15="http://schemas.microsoft.com/office/powerpoint/2012/main" userId="d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9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4660"/>
  </p:normalViewPr>
  <p:slideViewPr>
    <p:cSldViewPr snapToGrid="0">
      <p:cViewPr varScale="1">
        <p:scale>
          <a:sx n="74" d="100"/>
          <a:sy n="74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lý người dùng,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học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lý ngân hàng câu hỏi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lý, thực hiện bài kiểm tra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310305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Quản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lý người dùng,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môn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học</a:t>
          </a:r>
        </a:p>
      </dsp:txBody>
      <dsp:txXfrm>
        <a:off x="35606" y="2695306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310305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lý ngân hàng câu hỏi</a:t>
          </a:r>
        </a:p>
      </dsp:txBody>
      <dsp:txXfrm>
        <a:off x="3538574" y="2695306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310305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697868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695306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 dirty="0" err="1">
              <a:latin typeface="Arial" panose="020B0604020202020204" pitchFamily="34" charset="0"/>
              <a:cs typeface="Arial" panose="020B0604020202020204" pitchFamily="34" charset="0"/>
            </a:rPr>
            <a:t>Quản</a:t>
          </a: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 lý, thực hiện bài kiểm tra</a:t>
          </a:r>
        </a:p>
      </dsp:txBody>
      <dsp:txXfrm>
        <a:off x="7041543" y="2695306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3B590-0B01-4ED1-BDA6-1F123633F7D2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E72D25-09E5-40D2-B5B1-ADBAC19F1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93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4486-8A6B-41AF-908E-15DFD8FBB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0CE1FC-929A-49E9-96E6-5657CEC3B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4D86-7AD2-4188-98D0-8F5A6579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CA2A2-E99D-4CAF-A2AB-6DDFA19D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E60F-41FC-420F-B7E5-F8876CE79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0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A5F5-715E-46DE-9783-B3BAABB2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2F664A-7801-4BAC-986A-A336FC656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B837-D49D-4B15-9FB6-3EB4CC57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54EE8-1C19-4922-861C-6467CFCB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EEAA5-04C3-404F-B08D-53887B2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9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CFF5FC-B4DA-45C6-89D0-9C8AF083A4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9D727-6DC3-49A2-AB72-9F75AFA79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40901-D82C-41EB-B7A2-DAE11A82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C331B-B548-4150-A8A4-2F45F475E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40C2F-DDC5-4C28-A927-62E1AC8D3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5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C55CE-0159-4F14-BD5F-84FB9072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EB0F7-72DE-4A25-AD2C-CEB7880D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5DB2C-ED72-4CFD-9303-0EEE95D9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FCF60-A91F-465D-AD11-999FD1545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72518-8576-442A-AABF-5C0B0A52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90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B7A4-EF2F-4A2D-AECB-F1D441B1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3BA1-9110-4814-BD37-333C535D7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5088C-A6E0-4447-9847-CF4333FCB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5D70-0702-4DFC-B887-C12A226D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976E8-67D4-4730-891F-5495FCE3E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2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AC8FD-31B8-466F-B906-E467E30AF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8A740-7A6C-4C53-906E-E5B23555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09780-51D7-4CD3-9F45-143AFBF17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444B32-28B7-42E1-84D2-9E222049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DE99F8-5C8D-4C49-90CE-812C4DFC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C01D1-86AD-4A35-BA7A-50C499CC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61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4726-C59B-4809-8F9A-8F2D850E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EEC4B-0C20-4D4F-9291-412358735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783DC-A809-45AB-8B4F-41F5DF691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0DBEA-0160-4BE9-A044-C70F2D3F6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6DDF5-9242-468D-8BAA-FDBE62CAA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88AEF-91CF-4866-9759-3342A3D2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69E47C-F304-43B6-91B9-E1B35517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FF664-CF12-4FCF-AD2D-547E5FEF2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55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50654-B53A-4A80-B451-5EA2ED930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96490F-2399-434A-91D9-52A44186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12F46-FC1A-407B-8253-0C841CF4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64F2B-9EE6-4303-842A-741AE91F8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01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68B1E2-13B1-4C5B-B6C6-77CD18C6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02CC4C-430F-4E24-B9D0-CEFF8F05A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AF55F-271B-44A1-A501-8C4312E4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0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2334-CA85-4FD0-A7D5-A706FF40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23556-31EC-4DC7-8B83-3680C1330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14DE8-6B9B-48C3-996B-731E134A7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79779-0D8F-4A4E-9411-5396F5BC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9091E-AD34-454D-802E-4E03BFD5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94B4A-E37C-45B9-BC46-CCED79432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9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8EA9-DED4-4680-85A6-C9F75459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26FC8-4FC3-43A0-A754-3D9D4AD84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7614E-9FFC-45E1-99C9-ADECDF688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0720C-A8DA-423E-8500-305BE235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DA32-9C4E-421E-BC0F-7B95CEA3710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DC5E0-DE8B-4594-901E-F4F33A49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0FAD-35DE-4BBF-B337-142A3519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3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ABBEF9-583A-4507-AA8F-58B0BAE4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D67A7-985F-4ECE-9C19-C541697D1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6466-25C4-4613-90DB-4BAFA9D26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DA32-9C4E-421E-BC0F-7B95CEA37101}" type="datetimeFigureOut">
              <a:rPr lang="en-US" smtClean="0"/>
              <a:t>7/15/2020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2C8B-BC93-4688-A938-99BDF24ACE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5CEC5-DEFE-4E33-99D2-DE0F4FE47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06ED4-534A-4E3D-8FE6-06BAE31CB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2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579643-E028-4E70-90B8-67A487C108C1}"/>
              </a:ext>
            </a:extLst>
          </p:cNvPr>
          <p:cNvSpPr/>
          <p:nvPr/>
        </p:nvSpPr>
        <p:spPr>
          <a:xfrm>
            <a:off x="682059" y="3726755"/>
            <a:ext cx="108278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DỰNG WEBSITE </a:t>
            </a:r>
          </a:p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TRẮC NGHIỆM TRỰC TUYẾN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049C30-987C-4D5D-A119-F4A52AA579A2}"/>
              </a:ext>
            </a:extLst>
          </p:cNvPr>
          <p:cNvSpPr/>
          <p:nvPr/>
        </p:nvSpPr>
        <p:spPr>
          <a:xfrm>
            <a:off x="501664" y="4954812"/>
            <a:ext cx="5010835" cy="1052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983">
              <a:lnSpc>
                <a:spcPct val="150000"/>
              </a:lnSpc>
            </a:pPr>
            <a:r>
              <a:rPr lang="es-E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dẫn</a:t>
            </a:r>
            <a:r>
              <a:rPr lang="es-E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983">
              <a:lnSpc>
                <a:spcPct val="150000"/>
              </a:lnSpc>
            </a:pPr>
            <a:r>
              <a:rPr lang="es-E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ThS</a:t>
            </a:r>
            <a:r>
              <a:rPr lang="es-E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Đặng</a:t>
            </a:r>
            <a:r>
              <a:rPr lang="es-E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s-E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Hữu</a:t>
            </a:r>
            <a:r>
              <a:rPr lang="es-E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Thảo</a:t>
            </a: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1A6B4-6589-4A5E-B8CE-803EB9047187}"/>
              </a:ext>
            </a:extLst>
          </p:cNvPr>
          <p:cNvSpPr txBox="1"/>
          <p:nvPr/>
        </p:nvSpPr>
        <p:spPr>
          <a:xfrm>
            <a:off x="7355213" y="4954812"/>
            <a:ext cx="4683282" cy="1052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GB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GB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defTabSz="914400">
              <a:lnSpc>
                <a:spcPct val="150000"/>
              </a:lnSpc>
            </a:pPr>
            <a:r>
              <a:rPr lang="en-GB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Huỳnh Thanh Tâm - 1624801040051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61A6B4-6589-4A5E-B8CE-803EB9047187}"/>
              </a:ext>
            </a:extLst>
          </p:cNvPr>
          <p:cNvSpPr txBox="1"/>
          <p:nvPr/>
        </p:nvSpPr>
        <p:spPr>
          <a:xfrm>
            <a:off x="3754359" y="2427726"/>
            <a:ext cx="4683282" cy="620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GB" sz="26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TỐT NGHIỆP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4E924-FD05-49E5-82C7-8AD971DC3903}"/>
              </a:ext>
            </a:extLst>
          </p:cNvPr>
          <p:cNvSpPr/>
          <p:nvPr/>
        </p:nvSpPr>
        <p:spPr>
          <a:xfrm>
            <a:off x="926882" y="3167390"/>
            <a:ext cx="41603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TÀI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64417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DEMO SẢN PHẨM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44050-B9A6-4F9E-9FFD-58AE0BBDA24F}"/>
              </a:ext>
            </a:extLst>
          </p:cNvPr>
          <p:cNvSpPr txBox="1"/>
          <p:nvPr/>
        </p:nvSpPr>
        <p:spPr>
          <a:xfrm>
            <a:off x="1201510" y="1914489"/>
            <a:ext cx="956664" cy="46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</a:p>
        </p:txBody>
      </p:sp>
      <p:graphicFrame>
        <p:nvGraphicFramePr>
          <p:cNvPr id="7" name="Content Placeholder 2" descr="SmartArt graphic">
            <a:extLst>
              <a:ext uri="{FF2B5EF4-FFF2-40B4-BE49-F238E27FC236}">
                <a16:creationId xmlns:a16="http://schemas.microsoft.com/office/drawing/2014/main" id="{FF60173B-195B-44AC-8062-08B866B1CE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707863"/>
              </p:ext>
            </p:extLst>
          </p:nvPr>
        </p:nvGraphicFramePr>
        <p:xfrm>
          <a:off x="812180" y="1914489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1256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ĐỊNH HƯỚNG PHÁT TRIỂN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44050-B9A6-4F9E-9FFD-58AE0BBDA24F}"/>
              </a:ext>
            </a:extLst>
          </p:cNvPr>
          <p:cNvSpPr txBox="1"/>
          <p:nvPr/>
        </p:nvSpPr>
        <p:spPr>
          <a:xfrm>
            <a:off x="1201510" y="1914489"/>
            <a:ext cx="956664" cy="464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0123E-1BDB-4CF6-91CF-0071C772D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9755" cy="224409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sung các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câu hỏi như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khuyết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ghép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sắp xếp,…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cấp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ý về tài liệu tham khảo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mỗi bài kiểm tra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đẩy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thông báo trên thiết bị di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16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61A6B4-6589-4A5E-B8CE-803EB9047187}"/>
              </a:ext>
            </a:extLst>
          </p:cNvPr>
          <p:cNvSpPr txBox="1"/>
          <p:nvPr/>
        </p:nvSpPr>
        <p:spPr>
          <a:xfrm>
            <a:off x="2860267" y="2870124"/>
            <a:ext cx="6471466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en-GB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CẢM ƠN MỌI NGƯỜI ĐÃ THEO DÕI BÀI BÁO CÁO</a:t>
            </a:r>
          </a:p>
        </p:txBody>
      </p:sp>
    </p:spTree>
    <p:extLst>
      <p:ext uri="{BB962C8B-B14F-4D97-AF65-F5344CB8AC3E}">
        <p14:creationId xmlns:p14="http://schemas.microsoft.com/office/powerpoint/2010/main" val="18313093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NỘI DUNG CHÍNH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1280893" y="1544349"/>
            <a:ext cx="3176791" cy="1852200"/>
            <a:chOff x="420187" y="1512606"/>
            <a:chExt cx="3176791" cy="1852200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6"/>
              <a:ext cx="3176791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Tổng quan đề tài</a:t>
              </a:r>
              <a:endParaRPr sz="28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592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F87AC4-4FCB-4826-8C33-86BACE432CB6}"/>
              </a:ext>
            </a:extLst>
          </p:cNvPr>
          <p:cNvGrpSpPr/>
          <p:nvPr/>
        </p:nvGrpSpPr>
        <p:grpSpPr>
          <a:xfrm>
            <a:off x="4071108" y="1544349"/>
            <a:ext cx="3278955" cy="1852200"/>
            <a:chOff x="3482452" y="1512606"/>
            <a:chExt cx="3278955" cy="1852200"/>
          </a:xfrm>
        </p:grpSpPr>
        <p:sp>
          <p:nvSpPr>
            <p:cNvPr id="6" name="Google Shape;310;p28">
              <a:extLst>
                <a:ext uri="{FF2B5EF4-FFF2-40B4-BE49-F238E27FC236}">
                  <a16:creationId xmlns:a16="http://schemas.microsoft.com/office/drawing/2014/main" id="{9FABAA81-F87F-4B9E-995D-FAEE905B439C}"/>
                </a:ext>
              </a:extLst>
            </p:cNvPr>
            <p:cNvSpPr/>
            <p:nvPr/>
          </p:nvSpPr>
          <p:spPr>
            <a:xfrm>
              <a:off x="3482452" y="1512606"/>
              <a:ext cx="3278955" cy="1852200"/>
            </a:xfrm>
            <a:prstGeom prst="chevron">
              <a:avLst>
                <a:gd name="adj" fmla="val 29853"/>
              </a:avLst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Phân tích bài toán</a:t>
              </a:r>
              <a:endParaRPr sz="28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1D8FE1-E6E9-4E09-942F-CD1E4C716F4B}"/>
                </a:ext>
              </a:extLst>
            </p:cNvPr>
            <p:cNvSpPr txBox="1"/>
            <p:nvPr/>
          </p:nvSpPr>
          <p:spPr>
            <a:xfrm>
              <a:off x="3894785" y="1536237"/>
              <a:ext cx="592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2D83E45-460B-4DE5-8FE7-3CE66E786CCF}"/>
              </a:ext>
            </a:extLst>
          </p:cNvPr>
          <p:cNvGrpSpPr/>
          <p:nvPr/>
        </p:nvGrpSpPr>
        <p:grpSpPr>
          <a:xfrm>
            <a:off x="4945919" y="3750753"/>
            <a:ext cx="3278955" cy="1852200"/>
            <a:chOff x="4456522" y="3737874"/>
            <a:chExt cx="3278955" cy="1852200"/>
          </a:xfrm>
        </p:grpSpPr>
        <p:sp>
          <p:nvSpPr>
            <p:cNvPr id="15" name="Google Shape;310;p28">
              <a:extLst>
                <a:ext uri="{FF2B5EF4-FFF2-40B4-BE49-F238E27FC236}">
                  <a16:creationId xmlns:a16="http://schemas.microsoft.com/office/drawing/2014/main" id="{B03CD267-6DCD-4AB9-B1E3-774A808AEFC8}"/>
                </a:ext>
              </a:extLst>
            </p:cNvPr>
            <p:cNvSpPr/>
            <p:nvPr/>
          </p:nvSpPr>
          <p:spPr>
            <a:xfrm>
              <a:off x="4456522" y="3737874"/>
              <a:ext cx="3278955" cy="1852200"/>
            </a:xfrm>
            <a:prstGeom prst="chevron">
              <a:avLst>
                <a:gd name="adj" fmla="val 29853"/>
              </a:avLst>
            </a:prstGeom>
            <a:solidFill>
              <a:srgbClr val="4BB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Demo sản phẩm</a:t>
              </a:r>
              <a:endParaRPr sz="28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5F7A7A-0D4F-4053-8BEA-136B108EFA3C}"/>
                </a:ext>
              </a:extLst>
            </p:cNvPr>
            <p:cNvSpPr txBox="1"/>
            <p:nvPr/>
          </p:nvSpPr>
          <p:spPr>
            <a:xfrm>
              <a:off x="4825716" y="3737874"/>
              <a:ext cx="592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CB55D4A-E709-45ED-B684-619E07927923}"/>
              </a:ext>
            </a:extLst>
          </p:cNvPr>
          <p:cNvGrpSpPr/>
          <p:nvPr/>
        </p:nvGrpSpPr>
        <p:grpSpPr>
          <a:xfrm>
            <a:off x="7839460" y="3750753"/>
            <a:ext cx="3530436" cy="1852201"/>
            <a:chOff x="7350063" y="3737873"/>
            <a:chExt cx="3530436" cy="1852201"/>
          </a:xfrm>
        </p:grpSpPr>
        <p:sp>
          <p:nvSpPr>
            <p:cNvPr id="9" name="Google Shape;311;p28">
              <a:extLst>
                <a:ext uri="{FF2B5EF4-FFF2-40B4-BE49-F238E27FC236}">
                  <a16:creationId xmlns:a16="http://schemas.microsoft.com/office/drawing/2014/main" id="{E62A4B2D-C593-4699-87CE-221941AA5EC1}"/>
                </a:ext>
              </a:extLst>
            </p:cNvPr>
            <p:cNvSpPr/>
            <p:nvPr/>
          </p:nvSpPr>
          <p:spPr>
            <a:xfrm>
              <a:off x="7350063" y="3737874"/>
              <a:ext cx="3530436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Định hướng phát triển</a:t>
              </a:r>
              <a:endParaRPr sz="28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24B6ABF-2ADC-460E-B373-25366A9C30BF}"/>
                </a:ext>
              </a:extLst>
            </p:cNvPr>
            <p:cNvSpPr txBox="1"/>
            <p:nvPr/>
          </p:nvSpPr>
          <p:spPr>
            <a:xfrm>
              <a:off x="7719257" y="3737873"/>
              <a:ext cx="59242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6736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TỔNG QUAN ĐỀ TÀI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E6157-C1A1-4CE4-93AD-131CA6E7A623}"/>
              </a:ext>
            </a:extLst>
          </p:cNvPr>
          <p:cNvSpPr txBox="1"/>
          <p:nvPr/>
        </p:nvSpPr>
        <p:spPr>
          <a:xfrm>
            <a:off x="5624363" y="1635584"/>
            <a:ext cx="507427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muốn phát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học tập, đánh giá thực tập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tại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ISC Quang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6BD9F-939E-4BCB-A88F-955E4821E6EF}"/>
              </a:ext>
            </a:extLst>
          </p:cNvPr>
          <p:cNvSpPr txBox="1"/>
          <p:nvPr/>
        </p:nvSpPr>
        <p:spPr>
          <a:xfrm>
            <a:off x="5624363" y="3609516"/>
            <a:ext cx="5631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học,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ngoại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ngữ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các ban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ngành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có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câu liên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DA41E4-C98C-4925-9AAD-AF5460E35E2C}"/>
              </a:ext>
            </a:extLst>
          </p:cNvPr>
          <p:cNvGrpSpPr/>
          <p:nvPr/>
        </p:nvGrpSpPr>
        <p:grpSpPr>
          <a:xfrm>
            <a:off x="746974" y="1914488"/>
            <a:ext cx="4642024" cy="2446153"/>
            <a:chOff x="420187" y="1512606"/>
            <a:chExt cx="3436930" cy="1852200"/>
          </a:xfrm>
        </p:grpSpPr>
        <p:sp>
          <p:nvSpPr>
            <p:cNvPr id="24" name="Google Shape;311;p28">
              <a:extLst>
                <a:ext uri="{FF2B5EF4-FFF2-40B4-BE49-F238E27FC236}">
                  <a16:creationId xmlns:a16="http://schemas.microsoft.com/office/drawing/2014/main" id="{F2202837-1A26-4ECA-A7D1-42F36A2BD0A1}"/>
                </a:ext>
              </a:extLst>
            </p:cNvPr>
            <p:cNvSpPr/>
            <p:nvPr/>
          </p:nvSpPr>
          <p:spPr>
            <a:xfrm>
              <a:off x="420187" y="1512606"/>
              <a:ext cx="3436930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Lý do chọn đề tài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950447-2311-4E32-A986-ACD9290650D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718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TỔNG QUAN ĐỀ TÀI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E6157-C1A1-4CE4-93AD-131CA6E7A623}"/>
              </a:ext>
            </a:extLst>
          </p:cNvPr>
          <p:cNvSpPr txBox="1"/>
          <p:nvPr/>
        </p:nvSpPr>
        <p:spPr>
          <a:xfrm>
            <a:off x="5624363" y="1635584"/>
            <a:ext cx="50742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hiểu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khó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khăn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vấn đề mà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ISC Quang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gặp phải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6BD9F-939E-4BCB-A88F-955E4821E6EF}"/>
              </a:ext>
            </a:extLst>
          </p:cNvPr>
          <p:cNvSpPr txBox="1"/>
          <p:nvPr/>
        </p:nvSpPr>
        <p:spPr>
          <a:xfrm>
            <a:off x="5624363" y="4360641"/>
            <a:ext cx="563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các chức năng đáp ứng tốt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cầu thực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tiễn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11ED8-0604-4BA6-8412-5DBC842B1511}"/>
              </a:ext>
            </a:extLst>
          </p:cNvPr>
          <p:cNvSpPr txBox="1"/>
          <p:nvPr/>
        </p:nvSpPr>
        <p:spPr>
          <a:xfrm>
            <a:off x="5624363" y="3429000"/>
            <a:ext cx="563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Tìm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kiếm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đưa ra giải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phù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hợp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9AF523-C812-4992-BF66-806A7AF92E50}"/>
              </a:ext>
            </a:extLst>
          </p:cNvPr>
          <p:cNvGrpSpPr/>
          <p:nvPr/>
        </p:nvGrpSpPr>
        <p:grpSpPr>
          <a:xfrm>
            <a:off x="746974" y="1914488"/>
            <a:ext cx="4642024" cy="2446153"/>
            <a:chOff x="420187" y="1512606"/>
            <a:chExt cx="3436930" cy="1852200"/>
          </a:xfrm>
        </p:grpSpPr>
        <p:sp>
          <p:nvSpPr>
            <p:cNvPr id="15" name="Google Shape;311;p28">
              <a:extLst>
                <a:ext uri="{FF2B5EF4-FFF2-40B4-BE49-F238E27FC236}">
                  <a16:creationId xmlns:a16="http://schemas.microsoft.com/office/drawing/2014/main" id="{8B41B39B-2F5E-4CFB-8BDE-C80AADAB496C}"/>
                </a:ext>
              </a:extLst>
            </p:cNvPr>
            <p:cNvSpPr/>
            <p:nvPr/>
          </p:nvSpPr>
          <p:spPr>
            <a:xfrm>
              <a:off x="420187" y="1512606"/>
              <a:ext cx="3436930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Mục đích nghiên cứu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6F43E92-1D80-4F7F-AF43-2F238225B7E6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731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TỔNG QUAN ĐỀ TÀI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746974" y="1914488"/>
            <a:ext cx="4642024" cy="2446153"/>
            <a:chOff x="420187" y="1512606"/>
            <a:chExt cx="3436930" cy="1852200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6"/>
              <a:ext cx="3436930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Đối tượng, phạm vi nghiên cứu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1.3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7E6157-C1A1-4CE4-93AD-131CA6E7A623}"/>
              </a:ext>
            </a:extLst>
          </p:cNvPr>
          <p:cNvSpPr txBox="1"/>
          <p:nvPr/>
        </p:nvSpPr>
        <p:spPr>
          <a:xfrm>
            <a:off x="5624363" y="1635584"/>
            <a:ext cx="50742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Chương trình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tạo, học viên và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viên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dạy tại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6BD9F-939E-4BCB-A88F-955E4821E6EF}"/>
              </a:ext>
            </a:extLst>
          </p:cNvPr>
          <p:cNvSpPr txBox="1"/>
          <p:nvPr/>
        </p:nvSpPr>
        <p:spPr>
          <a:xfrm>
            <a:off x="5624362" y="4017670"/>
            <a:ext cx="56317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vấn đề liên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tạo lập bài kiểm tra và thống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kết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11ED8-0604-4BA6-8412-5DBC842B1511}"/>
              </a:ext>
            </a:extLst>
          </p:cNvPr>
          <p:cNvSpPr txBox="1"/>
          <p:nvPr/>
        </p:nvSpPr>
        <p:spPr>
          <a:xfrm>
            <a:off x="5624363" y="2875954"/>
            <a:ext cx="563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ứng dụng có tính năng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tự</a:t>
            </a:r>
          </a:p>
        </p:txBody>
      </p:sp>
    </p:spTree>
    <p:extLst>
      <p:ext uri="{BB962C8B-B14F-4D97-AF65-F5344CB8AC3E}">
        <p14:creationId xmlns:p14="http://schemas.microsoft.com/office/powerpoint/2010/main" val="173121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TỔNG QUAN ĐỀ TÀI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746974" y="1914488"/>
            <a:ext cx="4642024" cy="2446153"/>
            <a:chOff x="420187" y="1512606"/>
            <a:chExt cx="3436930" cy="1852200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6"/>
              <a:ext cx="3436930" cy="1852200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Phương pháp nghiên cứu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A7E6157-C1A1-4CE4-93AD-131CA6E7A623}"/>
              </a:ext>
            </a:extLst>
          </p:cNvPr>
          <p:cNvSpPr txBox="1"/>
          <p:nvPr/>
        </p:nvSpPr>
        <p:spPr>
          <a:xfrm>
            <a:off x="5624363" y="1635584"/>
            <a:ext cx="50742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sánh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A6BD9F-939E-4BCB-A88F-955E4821E6EF}"/>
              </a:ext>
            </a:extLst>
          </p:cNvPr>
          <p:cNvSpPr txBox="1"/>
          <p:nvPr/>
        </p:nvSpPr>
        <p:spPr>
          <a:xfrm>
            <a:off x="5624361" y="3627350"/>
            <a:ext cx="563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tài liệu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11ED8-0604-4BA6-8412-5DBC842B1511}"/>
              </a:ext>
            </a:extLst>
          </p:cNvPr>
          <p:cNvSpPr txBox="1"/>
          <p:nvPr/>
        </p:nvSpPr>
        <p:spPr>
          <a:xfrm>
            <a:off x="5624361" y="2631467"/>
            <a:ext cx="563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thực nghiệm</a:t>
            </a:r>
          </a:p>
        </p:txBody>
      </p:sp>
    </p:spTree>
    <p:extLst>
      <p:ext uri="{BB962C8B-B14F-4D97-AF65-F5344CB8AC3E}">
        <p14:creationId xmlns:p14="http://schemas.microsoft.com/office/powerpoint/2010/main" val="196186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 TÍCH BÀI TOÁN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746974" y="1914488"/>
            <a:ext cx="4642024" cy="2114551"/>
            <a:chOff x="420187" y="1512606"/>
            <a:chExt cx="3436930" cy="1601115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7"/>
              <a:ext cx="3436930" cy="1601114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Thực trạng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2.1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28EF4FA-CCD2-44D6-A565-F0B4FDDA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498" y="1650508"/>
            <a:ext cx="1981200" cy="2114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22BB83-8DC1-4B6A-ABEB-2A5BDDB26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2576" y="1650508"/>
            <a:ext cx="1981201" cy="2114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87245F-F983-4602-B56E-1C421A878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289" y="4085828"/>
            <a:ext cx="1956303" cy="21145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CA3810-44A7-4E38-8AF1-81148BE1D9ED}"/>
              </a:ext>
            </a:extLst>
          </p:cNvPr>
          <p:cNvCxnSpPr>
            <a:cxnSpLocks/>
          </p:cNvCxnSpPr>
          <p:nvPr/>
        </p:nvCxnSpPr>
        <p:spPr>
          <a:xfrm flipH="1">
            <a:off x="4406923" y="4223990"/>
            <a:ext cx="2110396" cy="983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41CB36-DDED-4457-BB03-BC749069DBA9}"/>
              </a:ext>
            </a:extLst>
          </p:cNvPr>
          <p:cNvSpPr txBox="1"/>
          <p:nvPr/>
        </p:nvSpPr>
        <p:spPr>
          <a:xfrm>
            <a:off x="1171457" y="4994731"/>
            <a:ext cx="30420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Chưa có hệ thống kiểm tra online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5F0726-FF2B-46B0-8E7C-95396785E91C}"/>
              </a:ext>
            </a:extLst>
          </p:cNvPr>
          <p:cNvGrpSpPr/>
          <p:nvPr/>
        </p:nvGrpSpPr>
        <p:grpSpPr>
          <a:xfrm>
            <a:off x="3891559" y="5143103"/>
            <a:ext cx="321972" cy="305715"/>
            <a:chOff x="3915177" y="4829577"/>
            <a:chExt cx="321972" cy="30571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9C5F8-327A-41E7-9505-CCCBD5DA9399}"/>
                </a:ext>
              </a:extLst>
            </p:cNvPr>
            <p:cNvCxnSpPr>
              <a:cxnSpLocks/>
            </p:cNvCxnSpPr>
            <p:nvPr/>
          </p:nvCxnSpPr>
          <p:spPr>
            <a:xfrm>
              <a:off x="3915177" y="4829577"/>
              <a:ext cx="321972" cy="30571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2A99673-4C4F-4FEF-BE6A-582CBA2F5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15177" y="4829578"/>
              <a:ext cx="321972" cy="305714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161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 TÍCH BÀI TOÁN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A44050-B9A6-4F9E-9FFD-58AE0BBDA24F}"/>
              </a:ext>
            </a:extLst>
          </p:cNvPr>
          <p:cNvSpPr txBox="1"/>
          <p:nvPr/>
        </p:nvSpPr>
        <p:spPr>
          <a:xfrm>
            <a:off x="1258948" y="1914488"/>
            <a:ext cx="1077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</a:t>
            </a:r>
          </a:p>
        </p:txBody>
      </p:sp>
      <p:pic>
        <p:nvPicPr>
          <p:cNvPr id="1026" name="Picture 2" descr="Moodle: Online Learning with the World's Most Popular LMS">
            <a:extLst>
              <a:ext uri="{FF2B5EF4-FFF2-40B4-BE49-F238E27FC236}">
                <a16:creationId xmlns:a16="http://schemas.microsoft.com/office/drawing/2014/main" id="{38B6C03E-80E5-43CB-8698-3798AAB6E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80" y="1154026"/>
            <a:ext cx="3662966" cy="1923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Spring Learn Review – 2020 Pricing, Features, Shortcomings">
            <a:extLst>
              <a:ext uri="{FF2B5EF4-FFF2-40B4-BE49-F238E27FC236}">
                <a16:creationId xmlns:a16="http://schemas.microsoft.com/office/drawing/2014/main" id="{B36F3C6B-3F98-41A7-B399-BAA2463AD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816" y="1223882"/>
            <a:ext cx="4153854" cy="37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4386E0-B98D-469D-A4B6-7CCBC1D9A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85" y="3698746"/>
            <a:ext cx="5989546" cy="2134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A99E44-66DF-4082-A6A1-74613B73A9C3}"/>
              </a:ext>
            </a:extLst>
          </p:cNvPr>
          <p:cNvSpPr txBox="1"/>
          <p:nvPr/>
        </p:nvSpPr>
        <p:spPr>
          <a:xfrm>
            <a:off x="2627593" y="5931565"/>
            <a:ext cx="64275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ứng dụng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kiểm tra trắc nghiệm</a:t>
            </a:r>
          </a:p>
        </p:txBody>
      </p:sp>
    </p:spTree>
    <p:extLst>
      <p:ext uri="{BB962C8B-B14F-4D97-AF65-F5344CB8AC3E}">
        <p14:creationId xmlns:p14="http://schemas.microsoft.com/office/powerpoint/2010/main" val="92490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4" y="129994"/>
            <a:ext cx="1018881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PHÂN TÍCH BÀI TOÁN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D2D41E-993F-4B67-A7C5-6FA1144CE2BF}"/>
              </a:ext>
            </a:extLst>
          </p:cNvPr>
          <p:cNvGrpSpPr/>
          <p:nvPr/>
        </p:nvGrpSpPr>
        <p:grpSpPr>
          <a:xfrm>
            <a:off x="746974" y="1914489"/>
            <a:ext cx="4121240" cy="1678718"/>
            <a:chOff x="420187" y="1512606"/>
            <a:chExt cx="3436930" cy="1601115"/>
          </a:xfrm>
        </p:grpSpPr>
        <p:sp>
          <p:nvSpPr>
            <p:cNvPr id="12" name="Google Shape;311;p28">
              <a:extLst>
                <a:ext uri="{FF2B5EF4-FFF2-40B4-BE49-F238E27FC236}">
                  <a16:creationId xmlns:a16="http://schemas.microsoft.com/office/drawing/2014/main" id="{4C23BA73-DD6F-47CC-9613-18A9A11765C3}"/>
                </a:ext>
              </a:extLst>
            </p:cNvPr>
            <p:cNvSpPr/>
            <p:nvPr/>
          </p:nvSpPr>
          <p:spPr>
            <a:xfrm>
              <a:off x="420187" y="1512607"/>
              <a:ext cx="3436930" cy="1601114"/>
            </a:xfrm>
            <a:prstGeom prst="chevron">
              <a:avLst>
                <a:gd name="adj" fmla="val 29853"/>
              </a:avLst>
            </a:prstGeom>
            <a:solidFill>
              <a:srgbClr val="379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dirty="0">
                  <a:solidFill>
                    <a:srgbClr val="FFFFFF"/>
                  </a:solidFill>
                  <a:latin typeface="Times New Roman" panose="02020603050405020304" pitchFamily="18" charset="0"/>
                  <a:ea typeface="Roboto Condensed"/>
                  <a:cs typeface="Times New Roman" panose="02020603050405020304" pitchFamily="18" charset="0"/>
                  <a:sym typeface="Roboto Condensed"/>
                </a:rPr>
                <a:t>Hướng giải quyết</a:t>
              </a:r>
              <a:endParaRPr sz="3200" dirty="0">
                <a:solidFill>
                  <a:srgbClr val="FFFFFF"/>
                </a:solidFill>
                <a:latin typeface="Times New Roman" panose="02020603050405020304" pitchFamily="18" charset="0"/>
                <a:ea typeface="Roboto Condensed"/>
                <a:cs typeface="Times New Roman" panose="02020603050405020304" pitchFamily="18" charset="0"/>
                <a:sym typeface="Roboto Condensed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A44050-B9A6-4F9E-9FFD-58AE0BBDA24F}"/>
                </a:ext>
              </a:extLst>
            </p:cNvPr>
            <p:cNvSpPr txBox="1"/>
            <p:nvPr/>
          </p:nvSpPr>
          <p:spPr>
            <a:xfrm>
              <a:off x="799250" y="1512606"/>
              <a:ext cx="797815" cy="442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2.1</a:t>
              </a:r>
            </a:p>
          </p:txBody>
        </p:sp>
      </p:grpSp>
      <p:pic>
        <p:nvPicPr>
          <p:cNvPr id="2054" name="Picture 6">
            <a:extLst>
              <a:ext uri="{FF2B5EF4-FFF2-40B4-BE49-F238E27FC236}">
                <a16:creationId xmlns:a16="http://schemas.microsoft.com/office/drawing/2014/main" id="{CA7EC764-3AB1-4AB5-A2E7-BAE587C08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183" y="1455557"/>
            <a:ext cx="2772175" cy="27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82B477-AAE9-4558-A9B2-F5EBD12E7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593" y="1792401"/>
            <a:ext cx="2031897" cy="2031897"/>
          </a:xfrm>
          <a:prstGeom prst="rect">
            <a:avLst/>
          </a:prstGeom>
        </p:spPr>
      </p:pic>
      <p:pic>
        <p:nvPicPr>
          <p:cNvPr id="2060" name="Picture 12" descr="MySQL và WordPress: Database làm việc như thế nào? | Tech Talk">
            <a:extLst>
              <a:ext uri="{FF2B5EF4-FFF2-40B4-BE49-F238E27FC236}">
                <a16:creationId xmlns:a16="http://schemas.microsoft.com/office/drawing/2014/main" id="{A0CAA21E-5A96-499D-AF97-D6767FE7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358" y="4161142"/>
            <a:ext cx="3070223" cy="189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ài đặt và cấu hình Tomcat Server">
            <a:extLst>
              <a:ext uri="{FF2B5EF4-FFF2-40B4-BE49-F238E27FC236}">
                <a16:creationId xmlns:a16="http://schemas.microsoft.com/office/drawing/2014/main" id="{8F834D28-53E5-4D96-9507-82DE2CE7B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366" y="4161142"/>
            <a:ext cx="2106464" cy="210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306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346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NỘI DUNG CHÍNH</vt:lpstr>
      <vt:lpstr>TỔNG QUAN ĐỀ TÀI</vt:lpstr>
      <vt:lpstr>TỔNG QUAN ĐỀ TÀI</vt:lpstr>
      <vt:lpstr>TỔNG QUAN ĐỀ TÀI</vt:lpstr>
      <vt:lpstr>TỔNG QUAN ĐỀ TÀI</vt:lpstr>
      <vt:lpstr>PHÂN TÍCH BÀI TOÁN</vt:lpstr>
      <vt:lpstr>PHÂN TÍCH BÀI TOÁN</vt:lpstr>
      <vt:lpstr>PHÂN TÍCH BÀI TOÁN</vt:lpstr>
      <vt:lpstr>DEMO SẢN PHẨM</vt:lpstr>
      <vt:lpstr>ĐỊNH 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Huỳnh Thanh Tâm - Admin</dc:creator>
  <cp:lastModifiedBy>Huỳnh Thanh Tâm - Admin</cp:lastModifiedBy>
  <cp:revision>121</cp:revision>
  <dcterms:created xsi:type="dcterms:W3CDTF">2019-09-12T13:22:06Z</dcterms:created>
  <dcterms:modified xsi:type="dcterms:W3CDTF">2020-07-15T15:05:25Z</dcterms:modified>
</cp:coreProperties>
</file>