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lý người dùng,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môn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học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lý ngân hàng câu hỏi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lý, thực hiện bài kiểm tra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lý người dùng, </a:t>
          </a: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môn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học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lý ngân hàng câu hỏi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lý, thực hiện bài kiểm tra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ĐỒ ÁN TỐT NGHIỆP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Huỳnh Thanh Tâm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1E0E8-FC9A-4426-ACAE-EF76B73BDA4B}"/>
              </a:ext>
            </a:extLst>
          </p:cNvPr>
          <p:cNvSpPr txBox="1"/>
          <p:nvPr/>
        </p:nvSpPr>
        <p:spPr>
          <a:xfrm>
            <a:off x="2853598" y="5292009"/>
            <a:ext cx="7604047" cy="132343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</a:p>
          <a:p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tra trắc nghiệm trực </a:t>
            </a:r>
            <a:r>
              <a:rPr lang="en-US" sz="4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endParaRPr lang="en-US" sz="4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Các chức năng chính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36957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C981E-9227-4B37-97AE-24052B985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lý người dùng,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học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6DA2D-3925-4B44-8F95-16CB4E29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14194"/>
            <a:ext cx="99726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9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7780-2A70-4436-9C2C-87A42D45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lý ngân hàng câu hỏi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293CE5-E559-4E1F-A702-2FA830153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650" y="1777285"/>
            <a:ext cx="9791239" cy="45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8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1409-F1CB-4714-BE99-AEFF75A7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lý, thực hiện bài kiểm tra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2BD5A1-C57E-428A-B1CF-5EC9FD3E7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7132" y="1606832"/>
            <a:ext cx="8680361" cy="460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1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32DF-23C4-41E2-9C57-ACFB51E7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SẢN PHẨM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F068CF-E7B6-41F1-8370-51BB69037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372" y="1734770"/>
            <a:ext cx="9504608" cy="44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00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28C0C-F774-4270-99CB-314B07EBFBE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745B92C-4D89-4324-B52D-E1F5F627B7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487CEA-7875-4327-875F-CA3B32E800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{3B96F6B9-5DB0-4137-A421-F32E483BA4D0}tf78438558_wac</Template>
  <TotalTime>0</TotalTime>
  <Words>70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Garamond</vt:lpstr>
      <vt:lpstr>SavonVTI</vt:lpstr>
      <vt:lpstr>BÁO CÁO ĐỒ ÁN TỐT NGHIỆP</vt:lpstr>
      <vt:lpstr>Các chức năng chính</vt:lpstr>
      <vt:lpstr>Quản lý người dùng, môn học </vt:lpstr>
      <vt:lpstr>Quản lý ngân hàng câu hỏi </vt:lpstr>
      <vt:lpstr>Quản lý, thực hiện bài kiểm tra </vt:lpstr>
      <vt:lpstr>DEMO SẢN PHẨM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2020-07-14T16:14:27Z</dcterms:created>
  <dcterms:modified xsi:type="dcterms:W3CDTF">2020-07-14T16:26:49Z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