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2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19994;&#35774;&#35745;\&#27605;&#19994;&#35774;&#35745;\Trisoup\&#27979;&#35797;&#25968;&#25454;\result\flag\flag_solid\soli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19994;&#35774;&#35745;\&#27605;&#19994;&#35774;&#35745;\Trisoup\&#27979;&#35797;&#25968;&#25454;\result\position_second\dens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19994;&#35774;&#35745;\&#27605;&#19994;&#35774;&#35745;\Trisoup\&#27979;&#35797;&#25968;&#25454;\result\position_second\sca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19994;&#35774;&#35745;\&#27605;&#19994;&#35774;&#35745;\Trisoup\&#27979;&#35797;&#25968;&#25454;\result\flag\flag_dense\den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19994;&#35774;&#35745;\&#27605;&#19994;&#35774;&#35745;\Trisoup\&#27979;&#35797;&#25968;&#25454;\result\flag\flag_sparse\spar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19994;&#35774;&#35745;\&#27605;&#19994;&#35774;&#35745;\Trisoup\&#27979;&#35797;&#25968;&#25454;\result\flag\flag_scant\sca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solid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direction!$Q$1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direction!$Q$2:$Q$11</c:f>
              <c:numCache>
                <c:formatCode>General</c:formatCode>
                <c:ptCount val="4"/>
                <c:pt idx="0">
                  <c:v>0.80527066667000002</c:v>
                </c:pt>
                <c:pt idx="1">
                  <c:v>0.80567599999999995</c:v>
                </c:pt>
                <c:pt idx="2">
                  <c:v>0.87023266666999999</c:v>
                </c:pt>
                <c:pt idx="3">
                  <c:v>0.95966300000000004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46-4757-A285-20ADA25D0D38}"/>
            </c:ext>
          </c:extLst>
        </c:ser>
        <c:ser>
          <c:idx val="1"/>
          <c:order val="1"/>
          <c:tx>
            <c:strRef>
              <c:f>direction!$R$1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direction!$R$2:$R$11</c:f>
              <c:numCache>
                <c:formatCode>General</c:formatCode>
                <c:ptCount val="4"/>
                <c:pt idx="0">
                  <c:v>0.76584006332999999</c:v>
                </c:pt>
                <c:pt idx="1">
                  <c:v>0.76786894566999997</c:v>
                </c:pt>
                <c:pt idx="2">
                  <c:v>0.82447204961999998</c:v>
                </c:pt>
                <c:pt idx="3">
                  <c:v>0.89563986437999998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46-4757-A285-20ADA25D0D38}"/>
            </c:ext>
          </c:extLst>
        </c:ser>
        <c:ser>
          <c:idx val="2"/>
          <c:order val="2"/>
          <c:tx>
            <c:strRef>
              <c:f>direction!$S$1</c:f>
              <c:strCache>
                <c:ptCount val="1"/>
                <c:pt idx="0">
                  <c:v>ctx6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direction!$S$2:$S$11</c:f>
              <c:numCache>
                <c:formatCode>General</c:formatCode>
                <c:ptCount val="4"/>
                <c:pt idx="0">
                  <c:v>0.717410675</c:v>
                </c:pt>
                <c:pt idx="1">
                  <c:v>0.70162300833000002</c:v>
                </c:pt>
                <c:pt idx="2">
                  <c:v>0.74807710500000002</c:v>
                </c:pt>
                <c:pt idx="3">
                  <c:v>0.79155848149999997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46-4757-A285-20ADA25D0D38}"/>
            </c:ext>
          </c:extLst>
        </c:ser>
        <c:ser>
          <c:idx val="3"/>
          <c:order val="3"/>
          <c:tx>
            <c:strRef>
              <c:f>direction!$T$1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direction!$T$2:$T$11</c:f>
              <c:numCache>
                <c:formatCode>General</c:formatCode>
                <c:ptCount val="4"/>
                <c:pt idx="0">
                  <c:v>0.7417018833333332</c:v>
                </c:pt>
                <c:pt idx="1">
                  <c:v>0.73939014999999986</c:v>
                </c:pt>
                <c:pt idx="2">
                  <c:v>0.74988328333333332</c:v>
                </c:pt>
                <c:pt idx="3">
                  <c:v>0.74205566666666656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46-4757-A285-20ADA25D0D38}"/>
            </c:ext>
          </c:extLst>
        </c:ser>
        <c:ser>
          <c:idx val="4"/>
          <c:order val="4"/>
          <c:tx>
            <c:strRef>
              <c:f>direction!$U$1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direction!$U$2:$U$11</c:f>
              <c:numCache>
                <c:formatCode>General</c:formatCode>
                <c:ptCount val="4"/>
                <c:pt idx="0">
                  <c:v>0.72795924999999995</c:v>
                </c:pt>
                <c:pt idx="1">
                  <c:v>0.7202730833333334</c:v>
                </c:pt>
                <c:pt idx="2">
                  <c:v>0.71840674999999987</c:v>
                </c:pt>
                <c:pt idx="3">
                  <c:v>0.70987793333333327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46-4757-A285-20ADA25D0D38}"/>
            </c:ext>
          </c:extLst>
        </c:ser>
        <c:ser>
          <c:idx val="5"/>
          <c:order val="5"/>
          <c:tx>
            <c:strRef>
              <c:f>direction!$V$1</c:f>
              <c:strCache>
                <c:ptCount val="1"/>
                <c:pt idx="0">
                  <c:v>ctx5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direction!$V$2:$V$11</c:f>
              <c:numCache>
                <c:formatCode>General</c:formatCode>
                <c:ptCount val="4"/>
                <c:pt idx="0">
                  <c:v>0.81099454999999987</c:v>
                </c:pt>
                <c:pt idx="1">
                  <c:v>0.80727000000000004</c:v>
                </c:pt>
                <c:pt idx="2">
                  <c:v>0.83472316666666657</c:v>
                </c:pt>
                <c:pt idx="3">
                  <c:v>0.83708366666666656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46-4757-A285-20ADA25D0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1957311"/>
        <c:axId val="15635583"/>
      </c:lineChart>
      <c:catAx>
        <c:axId val="160195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35583"/>
        <c:crosses val="autoZero"/>
        <c:auto val="1"/>
        <c:lblAlgn val="ctr"/>
        <c:lblOffset val="100"/>
        <c:noMultiLvlLbl val="0"/>
      </c:catAx>
      <c:valAx>
        <c:axId val="15635583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195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dense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4"/>
                <c:pt idx="0">
                  <c:v>0.99866949999999999</c:v>
                </c:pt>
                <c:pt idx="1">
                  <c:v>0.99944474999999999</c:v>
                </c:pt>
                <c:pt idx="2">
                  <c:v>0.99926150000000002</c:v>
                </c:pt>
                <c:pt idx="3">
                  <c:v>0.99109499999999984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58-49C4-8B9D-59CF076BC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4"/>
                <c:pt idx="0">
                  <c:v>0.94890410000000014</c:v>
                </c:pt>
                <c:pt idx="1">
                  <c:v>0.93854067500000005</c:v>
                </c:pt>
                <c:pt idx="2">
                  <c:v>0.92216102499999997</c:v>
                </c:pt>
                <c:pt idx="3">
                  <c:v>0.93681890000000012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58-49C4-8B9D-59CF076BC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ctx6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4"/>
                <c:pt idx="0">
                  <c:v>0.98111853749999989</c:v>
                </c:pt>
                <c:pt idx="1">
                  <c:v>0.98015962874999996</c:v>
                </c:pt>
                <c:pt idx="2">
                  <c:v>0.97982233500000004</c:v>
                </c:pt>
                <c:pt idx="3">
                  <c:v>0.97773142370000021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58-49C4-8B9D-59CF076BC8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ctx5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4"/>
                <c:pt idx="0">
                  <c:v>0.92212938</c:v>
                </c:pt>
                <c:pt idx="1">
                  <c:v>0.90966322499999974</c:v>
                </c:pt>
                <c:pt idx="2">
                  <c:v>0.89198897250000009</c:v>
                </c:pt>
                <c:pt idx="3">
                  <c:v>0.89479707250000007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58-49C4-8B9D-59CF076BC8C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4"/>
                <c:pt idx="0">
                  <c:v>0.96274399999999993</c:v>
                </c:pt>
                <c:pt idx="1">
                  <c:v>0.94741009999999992</c:v>
                </c:pt>
                <c:pt idx="2">
                  <c:v>0.93744424999999998</c:v>
                </c:pt>
                <c:pt idx="3">
                  <c:v>0.93247150000000012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58-49C4-8B9D-59CF076BC8C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4"/>
                <c:pt idx="0">
                  <c:v>0.95764632500000002</c:v>
                </c:pt>
                <c:pt idx="1">
                  <c:v>0.94581309999999996</c:v>
                </c:pt>
                <c:pt idx="2">
                  <c:v>0.94602125000000015</c:v>
                </c:pt>
                <c:pt idx="3">
                  <c:v>0.9666125000000001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58-49C4-8B9D-59CF076BC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860016"/>
        <c:axId val="2111859056"/>
      </c:lineChart>
      <c:catAx>
        <c:axId val="211186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859056"/>
        <c:crosses val="autoZero"/>
        <c:auto val="1"/>
        <c:lblAlgn val="ctr"/>
        <c:lblOffset val="100"/>
        <c:noMultiLvlLbl val="0"/>
      </c:catAx>
      <c:valAx>
        <c:axId val="211185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86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scant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4"/>
                <c:pt idx="0">
                  <c:v>0.99410899999999991</c:v>
                </c:pt>
                <c:pt idx="1">
                  <c:v>0.99996799999999997</c:v>
                </c:pt>
                <c:pt idx="2">
                  <c:v>0.99975999999999998</c:v>
                </c:pt>
                <c:pt idx="3">
                  <c:v>0.99974199999999991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D7-4D58-8A42-5C8CF7E6AE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4"/>
                <c:pt idx="0">
                  <c:v>0.90759089999999998</c:v>
                </c:pt>
                <c:pt idx="1">
                  <c:v>0.96215079999999997</c:v>
                </c:pt>
                <c:pt idx="2">
                  <c:v>0.97252930000000004</c:v>
                </c:pt>
                <c:pt idx="3">
                  <c:v>0.98441009999999995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D7-4D58-8A42-5C8CF7E6AE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ctx6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4"/>
                <c:pt idx="0">
                  <c:v>0.98031865999999979</c:v>
                </c:pt>
                <c:pt idx="1">
                  <c:v>0.99445863999999995</c:v>
                </c:pt>
                <c:pt idx="2">
                  <c:v>0.98894785000000007</c:v>
                </c:pt>
                <c:pt idx="3">
                  <c:v>0.99872555000000007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D7-4D58-8A42-5C8CF7E6AE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ctx5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4"/>
                <c:pt idx="0">
                  <c:v>0.89382720000000004</c:v>
                </c:pt>
                <c:pt idx="1">
                  <c:v>0.95860009999999984</c:v>
                </c:pt>
                <c:pt idx="2">
                  <c:v>0.97441450000000007</c:v>
                </c:pt>
                <c:pt idx="3">
                  <c:v>0.98910839999999989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D7-4D58-8A42-5C8CF7E6AE4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4"/>
                <c:pt idx="0">
                  <c:v>0.948851</c:v>
                </c:pt>
                <c:pt idx="1">
                  <c:v>0.9730859999999999</c:v>
                </c:pt>
                <c:pt idx="2">
                  <c:v>0.98265100000000005</c:v>
                </c:pt>
                <c:pt idx="3">
                  <c:v>0.999394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D7-4D58-8A42-5C8CF7E6AE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4"/>
                <c:pt idx="0">
                  <c:v>0.9445920000000001</c:v>
                </c:pt>
                <c:pt idx="1">
                  <c:v>0.97109299999999998</c:v>
                </c:pt>
                <c:pt idx="2">
                  <c:v>0.9859119999999999</c:v>
                </c:pt>
                <c:pt idx="3">
                  <c:v>0.99972100000000008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D7-4D58-8A42-5C8CF7E6A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2639408"/>
        <c:axId val="1852637008"/>
      </c:lineChart>
      <c:catAx>
        <c:axId val="185263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2637008"/>
        <c:crosses val="autoZero"/>
        <c:auto val="1"/>
        <c:lblAlgn val="ctr"/>
        <c:lblOffset val="100"/>
        <c:noMultiLvlLbl val="0"/>
      </c:catAx>
      <c:valAx>
        <c:axId val="185263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263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sparse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4"/>
                <c:pt idx="0">
                  <c:v>0.99560399999999993</c:v>
                </c:pt>
                <c:pt idx="1">
                  <c:v>0.999996</c:v>
                </c:pt>
                <c:pt idx="2">
                  <c:v>0.99975600000000009</c:v>
                </c:pt>
                <c:pt idx="3">
                  <c:v>0.99972100000000008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46-40F8-9673-5ED7180C51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4"/>
                <c:pt idx="0">
                  <c:v>0.90464790000000006</c:v>
                </c:pt>
                <c:pt idx="1">
                  <c:v>0.95900490000000005</c:v>
                </c:pt>
                <c:pt idx="2">
                  <c:v>0.97357329999999997</c:v>
                </c:pt>
                <c:pt idx="3">
                  <c:v>0.98392900000000005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46-40F8-9673-5ED7180C51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ctx6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4"/>
                <c:pt idx="0">
                  <c:v>0.98178996000000007</c:v>
                </c:pt>
                <c:pt idx="1">
                  <c:v>0.99408060999999992</c:v>
                </c:pt>
                <c:pt idx="2">
                  <c:v>0.98864156000000003</c:v>
                </c:pt>
                <c:pt idx="3">
                  <c:v>0.99872270999999979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46-40F8-9673-5ED7180C51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ctx5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4"/>
                <c:pt idx="0">
                  <c:v>0.89457260000000005</c:v>
                </c:pt>
                <c:pt idx="1">
                  <c:v>0.95488940000000011</c:v>
                </c:pt>
                <c:pt idx="2">
                  <c:v>0.97556089999999995</c:v>
                </c:pt>
                <c:pt idx="3">
                  <c:v>0.98831610000000014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746-40F8-9673-5ED7180C51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4"/>
                <c:pt idx="0">
                  <c:v>0.94365900000000003</c:v>
                </c:pt>
                <c:pt idx="1">
                  <c:v>0.97160199999999997</c:v>
                </c:pt>
                <c:pt idx="2">
                  <c:v>0.983711</c:v>
                </c:pt>
                <c:pt idx="3">
                  <c:v>0.99923300000000004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746-40F8-9673-5ED7180C51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4"/>
                <c:pt idx="0">
                  <c:v>0.93850089999999997</c:v>
                </c:pt>
                <c:pt idx="1">
                  <c:v>0.97013700000000003</c:v>
                </c:pt>
                <c:pt idx="2">
                  <c:v>0.98609900000000006</c:v>
                </c:pt>
                <c:pt idx="3">
                  <c:v>0.99966200000000005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746-40F8-9673-5ED7180C5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3154256"/>
        <c:axId val="1853155696"/>
      </c:lineChart>
      <c:catAx>
        <c:axId val="185315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3155696"/>
        <c:crosses val="autoZero"/>
        <c:auto val="1"/>
        <c:lblAlgn val="ctr"/>
        <c:lblOffset val="100"/>
        <c:noMultiLvlLbl val="0"/>
      </c:catAx>
      <c:valAx>
        <c:axId val="185315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315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dense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dense!$B$1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dense!$A$2:$A$5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dense!$B$2:$B$5</c:f>
              <c:numCache>
                <c:formatCode>General</c:formatCode>
                <c:ptCount val="4"/>
                <c:pt idx="0">
                  <c:v>0.78205575000000005</c:v>
                </c:pt>
                <c:pt idx="1">
                  <c:v>0.77662724999999999</c:v>
                </c:pt>
                <c:pt idx="2">
                  <c:v>0.83564250000000007</c:v>
                </c:pt>
                <c:pt idx="3">
                  <c:v>0.93322474999999994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F3-4DAF-86B7-00A9EC4CD8A5}"/>
            </c:ext>
          </c:extLst>
        </c:ser>
        <c:ser>
          <c:idx val="1"/>
          <c:order val="1"/>
          <c:tx>
            <c:strRef>
              <c:f>dense!$C$1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dense!$A$2:$A$5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dense!$C$2:$C$5</c:f>
              <c:numCache>
                <c:formatCode>General</c:formatCode>
                <c:ptCount val="4"/>
                <c:pt idx="0">
                  <c:v>0.78528653749999977</c:v>
                </c:pt>
                <c:pt idx="1">
                  <c:v>0.76116784275000027</c:v>
                </c:pt>
                <c:pt idx="2">
                  <c:v>0.80330314537499992</c:v>
                </c:pt>
                <c:pt idx="3">
                  <c:v>0.86908733577500008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F3-4DAF-86B7-00A9EC4CD8A5}"/>
            </c:ext>
          </c:extLst>
        </c:ser>
        <c:ser>
          <c:idx val="2"/>
          <c:order val="2"/>
          <c:tx>
            <c:strRef>
              <c:f>dense!$D$1</c:f>
              <c:strCache>
                <c:ptCount val="1"/>
                <c:pt idx="0">
                  <c:v>ctx6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dense!$A$2:$A$5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dense!$D$2:$D$5</c:f>
              <c:numCache>
                <c:formatCode>General</c:formatCode>
                <c:ptCount val="4"/>
                <c:pt idx="0">
                  <c:v>0.6778396474999997</c:v>
                </c:pt>
                <c:pt idx="1">
                  <c:v>0.66797951499999997</c:v>
                </c:pt>
                <c:pt idx="2">
                  <c:v>0.71294509750000001</c:v>
                </c:pt>
                <c:pt idx="3">
                  <c:v>0.78257136000000016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F3-4DAF-86B7-00A9EC4CD8A5}"/>
            </c:ext>
          </c:extLst>
        </c:ser>
        <c:ser>
          <c:idx val="3"/>
          <c:order val="3"/>
          <c:tx>
            <c:strRef>
              <c:f>dense!$E$1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dense!$A$2:$A$5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dense!$E$2:$E$5</c:f>
              <c:numCache>
                <c:formatCode>General</c:formatCode>
                <c:ptCount val="4"/>
                <c:pt idx="0">
                  <c:v>0.75417844999999994</c:v>
                </c:pt>
                <c:pt idx="1">
                  <c:v>0.74774004999999999</c:v>
                </c:pt>
                <c:pt idx="2">
                  <c:v>0.75497835000000002</c:v>
                </c:pt>
                <c:pt idx="3">
                  <c:v>0.75666357499999992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F3-4DAF-86B7-00A9EC4CD8A5}"/>
            </c:ext>
          </c:extLst>
        </c:ser>
        <c:ser>
          <c:idx val="4"/>
          <c:order val="4"/>
          <c:tx>
            <c:strRef>
              <c:f>dense!$F$1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dense!$A$2:$A$5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dense!$F$2:$F$5</c:f>
              <c:numCache>
                <c:formatCode>General</c:formatCode>
                <c:ptCount val="4"/>
                <c:pt idx="0">
                  <c:v>0.74691089999999993</c:v>
                </c:pt>
                <c:pt idx="1">
                  <c:v>0.73731420000000003</c:v>
                </c:pt>
                <c:pt idx="2">
                  <c:v>0.74743555000000006</c:v>
                </c:pt>
                <c:pt idx="3">
                  <c:v>0.76123090000000004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F3-4DAF-86B7-00A9EC4CD8A5}"/>
            </c:ext>
          </c:extLst>
        </c:ser>
        <c:ser>
          <c:idx val="5"/>
          <c:order val="5"/>
          <c:tx>
            <c:strRef>
              <c:f>dense!$G$1</c:f>
              <c:strCache>
                <c:ptCount val="1"/>
                <c:pt idx="0">
                  <c:v>ctx5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dense!$A$2:$A$5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dense!$G$2:$G$5</c:f>
              <c:numCache>
                <c:formatCode>General</c:formatCode>
                <c:ptCount val="4"/>
                <c:pt idx="0">
                  <c:v>0.8086594250000001</c:v>
                </c:pt>
                <c:pt idx="1">
                  <c:v>0.80187625000000007</c:v>
                </c:pt>
                <c:pt idx="2">
                  <c:v>0.83315500000000009</c:v>
                </c:pt>
                <c:pt idx="3">
                  <c:v>0.85732500000000011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F3-4DAF-86B7-00A9EC4CD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4383551"/>
        <c:axId val="1734386431"/>
      </c:lineChart>
      <c:catAx>
        <c:axId val="173438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4386431"/>
        <c:crosses val="autoZero"/>
        <c:auto val="1"/>
        <c:lblAlgn val="ctr"/>
        <c:lblOffset val="100"/>
        <c:noMultiLvlLbl val="0"/>
      </c:catAx>
      <c:valAx>
        <c:axId val="1734386431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438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sparse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sparse!$B$1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sparse!$A$2:$A$5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sparse!$B$2:$B$5</c:f>
              <c:numCache>
                <c:formatCode>General</c:formatCode>
                <c:ptCount val="4"/>
                <c:pt idx="0">
                  <c:v>0.71810599999999991</c:v>
                </c:pt>
                <c:pt idx="1">
                  <c:v>0.73964699999999994</c:v>
                </c:pt>
                <c:pt idx="2">
                  <c:v>0.85163900000000003</c:v>
                </c:pt>
                <c:pt idx="3">
                  <c:v>0.95318299999999989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52-4E89-A839-7F5DA7DF5DAB}"/>
            </c:ext>
          </c:extLst>
        </c:ser>
        <c:ser>
          <c:idx val="1"/>
          <c:order val="1"/>
          <c:tx>
            <c:strRef>
              <c:f>sparse!$C$1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sparse!$A$2:$A$5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sparse!$C$2:$C$5</c:f>
              <c:numCache>
                <c:formatCode>General</c:formatCode>
                <c:ptCount val="4"/>
                <c:pt idx="0">
                  <c:v>0.67400466999999997</c:v>
                </c:pt>
                <c:pt idx="1">
                  <c:v>0.68830641300000006</c:v>
                </c:pt>
                <c:pt idx="2">
                  <c:v>0.76421463000000001</c:v>
                </c:pt>
                <c:pt idx="3">
                  <c:v>0.83997194999999991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52-4E89-A839-7F5DA7DF5DAB}"/>
            </c:ext>
          </c:extLst>
        </c:ser>
        <c:ser>
          <c:idx val="2"/>
          <c:order val="2"/>
          <c:tx>
            <c:strRef>
              <c:f>sparse!$D$1</c:f>
              <c:strCache>
                <c:ptCount val="1"/>
                <c:pt idx="0">
                  <c:v>ctx6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sparse!$A$2:$A$5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sparse!$D$2:$D$5</c:f>
              <c:numCache>
                <c:formatCode>General</c:formatCode>
                <c:ptCount val="4"/>
                <c:pt idx="0">
                  <c:v>0.65364370999999999</c:v>
                </c:pt>
                <c:pt idx="1">
                  <c:v>0.66004023000000001</c:v>
                </c:pt>
                <c:pt idx="2">
                  <c:v>0.74004705000000015</c:v>
                </c:pt>
                <c:pt idx="3">
                  <c:v>0.78170832000000001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52-4E89-A839-7F5DA7DF5DAB}"/>
            </c:ext>
          </c:extLst>
        </c:ser>
        <c:ser>
          <c:idx val="3"/>
          <c:order val="3"/>
          <c:tx>
            <c:strRef>
              <c:f>sparse!$E$1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sparse!$A$2:$A$5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sparse!$E$2:$E$5</c:f>
              <c:numCache>
                <c:formatCode>General</c:formatCode>
                <c:ptCount val="4"/>
                <c:pt idx="0">
                  <c:v>0.62547459999999999</c:v>
                </c:pt>
                <c:pt idx="1">
                  <c:v>0.62211130000000003</c:v>
                </c:pt>
                <c:pt idx="2">
                  <c:v>0.67331129999999995</c:v>
                </c:pt>
                <c:pt idx="3">
                  <c:v>0.73877199999999998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52-4E89-A839-7F5DA7DF5DAB}"/>
            </c:ext>
          </c:extLst>
        </c:ser>
        <c:ser>
          <c:idx val="4"/>
          <c:order val="4"/>
          <c:tx>
            <c:strRef>
              <c:f>sparse!$F$1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sparse!$A$2:$A$5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sparse!$F$2:$F$5</c:f>
              <c:numCache>
                <c:formatCode>General</c:formatCode>
                <c:ptCount val="4"/>
                <c:pt idx="0">
                  <c:v>0.64289920000000012</c:v>
                </c:pt>
                <c:pt idx="1">
                  <c:v>0.63591950000000008</c:v>
                </c:pt>
                <c:pt idx="2">
                  <c:v>0.6648322000000001</c:v>
                </c:pt>
                <c:pt idx="3">
                  <c:v>0.7350279999999999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52-4E89-A839-7F5DA7DF5DAB}"/>
            </c:ext>
          </c:extLst>
        </c:ser>
        <c:ser>
          <c:idx val="5"/>
          <c:order val="5"/>
          <c:tx>
            <c:strRef>
              <c:f>sparse!$G$1</c:f>
              <c:strCache>
                <c:ptCount val="1"/>
                <c:pt idx="0">
                  <c:v>ctx5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sparse!$A$2:$A$5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sparse!$G$2:$G$5</c:f>
              <c:numCache>
                <c:formatCode>General</c:formatCode>
                <c:ptCount val="4"/>
                <c:pt idx="0">
                  <c:v>0.70027629999999996</c:v>
                </c:pt>
                <c:pt idx="1">
                  <c:v>0.69840759999999991</c:v>
                </c:pt>
                <c:pt idx="2">
                  <c:v>0.76673599999999997</c:v>
                </c:pt>
                <c:pt idx="3">
                  <c:v>0.84908899999999998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52-4E89-A839-7F5DA7DF5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234367"/>
        <c:axId val="270253567"/>
      </c:lineChart>
      <c:catAx>
        <c:axId val="27023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0253567"/>
        <c:crosses val="autoZero"/>
        <c:auto val="1"/>
        <c:lblAlgn val="ctr"/>
        <c:lblOffset val="100"/>
        <c:noMultiLvlLbl val="0"/>
      </c:catAx>
      <c:valAx>
        <c:axId val="270253567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023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scant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scant!$B$1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scant!$A$2:$A$5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scant!$B$2:$B$5</c:f>
              <c:numCache>
                <c:formatCode>General</c:formatCode>
                <c:ptCount val="4"/>
                <c:pt idx="0">
                  <c:v>0.71777000000000002</c:v>
                </c:pt>
                <c:pt idx="1">
                  <c:v>0.74035700000000004</c:v>
                </c:pt>
                <c:pt idx="2">
                  <c:v>0.85219200000000006</c:v>
                </c:pt>
                <c:pt idx="3">
                  <c:v>0.95323000000000002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FF-4298-87D6-BABD6F309C23}"/>
            </c:ext>
          </c:extLst>
        </c:ser>
        <c:ser>
          <c:idx val="1"/>
          <c:order val="1"/>
          <c:tx>
            <c:strRef>
              <c:f>scant!$C$1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scant!$A$2:$A$5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scant!$C$2:$C$5</c:f>
              <c:numCache>
                <c:formatCode>General</c:formatCode>
                <c:ptCount val="4"/>
                <c:pt idx="0">
                  <c:v>0.67291924000000003</c:v>
                </c:pt>
                <c:pt idx="1">
                  <c:v>0.68866197800000006</c:v>
                </c:pt>
                <c:pt idx="2">
                  <c:v>0.76472912000000004</c:v>
                </c:pt>
                <c:pt idx="3">
                  <c:v>0.84039129000000012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FF-4298-87D6-BABD6F309C23}"/>
            </c:ext>
          </c:extLst>
        </c:ser>
        <c:ser>
          <c:idx val="2"/>
          <c:order val="2"/>
          <c:tx>
            <c:strRef>
              <c:f>scant!$D$1</c:f>
              <c:strCache>
                <c:ptCount val="1"/>
                <c:pt idx="0">
                  <c:v>ctx6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scant!$A$2:$A$5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scant!$D$2:$D$5</c:f>
              <c:numCache>
                <c:formatCode>General</c:formatCode>
                <c:ptCount val="4"/>
                <c:pt idx="0">
                  <c:v>0.65326795000000004</c:v>
                </c:pt>
                <c:pt idx="1">
                  <c:v>0.66027121999999994</c:v>
                </c:pt>
                <c:pt idx="2">
                  <c:v>0.74055724000000001</c:v>
                </c:pt>
                <c:pt idx="3">
                  <c:v>0.78182085000000012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FF-4298-87D6-BABD6F309C23}"/>
            </c:ext>
          </c:extLst>
        </c:ser>
        <c:ser>
          <c:idx val="3"/>
          <c:order val="3"/>
          <c:tx>
            <c:strRef>
              <c:f>scant!$E$1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scant!$A$2:$A$5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scant!$E$2:$E$5</c:f>
              <c:numCache>
                <c:formatCode>General</c:formatCode>
                <c:ptCount val="4"/>
                <c:pt idx="0">
                  <c:v>0.62940659999999993</c:v>
                </c:pt>
                <c:pt idx="1">
                  <c:v>0.62515319999999996</c:v>
                </c:pt>
                <c:pt idx="2">
                  <c:v>0.67241620000000002</c:v>
                </c:pt>
                <c:pt idx="3">
                  <c:v>0.73961820000000011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FF-4298-87D6-BABD6F309C23}"/>
            </c:ext>
          </c:extLst>
        </c:ser>
        <c:ser>
          <c:idx val="4"/>
          <c:order val="4"/>
          <c:tx>
            <c:strRef>
              <c:f>scant!$F$1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scant!$A$2:$A$5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scant!$F$2:$F$5</c:f>
              <c:numCache>
                <c:formatCode>General</c:formatCode>
                <c:ptCount val="4"/>
                <c:pt idx="0">
                  <c:v>0.6445607000000001</c:v>
                </c:pt>
                <c:pt idx="1">
                  <c:v>0.63625010000000004</c:v>
                </c:pt>
                <c:pt idx="2">
                  <c:v>0.66441660000000002</c:v>
                </c:pt>
                <c:pt idx="3">
                  <c:v>0.73551149999999987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1FF-4298-87D6-BABD6F309C23}"/>
            </c:ext>
          </c:extLst>
        </c:ser>
        <c:ser>
          <c:idx val="5"/>
          <c:order val="5"/>
          <c:tx>
            <c:strRef>
              <c:f>scant!$G$1</c:f>
              <c:strCache>
                <c:ptCount val="1"/>
                <c:pt idx="0">
                  <c:v>ctx5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scant!$A$2:$A$5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scant!$G$2:$G$5</c:f>
              <c:numCache>
                <c:formatCode>General</c:formatCode>
                <c:ptCount val="4"/>
                <c:pt idx="0">
                  <c:v>0.70121960000000005</c:v>
                </c:pt>
                <c:pt idx="1">
                  <c:v>0.69980880000000001</c:v>
                </c:pt>
                <c:pt idx="2">
                  <c:v>0.76720999999999995</c:v>
                </c:pt>
                <c:pt idx="3">
                  <c:v>0.84956999999999994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1FF-4298-87D6-BABD6F309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9600831"/>
        <c:axId val="629607071"/>
      </c:lineChart>
      <c:catAx>
        <c:axId val="629600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607071"/>
        <c:crosses val="autoZero"/>
        <c:auto val="1"/>
        <c:lblAlgn val="ctr"/>
        <c:lblOffset val="100"/>
        <c:noMultiLvlLbl val="0"/>
      </c:catAx>
      <c:valAx>
        <c:axId val="629607071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600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solid</a:t>
            </a:r>
            <a:r>
              <a:rPr lang="zh-CN" altLang="en-US"/>
              <a:t>类型序列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4"/>
                <c:pt idx="0">
                  <c:v>0.99632183333333335</c:v>
                </c:pt>
                <c:pt idx="1">
                  <c:v>0.99911933333333336</c:v>
                </c:pt>
                <c:pt idx="2">
                  <c:v>0.99911799999999984</c:v>
                </c:pt>
                <c:pt idx="3">
                  <c:v>0.99257566666666663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EF-4EA5-A09F-646A4783A9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4"/>
                <c:pt idx="0">
                  <c:v>0.86342368333333341</c:v>
                </c:pt>
                <c:pt idx="1">
                  <c:v>0.82821189999999989</c:v>
                </c:pt>
                <c:pt idx="2">
                  <c:v>0.75648090000000001</c:v>
                </c:pt>
                <c:pt idx="3">
                  <c:v>0.67945064833333335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EF-4EA5-A09F-646A4783A9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4"/>
                <c:pt idx="0">
                  <c:v>0.77656858000000029</c:v>
                </c:pt>
                <c:pt idx="1">
                  <c:v>0.76153524550000029</c:v>
                </c:pt>
                <c:pt idx="2">
                  <c:v>0.67972129016666682</c:v>
                </c:pt>
                <c:pt idx="3">
                  <c:v>0.60657499999999953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EF-4EA5-A09F-646A4783A9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4"/>
                <c:pt idx="0">
                  <c:v>0.91331054999999994</c:v>
                </c:pt>
                <c:pt idx="1">
                  <c:v>0.87831736666666671</c:v>
                </c:pt>
                <c:pt idx="2">
                  <c:v>0.8534332</c:v>
                </c:pt>
                <c:pt idx="3">
                  <c:v>0.89567616666666661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EF-4EA5-A09F-646A4783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2869119"/>
        <c:axId val="1142869599"/>
      </c:lineChart>
      <c:catAx>
        <c:axId val="114286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2869599"/>
        <c:crosses val="autoZero"/>
        <c:auto val="1"/>
        <c:lblAlgn val="ctr"/>
        <c:lblOffset val="100"/>
        <c:noMultiLvlLbl val="0"/>
      </c:catAx>
      <c:valAx>
        <c:axId val="114286959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286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dense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4"/>
                <c:pt idx="0">
                  <c:v>0.99819650000000004</c:v>
                </c:pt>
                <c:pt idx="1">
                  <c:v>0.99881449999999994</c:v>
                </c:pt>
                <c:pt idx="2">
                  <c:v>0.99642724999999999</c:v>
                </c:pt>
                <c:pt idx="3">
                  <c:v>0.97500000000000009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2-4DB5-948D-BC080450D2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4"/>
                <c:pt idx="0">
                  <c:v>0.87016712500000015</c:v>
                </c:pt>
                <c:pt idx="1">
                  <c:v>0.87450387500000004</c:v>
                </c:pt>
                <c:pt idx="2">
                  <c:v>0.81761772499999985</c:v>
                </c:pt>
                <c:pt idx="3">
                  <c:v>0.76691450999999999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E2-4DB5-948D-BC080450D2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4"/>
                <c:pt idx="0">
                  <c:v>0.81014709000000007</c:v>
                </c:pt>
                <c:pt idx="1">
                  <c:v>0.81433677175000019</c:v>
                </c:pt>
                <c:pt idx="2">
                  <c:v>0.73588686100000011</c:v>
                </c:pt>
                <c:pt idx="3">
                  <c:v>0.64637820399999979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E2-4DB5-948D-BC080450D2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4"/>
                <c:pt idx="0">
                  <c:v>0.92236182499999997</c:v>
                </c:pt>
                <c:pt idx="1">
                  <c:v>0.9195352750000001</c:v>
                </c:pt>
                <c:pt idx="2">
                  <c:v>0.89862557499999984</c:v>
                </c:pt>
                <c:pt idx="3">
                  <c:v>0.90278625000000012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E2-4DB5-948D-BC080450D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7015263"/>
        <c:axId val="1187015743"/>
      </c:lineChart>
      <c:catAx>
        <c:axId val="118701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7015743"/>
        <c:crosses val="autoZero"/>
        <c:auto val="1"/>
        <c:lblAlgn val="ctr"/>
        <c:lblOffset val="100"/>
        <c:noMultiLvlLbl val="0"/>
      </c:catAx>
      <c:valAx>
        <c:axId val="1187015743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701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sparse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4"/>
                <c:pt idx="0">
                  <c:v>0.99650099999999997</c:v>
                </c:pt>
                <c:pt idx="1">
                  <c:v>0.99915599999999993</c:v>
                </c:pt>
                <c:pt idx="2">
                  <c:v>0.99966899999999992</c:v>
                </c:pt>
                <c:pt idx="3">
                  <c:v>0.99794099999999997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F-4EFF-B184-A2D20F0F9E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4"/>
                <c:pt idx="0">
                  <c:v>0.84874749999999999</c:v>
                </c:pt>
                <c:pt idx="1">
                  <c:v>0.82474320000000001</c:v>
                </c:pt>
                <c:pt idx="2">
                  <c:v>0.80523739999999999</c:v>
                </c:pt>
                <c:pt idx="3">
                  <c:v>0.87106220000000001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6F-4EFF-B184-A2D20F0F9E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4"/>
                <c:pt idx="0">
                  <c:v>0.72884334000000028</c:v>
                </c:pt>
                <c:pt idx="1">
                  <c:v>0.77144542999999965</c:v>
                </c:pt>
                <c:pt idx="2">
                  <c:v>0.75709983000000014</c:v>
                </c:pt>
                <c:pt idx="3">
                  <c:v>0.82604609000000018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6F-4EFF-B184-A2D20F0F9E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4"/>
                <c:pt idx="0">
                  <c:v>0.90005789999999997</c:v>
                </c:pt>
                <c:pt idx="1">
                  <c:v>0.92826150000000007</c:v>
                </c:pt>
                <c:pt idx="2">
                  <c:v>0.931616</c:v>
                </c:pt>
                <c:pt idx="3">
                  <c:v>0.98174800000000007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6F-4EFF-B184-A2D20F0F9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8866047"/>
        <c:axId val="1278863647"/>
      </c:lineChart>
      <c:catAx>
        <c:axId val="127886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8863647"/>
        <c:crosses val="autoZero"/>
        <c:auto val="1"/>
        <c:lblAlgn val="ctr"/>
        <c:lblOffset val="100"/>
        <c:noMultiLvlLbl val="0"/>
      </c:catAx>
      <c:valAx>
        <c:axId val="1278863647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8866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scant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4"/>
                <c:pt idx="0">
                  <c:v>0.99753800000000004</c:v>
                </c:pt>
                <c:pt idx="1">
                  <c:v>0.99929099999999993</c:v>
                </c:pt>
                <c:pt idx="2">
                  <c:v>0.99972300000000003</c:v>
                </c:pt>
                <c:pt idx="3">
                  <c:v>0.99791800000000008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4-4080-8A4E-3106F3CDD8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4"/>
                <c:pt idx="0">
                  <c:v>0.85514990000000002</c:v>
                </c:pt>
                <c:pt idx="1">
                  <c:v>0.8233781</c:v>
                </c:pt>
                <c:pt idx="2">
                  <c:v>0.80565220000000015</c:v>
                </c:pt>
                <c:pt idx="3">
                  <c:v>0.87024600000000008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4-4080-8A4E-3106F3CDD8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4"/>
                <c:pt idx="0">
                  <c:v>0.73115155999999992</c:v>
                </c:pt>
                <c:pt idx="1">
                  <c:v>0.77139452999999991</c:v>
                </c:pt>
                <c:pt idx="2">
                  <c:v>0.75638483999999973</c:v>
                </c:pt>
                <c:pt idx="3">
                  <c:v>0.82417860999999992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A4-4080-8A4E-3106F3CDD8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4"/>
                <c:pt idx="0">
                  <c:v>0.90854650000000003</c:v>
                </c:pt>
                <c:pt idx="1">
                  <c:v>0.9295563</c:v>
                </c:pt>
                <c:pt idx="2">
                  <c:v>0.93153200000000003</c:v>
                </c:pt>
                <c:pt idx="3">
                  <c:v>0.98144199999999993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4-4080-8A4E-3106F3CDD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8852607"/>
        <c:axId val="1278853087"/>
      </c:lineChart>
      <c:catAx>
        <c:axId val="127885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8853087"/>
        <c:crosses val="autoZero"/>
        <c:auto val="1"/>
        <c:lblAlgn val="ctr"/>
        <c:lblOffset val="100"/>
        <c:noMultiLvlLbl val="0"/>
      </c:catAx>
      <c:valAx>
        <c:axId val="1278853087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885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solid</a:t>
            </a:r>
            <a:r>
              <a:rPr lang="zh-CN" altLang="en-US"/>
              <a:t>类型序列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ctx4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4"/>
                <c:pt idx="0">
                  <c:v>0.99289633333333338</c:v>
                </c:pt>
                <c:pt idx="1">
                  <c:v>0.99861300000000019</c:v>
                </c:pt>
                <c:pt idx="2">
                  <c:v>0.99972666666666665</c:v>
                </c:pt>
                <c:pt idx="3">
                  <c:v>0.99835866666666673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66-4C04-9823-CB0BA3BB8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4"/>
                <c:pt idx="0">
                  <c:v>0.92540465000000005</c:v>
                </c:pt>
                <c:pt idx="1">
                  <c:v>0.91420344999999992</c:v>
                </c:pt>
                <c:pt idx="2">
                  <c:v>0.90096406666666651</c:v>
                </c:pt>
                <c:pt idx="3">
                  <c:v>0.95202574999999989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6-4C04-9823-CB0BA3BB8E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ctx6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4"/>
                <c:pt idx="0">
                  <c:v>0.96981246666666665</c:v>
                </c:pt>
                <c:pt idx="1">
                  <c:v>0.98600810033333364</c:v>
                </c:pt>
                <c:pt idx="2">
                  <c:v>0.98494331116666667</c:v>
                </c:pt>
                <c:pt idx="3">
                  <c:v>0.98286212128333317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66-4C04-9823-CB0BA3BB8E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ctx5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4"/>
                <c:pt idx="0">
                  <c:v>0.87243819833333347</c:v>
                </c:pt>
                <c:pt idx="1">
                  <c:v>0.89341660666666645</c:v>
                </c:pt>
                <c:pt idx="2">
                  <c:v>0.8745066149999996</c:v>
                </c:pt>
                <c:pt idx="3">
                  <c:v>0.93037152833333325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66-4C04-9823-CB0BA3BB8E5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ctx2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4"/>
                <c:pt idx="0">
                  <c:v>0.93500838333333347</c:v>
                </c:pt>
                <c:pt idx="1">
                  <c:v>0.92223146666666667</c:v>
                </c:pt>
                <c:pt idx="2">
                  <c:v>0.91303883333333336</c:v>
                </c:pt>
                <c:pt idx="3">
                  <c:v>0.95585500000000001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66-4C04-9823-CB0BA3BB8E5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ctx3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Sheet1!$A$2:$A$11</c:f>
              <c:strCache>
                <c:ptCount val="4"/>
                <c:pt idx="0">
                  <c:v>r01</c:v>
                </c:pt>
                <c:pt idx="1">
                  <c:v>r02</c:v>
                </c:pt>
                <c:pt idx="2">
                  <c:v>r03</c:v>
                </c:pt>
                <c:pt idx="3">
                  <c:v>r04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4"/>
                <c:pt idx="0">
                  <c:v>0.93207781666666667</c:v>
                </c:pt>
                <c:pt idx="1">
                  <c:v>0.91854955000000016</c:v>
                </c:pt>
                <c:pt idx="2">
                  <c:v>0.92072650000000011</c:v>
                </c:pt>
                <c:pt idx="3">
                  <c:v>0.96573349999999991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66-4C04-9823-CB0BA3BB8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852336"/>
        <c:axId val="2111848976"/>
      </c:lineChart>
      <c:catAx>
        <c:axId val="211185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848976"/>
        <c:crosses val="autoZero"/>
        <c:auto val="1"/>
        <c:lblAlgn val="ctr"/>
        <c:lblOffset val="100"/>
        <c:noMultiLvlLbl val="0"/>
      </c:catAx>
      <c:valAx>
        <c:axId val="21118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85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22179-5B1A-DEBE-14D3-A3EFF1C1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43A97-3428-4D09-5ABD-E5DCAA8EB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11AF1-B31F-9C44-8B84-3CD66066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4CE65-D81A-3F68-5905-56013592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FB546-491D-0C82-F403-B1FB483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87D4C-C745-AC02-635D-B61D9991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F209D0-A7B3-DFD0-2DF8-C535788CD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69029-D01E-E9A4-871C-2E5E5D4F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69C4C-42B0-77B5-F3ED-DCE11A23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66386-7C35-072F-1E6B-9B7150EC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7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ABC022-A9B9-2109-DBDC-EADDB2AD4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892A6-FDF1-E297-6DAC-603EB586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59D3A-22D8-12DE-7C68-26952ACE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FC394-48A9-62BF-EE1C-9EED916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95315-2384-C656-9D1E-9C9B46FC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BF44C-9375-AF37-D273-DFF0FF27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BE81E-2C47-A7EA-CD7D-9E7FCEDD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C00B7-1579-BA9B-2EFC-16EE33A7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3D996-098A-3BE7-B6E8-C4BB9A3C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94449-1E06-F3DA-726D-E21E5E58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5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DD497-4138-37C5-6704-E5C82A09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BE94F-8DEA-74DC-9271-48B44355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3586-FDF6-93BB-FE37-6D9FC949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1BD09-7528-36CA-8CDE-B0F4C129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B1177-1045-B3D1-38DC-6BF83869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5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5895B-2BF1-A265-4CF5-5B2B63FF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1ACBB-F7C0-4771-D71D-72A0C9BCA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DD21B-F90E-6DAD-DECF-2883F02E3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1C753-D01C-EE82-37B3-5B2623BE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148BA-493D-81AC-BE36-BF1AD789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F0C95-0EFF-BB72-5B8C-9FDCD83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2BF8-1F70-2A9F-BBFD-62B5D53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903E3-10D1-66C6-FC7B-C1FE0307D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48ECA-84D5-B009-054C-CBFD32E9C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16CB9-6343-5D5C-F355-19EAA2AF5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7C74E-CE90-F919-7F90-BABBF0B2E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967D13-3CD2-26F2-3366-446DAE99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776A93-AA8E-B351-8558-5830336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91BFB-7B0D-7E40-0B8D-B6ECAA11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B8A7-C9C0-6E6E-7744-27BE7F55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B98A-2AB8-F5A9-6315-BF13CE2B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731E3C-EC14-8B55-8427-6B39E541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C825EA-5598-FF48-73C0-C2969746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7E7022-8842-9BB5-5034-83E6D59A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37653-84A8-1B9A-9AAB-F16AFA01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4146D-F0E6-0497-9332-BBA8448E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EB81C-46C9-114F-AFBB-93D4F1F6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5105D-B72C-515B-AA74-881ADA70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6A8868-B52D-4E80-9EDB-E4EEF25FD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BE342-1485-A9B3-4EC1-C6DCBB79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7F961-CB32-8A95-0F3C-A2416C83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527C5-50F6-E5B8-8995-3BE9AF5E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3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3892-FD40-88C9-FE86-3672E82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3FA38-3092-4057-3DE1-3DBE0F76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39F009-883D-57CC-1940-D0828C4C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7B7B4-A8D7-E44A-21C8-A18F2837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A37E3-2826-68E4-A473-7DD9343F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292A9-DADB-71E9-287E-621CACC8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9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F36A95-8C31-6055-B8CD-35F0DCAA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DAA30-E4A1-B046-F978-F92085DF7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4FE20-6460-5F60-617F-7D42D3D46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8CFD-653D-442A-9330-811ED2E3B0A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CA078-C2FB-AD06-1566-EEE40E3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61A55-66F2-3FD8-960F-685A09050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3069-BE14-4800-8ABB-541B55EDC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4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立方体 15">
            <a:extLst>
              <a:ext uri="{FF2B5EF4-FFF2-40B4-BE49-F238E27FC236}">
                <a16:creationId xmlns:a16="http://schemas.microsoft.com/office/drawing/2014/main" id="{21495BB2-39BD-6BD3-BEBB-44FC10AFA3FF}"/>
              </a:ext>
            </a:extLst>
          </p:cNvPr>
          <p:cNvSpPr/>
          <p:nvPr/>
        </p:nvSpPr>
        <p:spPr>
          <a:xfrm>
            <a:off x="5356589" y="3106565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B8F85F7F-30C9-A5E7-352E-7910F06A78F0}"/>
              </a:ext>
            </a:extLst>
          </p:cNvPr>
          <p:cNvSpPr/>
          <p:nvPr/>
        </p:nvSpPr>
        <p:spPr>
          <a:xfrm>
            <a:off x="5207176" y="3700500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1A17D524-3092-08F1-5A70-39FCEE503854}"/>
              </a:ext>
            </a:extLst>
          </p:cNvPr>
          <p:cNvSpPr/>
          <p:nvPr/>
        </p:nvSpPr>
        <p:spPr>
          <a:xfrm>
            <a:off x="5206748" y="3260403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B0D81D89-F139-E4A0-C586-4A65E1BBAE90}"/>
              </a:ext>
            </a:extLst>
          </p:cNvPr>
          <p:cNvSpPr/>
          <p:nvPr/>
        </p:nvSpPr>
        <p:spPr>
          <a:xfrm>
            <a:off x="4175220" y="3681366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2DAB7915-5FE5-02B7-DF19-B01AE6B82648}"/>
              </a:ext>
            </a:extLst>
          </p:cNvPr>
          <p:cNvSpPr/>
          <p:nvPr/>
        </p:nvSpPr>
        <p:spPr>
          <a:xfrm>
            <a:off x="4014617" y="3429000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7F990F19-E7EE-B83B-6F41-1E4EB878EBD3}"/>
              </a:ext>
            </a:extLst>
          </p:cNvPr>
          <p:cNvSpPr/>
          <p:nvPr/>
        </p:nvSpPr>
        <p:spPr>
          <a:xfrm>
            <a:off x="4535335" y="3861477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35679EFF-D8C1-4CE3-5DA8-41EE9383DE66}"/>
              </a:ext>
            </a:extLst>
          </p:cNvPr>
          <p:cNvSpPr/>
          <p:nvPr/>
        </p:nvSpPr>
        <p:spPr>
          <a:xfrm>
            <a:off x="4535762" y="3414241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B4B6B03C-697D-9D58-0501-9A00A4D6E9BA}"/>
              </a:ext>
            </a:extLst>
          </p:cNvPr>
          <p:cNvSpPr/>
          <p:nvPr/>
        </p:nvSpPr>
        <p:spPr>
          <a:xfrm>
            <a:off x="4844827" y="2666468"/>
            <a:ext cx="671413" cy="601074"/>
          </a:xfrm>
          <a:prstGeom prst="cube">
            <a:avLst/>
          </a:prstGeom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0E51947F-E80E-1840-70FB-9AF5AD67A5AE}"/>
              </a:ext>
            </a:extLst>
          </p:cNvPr>
          <p:cNvSpPr/>
          <p:nvPr/>
        </p:nvSpPr>
        <p:spPr>
          <a:xfrm>
            <a:off x="4200056" y="2813167"/>
            <a:ext cx="671413" cy="60107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AB724040-A12E-AAAD-D1C8-8CBF038E55A2}"/>
              </a:ext>
            </a:extLst>
          </p:cNvPr>
          <p:cNvSpPr/>
          <p:nvPr/>
        </p:nvSpPr>
        <p:spPr>
          <a:xfrm>
            <a:off x="4690295" y="2820306"/>
            <a:ext cx="671413" cy="601074"/>
          </a:xfrm>
          <a:prstGeom prst="cub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D9536FCD-3B1A-5E30-2EC6-A0F65A4B22D4}"/>
              </a:ext>
            </a:extLst>
          </p:cNvPr>
          <p:cNvSpPr/>
          <p:nvPr/>
        </p:nvSpPr>
        <p:spPr>
          <a:xfrm>
            <a:off x="4535763" y="2967005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474CAF80-EB74-0FFD-022F-16540AB446A2}"/>
              </a:ext>
            </a:extLst>
          </p:cNvPr>
          <p:cNvSpPr/>
          <p:nvPr/>
        </p:nvSpPr>
        <p:spPr>
          <a:xfrm>
            <a:off x="5207176" y="2813167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DC8CCA33-255D-E79B-030E-3FAA12BCB807}"/>
              </a:ext>
            </a:extLst>
          </p:cNvPr>
          <p:cNvSpPr/>
          <p:nvPr/>
        </p:nvSpPr>
        <p:spPr>
          <a:xfrm>
            <a:off x="5056907" y="3421380"/>
            <a:ext cx="671413" cy="6010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7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DC574A-1345-B26F-9166-2BE94B13FB4D}"/>
              </a:ext>
            </a:extLst>
          </p:cNvPr>
          <p:cNvGrpSpPr/>
          <p:nvPr/>
        </p:nvGrpSpPr>
        <p:grpSpPr>
          <a:xfrm>
            <a:off x="1961322" y="1073426"/>
            <a:ext cx="8342243" cy="4876800"/>
            <a:chOff x="1961322" y="1073426"/>
            <a:chExt cx="8342243" cy="48768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7EAB92-443B-FF46-5E06-004A27DB41C3}"/>
                </a:ext>
              </a:extLst>
            </p:cNvPr>
            <p:cNvSpPr/>
            <p:nvPr/>
          </p:nvSpPr>
          <p:spPr>
            <a:xfrm>
              <a:off x="1961322" y="1073426"/>
              <a:ext cx="8342243" cy="487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D16E0855-EFB5-FEB5-DC2C-8FC0B11AE49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96438363"/>
                </p:ext>
              </p:extLst>
            </p:nvPr>
          </p:nvGraphicFramePr>
          <p:xfrm>
            <a:off x="2496000" y="126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ABB5D6EF-BAD3-115E-97F5-DCDB406FFF4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3761674"/>
                </p:ext>
              </p:extLst>
            </p:nvPr>
          </p:nvGraphicFramePr>
          <p:xfrm>
            <a:off x="6096000" y="126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9A792810-107C-B854-2844-96979C661DB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7006572"/>
                </p:ext>
              </p:extLst>
            </p:nvPr>
          </p:nvGraphicFramePr>
          <p:xfrm>
            <a:off x="2496000" y="342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id="{612F6109-B7BC-AB36-2E44-B3C91226BD0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0962134"/>
                </p:ext>
              </p:extLst>
            </p:nvPr>
          </p:nvGraphicFramePr>
          <p:xfrm>
            <a:off x="6096000" y="342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7730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12EDEB-E978-7ACB-5356-088D86EDD4A0}"/>
              </a:ext>
            </a:extLst>
          </p:cNvPr>
          <p:cNvGrpSpPr/>
          <p:nvPr/>
        </p:nvGrpSpPr>
        <p:grpSpPr>
          <a:xfrm>
            <a:off x="2213113" y="1159565"/>
            <a:ext cx="7673009" cy="4644887"/>
            <a:chOff x="2213113" y="1159565"/>
            <a:chExt cx="7673009" cy="46448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01903D-8BD8-8EA1-DA42-1345F63B06F2}"/>
                </a:ext>
              </a:extLst>
            </p:cNvPr>
            <p:cNvSpPr/>
            <p:nvPr/>
          </p:nvSpPr>
          <p:spPr>
            <a:xfrm>
              <a:off x="2213113" y="1159565"/>
              <a:ext cx="7673009" cy="4644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79764CA5-96FC-499E-0F2E-890F810CF9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6793210"/>
                </p:ext>
              </p:extLst>
            </p:nvPr>
          </p:nvGraphicFramePr>
          <p:xfrm>
            <a:off x="2496000" y="1269001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6B9E69B8-FAE5-1421-1105-E470D7D70D0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5967056"/>
                </p:ext>
              </p:extLst>
            </p:nvPr>
          </p:nvGraphicFramePr>
          <p:xfrm>
            <a:off x="6096000" y="126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9F15A3F9-21EE-D67A-8EEA-96C3111DD8C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54490820"/>
                </p:ext>
              </p:extLst>
            </p:nvPr>
          </p:nvGraphicFramePr>
          <p:xfrm>
            <a:off x="6096000" y="342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id="{16148C3B-1E3D-C8ED-0AE4-7EE8E360A32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0397833"/>
                </p:ext>
              </p:extLst>
            </p:nvPr>
          </p:nvGraphicFramePr>
          <p:xfrm>
            <a:off x="2496000" y="342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738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2E3CA14-B24F-A5BA-913B-FF3F572EE9D3}"/>
              </a:ext>
            </a:extLst>
          </p:cNvPr>
          <p:cNvGrpSpPr/>
          <p:nvPr/>
        </p:nvGrpSpPr>
        <p:grpSpPr>
          <a:xfrm>
            <a:off x="2496000" y="1269000"/>
            <a:ext cx="7200000" cy="2160000"/>
            <a:chOff x="2496000" y="1269000"/>
            <a:chExt cx="7200000" cy="216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C2EB820-3708-92F5-2283-271CADBE880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000" y="1269000"/>
              <a:ext cx="3600000" cy="216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887E331-423B-DB75-4CF5-F32047D8C65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69000"/>
              <a:ext cx="360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7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6D361F5-4926-6117-44C9-98E48B0FF506}"/>
              </a:ext>
            </a:extLst>
          </p:cNvPr>
          <p:cNvGrpSpPr/>
          <p:nvPr/>
        </p:nvGrpSpPr>
        <p:grpSpPr>
          <a:xfrm>
            <a:off x="2496000" y="1269000"/>
            <a:ext cx="7200000" cy="4320000"/>
            <a:chOff x="2496000" y="1269000"/>
            <a:chExt cx="7200000" cy="432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DAF4693-E0BA-A42E-8AD7-D7809D89275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000" y="1269000"/>
              <a:ext cx="3600000" cy="2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62A80EF-DBE3-0FF9-BD25-1DD7669F451F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69000"/>
              <a:ext cx="3600000" cy="216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DF3DBB1-15A6-D52A-558C-ED8CB210502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000" y="3429000"/>
              <a:ext cx="3600000" cy="216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5CF1A8C-9DFA-5876-43CF-1D5035F6BFA2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429000"/>
              <a:ext cx="360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37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59A63-875B-1AC5-3BF9-5616C899B015}"/>
              </a:ext>
            </a:extLst>
          </p:cNvPr>
          <p:cNvCxnSpPr/>
          <p:nvPr/>
        </p:nvCxnSpPr>
        <p:spPr>
          <a:xfrm>
            <a:off x="5676900" y="1007520"/>
            <a:ext cx="0" cy="205572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6BA9D384-CF1A-5D16-DAEE-F8D8BE1EFD40}"/>
              </a:ext>
            </a:extLst>
          </p:cNvPr>
          <p:cNvSpPr/>
          <p:nvPr/>
        </p:nvSpPr>
        <p:spPr>
          <a:xfrm>
            <a:off x="4998000" y="1437242"/>
            <a:ext cx="2749550" cy="1517300"/>
          </a:xfrm>
          <a:custGeom>
            <a:avLst/>
            <a:gdLst>
              <a:gd name="connsiteX0" fmla="*/ 0 w 1333500"/>
              <a:gd name="connsiteY0" fmla="*/ 1295050 h 1295050"/>
              <a:gd name="connsiteX1" fmla="*/ 666750 w 1333500"/>
              <a:gd name="connsiteY1" fmla="*/ 0 h 1295050"/>
              <a:gd name="connsiteX2" fmla="*/ 1333500 w 1333500"/>
              <a:gd name="connsiteY2" fmla="*/ 1295050 h 1295050"/>
              <a:gd name="connsiteX3" fmla="*/ 0 w 1333500"/>
              <a:gd name="connsiteY3" fmla="*/ 1295050 h 1295050"/>
              <a:gd name="connsiteX0" fmla="*/ 0 w 1333500"/>
              <a:gd name="connsiteY0" fmla="*/ 4120800 h 4120800"/>
              <a:gd name="connsiteX1" fmla="*/ 1174750 w 1333500"/>
              <a:gd name="connsiteY1" fmla="*/ 0 h 4120800"/>
              <a:gd name="connsiteX2" fmla="*/ 1333500 w 1333500"/>
              <a:gd name="connsiteY2" fmla="*/ 4120800 h 4120800"/>
              <a:gd name="connsiteX3" fmla="*/ 0 w 1333500"/>
              <a:gd name="connsiteY3" fmla="*/ 4120800 h 4120800"/>
              <a:gd name="connsiteX0" fmla="*/ 0 w 838200"/>
              <a:gd name="connsiteY0" fmla="*/ 1479200 h 4120800"/>
              <a:gd name="connsiteX1" fmla="*/ 679450 w 838200"/>
              <a:gd name="connsiteY1" fmla="*/ 0 h 4120800"/>
              <a:gd name="connsiteX2" fmla="*/ 838200 w 838200"/>
              <a:gd name="connsiteY2" fmla="*/ 4120800 h 4120800"/>
              <a:gd name="connsiteX3" fmla="*/ 0 w 838200"/>
              <a:gd name="connsiteY3" fmla="*/ 1479200 h 4120800"/>
              <a:gd name="connsiteX0" fmla="*/ 0 w 838200"/>
              <a:gd name="connsiteY0" fmla="*/ 1491900 h 4133500"/>
              <a:gd name="connsiteX1" fmla="*/ 647700 w 838200"/>
              <a:gd name="connsiteY1" fmla="*/ 0 h 4133500"/>
              <a:gd name="connsiteX2" fmla="*/ 838200 w 838200"/>
              <a:gd name="connsiteY2" fmla="*/ 4133500 h 4133500"/>
              <a:gd name="connsiteX3" fmla="*/ 0 w 838200"/>
              <a:gd name="connsiteY3" fmla="*/ 1491900 h 4133500"/>
              <a:gd name="connsiteX0" fmla="*/ 0 w 2749550"/>
              <a:gd name="connsiteY0" fmla="*/ 1491900 h 1491900"/>
              <a:gd name="connsiteX1" fmla="*/ 647700 w 2749550"/>
              <a:gd name="connsiteY1" fmla="*/ 0 h 1491900"/>
              <a:gd name="connsiteX2" fmla="*/ 2749550 w 2749550"/>
              <a:gd name="connsiteY2" fmla="*/ 1371250 h 1491900"/>
              <a:gd name="connsiteX3" fmla="*/ 0 w 2749550"/>
              <a:gd name="connsiteY3" fmla="*/ 1491900 h 1491900"/>
              <a:gd name="connsiteX0" fmla="*/ 0 w 2749550"/>
              <a:gd name="connsiteY0" fmla="*/ 1510950 h 1510950"/>
              <a:gd name="connsiteX1" fmla="*/ 679450 w 2749550"/>
              <a:gd name="connsiteY1" fmla="*/ 0 h 1510950"/>
              <a:gd name="connsiteX2" fmla="*/ 2749550 w 2749550"/>
              <a:gd name="connsiteY2" fmla="*/ 1390300 h 1510950"/>
              <a:gd name="connsiteX3" fmla="*/ 0 w 2749550"/>
              <a:gd name="connsiteY3" fmla="*/ 1510950 h 1510950"/>
              <a:gd name="connsiteX0" fmla="*/ 0 w 2749550"/>
              <a:gd name="connsiteY0" fmla="*/ 1510950 h 1510950"/>
              <a:gd name="connsiteX1" fmla="*/ 660400 w 2749550"/>
              <a:gd name="connsiteY1" fmla="*/ 0 h 1510950"/>
              <a:gd name="connsiteX2" fmla="*/ 2749550 w 2749550"/>
              <a:gd name="connsiteY2" fmla="*/ 1390300 h 1510950"/>
              <a:gd name="connsiteX3" fmla="*/ 0 w 2749550"/>
              <a:gd name="connsiteY3" fmla="*/ 1510950 h 1510950"/>
              <a:gd name="connsiteX0" fmla="*/ 0 w 2749550"/>
              <a:gd name="connsiteY0" fmla="*/ 1517300 h 1517300"/>
              <a:gd name="connsiteX1" fmla="*/ 673100 w 2749550"/>
              <a:gd name="connsiteY1" fmla="*/ 0 h 1517300"/>
              <a:gd name="connsiteX2" fmla="*/ 2749550 w 2749550"/>
              <a:gd name="connsiteY2" fmla="*/ 1396650 h 1517300"/>
              <a:gd name="connsiteX3" fmla="*/ 0 w 2749550"/>
              <a:gd name="connsiteY3" fmla="*/ 1517300 h 1517300"/>
              <a:gd name="connsiteX0" fmla="*/ 0 w 2749550"/>
              <a:gd name="connsiteY0" fmla="*/ 1517300 h 1517300"/>
              <a:gd name="connsiteX1" fmla="*/ 673100 w 2749550"/>
              <a:gd name="connsiteY1" fmla="*/ 0 h 1517300"/>
              <a:gd name="connsiteX2" fmla="*/ 2749550 w 2749550"/>
              <a:gd name="connsiteY2" fmla="*/ 1396650 h 1517300"/>
              <a:gd name="connsiteX3" fmla="*/ 0 w 2749550"/>
              <a:gd name="connsiteY3" fmla="*/ 1517300 h 15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9550" h="1517300">
                <a:moveTo>
                  <a:pt x="0" y="1517300"/>
                </a:moveTo>
                <a:lnTo>
                  <a:pt x="673100" y="0"/>
                </a:lnTo>
                <a:lnTo>
                  <a:pt x="2749550" y="1396650"/>
                </a:lnTo>
                <a:lnTo>
                  <a:pt x="0" y="15173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5C43A11E-4C40-60F9-0F53-6F4ABDABFDBE}"/>
              </a:ext>
            </a:extLst>
          </p:cNvPr>
          <p:cNvSpPr>
            <a:spLocks noChangeAspect="1"/>
          </p:cNvSpPr>
          <p:nvPr/>
        </p:nvSpPr>
        <p:spPr>
          <a:xfrm>
            <a:off x="4983480" y="1007520"/>
            <a:ext cx="2750820" cy="2750820"/>
          </a:xfrm>
          <a:prstGeom prst="cube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EC52EB-47C8-0721-2566-288A305E1664}"/>
              </a:ext>
            </a:extLst>
          </p:cNvPr>
          <p:cNvCxnSpPr/>
          <p:nvPr/>
        </p:nvCxnSpPr>
        <p:spPr>
          <a:xfrm flipH="1">
            <a:off x="5676900" y="3063240"/>
            <a:ext cx="2057400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DAA8D3-5C09-60E7-DEB2-D43A4BB606BD}"/>
              </a:ext>
            </a:extLst>
          </p:cNvPr>
          <p:cNvCxnSpPr/>
          <p:nvPr/>
        </p:nvCxnSpPr>
        <p:spPr>
          <a:xfrm flipV="1">
            <a:off x="4983480" y="3063240"/>
            <a:ext cx="693420" cy="69510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706A8FDC-B884-C685-3462-431E0F0645DB}"/>
              </a:ext>
            </a:extLst>
          </p:cNvPr>
          <p:cNvSpPr/>
          <p:nvPr/>
        </p:nvSpPr>
        <p:spPr>
          <a:xfrm>
            <a:off x="6525600" y="3492500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257B22E-8D4F-BFCA-4113-75807B51ECB1}"/>
              </a:ext>
            </a:extLst>
          </p:cNvPr>
          <p:cNvSpPr/>
          <p:nvPr/>
        </p:nvSpPr>
        <p:spPr>
          <a:xfrm>
            <a:off x="5586900" y="137160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7BDD826-A39A-A95A-FF59-3410AD62073F}"/>
              </a:ext>
            </a:extLst>
          </p:cNvPr>
          <p:cNvSpPr/>
          <p:nvPr/>
        </p:nvSpPr>
        <p:spPr>
          <a:xfrm>
            <a:off x="6948000" y="3171939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FED8BDFC-B419-8A49-8BF7-E84969570A8D}"/>
              </a:ext>
            </a:extLst>
          </p:cNvPr>
          <p:cNvSpPr/>
          <p:nvPr/>
        </p:nvSpPr>
        <p:spPr>
          <a:xfrm>
            <a:off x="4893480" y="282413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511FD61-BDE8-CD2B-F071-6CCD5EB729F9}"/>
              </a:ext>
            </a:extLst>
          </p:cNvPr>
          <p:cNvSpPr/>
          <p:nvPr/>
        </p:nvSpPr>
        <p:spPr>
          <a:xfrm>
            <a:off x="7657550" y="27288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1B96D7C-C6BF-4F70-988D-FFFC39D250AE}"/>
              </a:ext>
            </a:extLst>
          </p:cNvPr>
          <p:cNvSpPr/>
          <p:nvPr/>
        </p:nvSpPr>
        <p:spPr>
          <a:xfrm>
            <a:off x="6525600" y="2453981"/>
            <a:ext cx="180000" cy="180000"/>
          </a:xfrm>
          <a:prstGeom prst="flowChartConnector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4B34A55-656F-86A7-F7D1-FE55FFD92F9F}"/>
              </a:ext>
            </a:extLst>
          </p:cNvPr>
          <p:cNvCxnSpPr>
            <a:cxnSpLocks/>
          </p:cNvCxnSpPr>
          <p:nvPr/>
        </p:nvCxnSpPr>
        <p:spPr>
          <a:xfrm flipV="1">
            <a:off x="6615600" y="628650"/>
            <a:ext cx="0" cy="190788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981EE1C-2039-A16D-8AF5-9DE77FABE477}"/>
              </a:ext>
            </a:extLst>
          </p:cNvPr>
          <p:cNvCxnSpPr>
            <a:stCxn id="12" idx="0"/>
            <a:endCxn id="48" idx="4"/>
          </p:cNvCxnSpPr>
          <p:nvPr/>
        </p:nvCxnSpPr>
        <p:spPr>
          <a:xfrm flipV="1">
            <a:off x="6615600" y="2633981"/>
            <a:ext cx="0" cy="8585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4E83A74-4422-8C1A-7A6E-5A01E0CEED49}"/>
              </a:ext>
            </a:extLst>
          </p:cNvPr>
          <p:cNvSpPr txBox="1"/>
          <p:nvPr/>
        </p:nvSpPr>
        <p:spPr>
          <a:xfrm>
            <a:off x="6030975" y="2329137"/>
            <a:ext cx="91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P</a:t>
            </a:r>
            <a:r>
              <a:rPr lang="en-US" altLang="zh-CN" b="1" baseline="-25000" dirty="0">
                <a:solidFill>
                  <a:schemeClr val="accent1"/>
                </a:solidFill>
              </a:rPr>
              <a:t>int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AF9E57-8935-B23C-AD72-86894CBB3D24}"/>
              </a:ext>
            </a:extLst>
          </p:cNvPr>
          <p:cNvSpPr txBox="1"/>
          <p:nvPr/>
        </p:nvSpPr>
        <p:spPr>
          <a:xfrm>
            <a:off x="6554302" y="3742624"/>
            <a:ext cx="91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P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start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59A63-875B-1AC5-3BF9-5616C899B015}"/>
              </a:ext>
            </a:extLst>
          </p:cNvPr>
          <p:cNvCxnSpPr/>
          <p:nvPr/>
        </p:nvCxnSpPr>
        <p:spPr>
          <a:xfrm>
            <a:off x="5676900" y="1007520"/>
            <a:ext cx="0" cy="205572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6BA9D384-CF1A-5D16-DAEE-F8D8BE1EFD40}"/>
              </a:ext>
            </a:extLst>
          </p:cNvPr>
          <p:cNvSpPr/>
          <p:nvPr/>
        </p:nvSpPr>
        <p:spPr>
          <a:xfrm>
            <a:off x="4998000" y="1437242"/>
            <a:ext cx="2749550" cy="1517300"/>
          </a:xfrm>
          <a:custGeom>
            <a:avLst/>
            <a:gdLst>
              <a:gd name="connsiteX0" fmla="*/ 0 w 1333500"/>
              <a:gd name="connsiteY0" fmla="*/ 1295050 h 1295050"/>
              <a:gd name="connsiteX1" fmla="*/ 666750 w 1333500"/>
              <a:gd name="connsiteY1" fmla="*/ 0 h 1295050"/>
              <a:gd name="connsiteX2" fmla="*/ 1333500 w 1333500"/>
              <a:gd name="connsiteY2" fmla="*/ 1295050 h 1295050"/>
              <a:gd name="connsiteX3" fmla="*/ 0 w 1333500"/>
              <a:gd name="connsiteY3" fmla="*/ 1295050 h 1295050"/>
              <a:gd name="connsiteX0" fmla="*/ 0 w 1333500"/>
              <a:gd name="connsiteY0" fmla="*/ 4120800 h 4120800"/>
              <a:gd name="connsiteX1" fmla="*/ 1174750 w 1333500"/>
              <a:gd name="connsiteY1" fmla="*/ 0 h 4120800"/>
              <a:gd name="connsiteX2" fmla="*/ 1333500 w 1333500"/>
              <a:gd name="connsiteY2" fmla="*/ 4120800 h 4120800"/>
              <a:gd name="connsiteX3" fmla="*/ 0 w 1333500"/>
              <a:gd name="connsiteY3" fmla="*/ 4120800 h 4120800"/>
              <a:gd name="connsiteX0" fmla="*/ 0 w 838200"/>
              <a:gd name="connsiteY0" fmla="*/ 1479200 h 4120800"/>
              <a:gd name="connsiteX1" fmla="*/ 679450 w 838200"/>
              <a:gd name="connsiteY1" fmla="*/ 0 h 4120800"/>
              <a:gd name="connsiteX2" fmla="*/ 838200 w 838200"/>
              <a:gd name="connsiteY2" fmla="*/ 4120800 h 4120800"/>
              <a:gd name="connsiteX3" fmla="*/ 0 w 838200"/>
              <a:gd name="connsiteY3" fmla="*/ 1479200 h 4120800"/>
              <a:gd name="connsiteX0" fmla="*/ 0 w 838200"/>
              <a:gd name="connsiteY0" fmla="*/ 1491900 h 4133500"/>
              <a:gd name="connsiteX1" fmla="*/ 647700 w 838200"/>
              <a:gd name="connsiteY1" fmla="*/ 0 h 4133500"/>
              <a:gd name="connsiteX2" fmla="*/ 838200 w 838200"/>
              <a:gd name="connsiteY2" fmla="*/ 4133500 h 4133500"/>
              <a:gd name="connsiteX3" fmla="*/ 0 w 838200"/>
              <a:gd name="connsiteY3" fmla="*/ 1491900 h 4133500"/>
              <a:gd name="connsiteX0" fmla="*/ 0 w 2749550"/>
              <a:gd name="connsiteY0" fmla="*/ 1491900 h 1491900"/>
              <a:gd name="connsiteX1" fmla="*/ 647700 w 2749550"/>
              <a:gd name="connsiteY1" fmla="*/ 0 h 1491900"/>
              <a:gd name="connsiteX2" fmla="*/ 2749550 w 2749550"/>
              <a:gd name="connsiteY2" fmla="*/ 1371250 h 1491900"/>
              <a:gd name="connsiteX3" fmla="*/ 0 w 2749550"/>
              <a:gd name="connsiteY3" fmla="*/ 1491900 h 1491900"/>
              <a:gd name="connsiteX0" fmla="*/ 0 w 2749550"/>
              <a:gd name="connsiteY0" fmla="*/ 1510950 h 1510950"/>
              <a:gd name="connsiteX1" fmla="*/ 679450 w 2749550"/>
              <a:gd name="connsiteY1" fmla="*/ 0 h 1510950"/>
              <a:gd name="connsiteX2" fmla="*/ 2749550 w 2749550"/>
              <a:gd name="connsiteY2" fmla="*/ 1390300 h 1510950"/>
              <a:gd name="connsiteX3" fmla="*/ 0 w 2749550"/>
              <a:gd name="connsiteY3" fmla="*/ 1510950 h 1510950"/>
              <a:gd name="connsiteX0" fmla="*/ 0 w 2749550"/>
              <a:gd name="connsiteY0" fmla="*/ 1510950 h 1510950"/>
              <a:gd name="connsiteX1" fmla="*/ 660400 w 2749550"/>
              <a:gd name="connsiteY1" fmla="*/ 0 h 1510950"/>
              <a:gd name="connsiteX2" fmla="*/ 2749550 w 2749550"/>
              <a:gd name="connsiteY2" fmla="*/ 1390300 h 1510950"/>
              <a:gd name="connsiteX3" fmla="*/ 0 w 2749550"/>
              <a:gd name="connsiteY3" fmla="*/ 1510950 h 1510950"/>
              <a:gd name="connsiteX0" fmla="*/ 0 w 2749550"/>
              <a:gd name="connsiteY0" fmla="*/ 1517300 h 1517300"/>
              <a:gd name="connsiteX1" fmla="*/ 673100 w 2749550"/>
              <a:gd name="connsiteY1" fmla="*/ 0 h 1517300"/>
              <a:gd name="connsiteX2" fmla="*/ 2749550 w 2749550"/>
              <a:gd name="connsiteY2" fmla="*/ 1396650 h 1517300"/>
              <a:gd name="connsiteX3" fmla="*/ 0 w 2749550"/>
              <a:gd name="connsiteY3" fmla="*/ 1517300 h 1517300"/>
              <a:gd name="connsiteX0" fmla="*/ 0 w 2749550"/>
              <a:gd name="connsiteY0" fmla="*/ 1517300 h 1517300"/>
              <a:gd name="connsiteX1" fmla="*/ 673100 w 2749550"/>
              <a:gd name="connsiteY1" fmla="*/ 0 h 1517300"/>
              <a:gd name="connsiteX2" fmla="*/ 2749550 w 2749550"/>
              <a:gd name="connsiteY2" fmla="*/ 1396650 h 1517300"/>
              <a:gd name="connsiteX3" fmla="*/ 0 w 2749550"/>
              <a:gd name="connsiteY3" fmla="*/ 1517300 h 15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9550" h="1517300">
                <a:moveTo>
                  <a:pt x="0" y="1517300"/>
                </a:moveTo>
                <a:lnTo>
                  <a:pt x="673100" y="0"/>
                </a:lnTo>
                <a:lnTo>
                  <a:pt x="2749550" y="1396650"/>
                </a:lnTo>
                <a:lnTo>
                  <a:pt x="0" y="15173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5C43A11E-4C40-60F9-0F53-6F4ABDABFDBE}"/>
              </a:ext>
            </a:extLst>
          </p:cNvPr>
          <p:cNvSpPr>
            <a:spLocks noChangeAspect="1"/>
          </p:cNvSpPr>
          <p:nvPr/>
        </p:nvSpPr>
        <p:spPr>
          <a:xfrm>
            <a:off x="4983480" y="1007520"/>
            <a:ext cx="2750820" cy="2750820"/>
          </a:xfrm>
          <a:prstGeom prst="cube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EC52EB-47C8-0721-2566-288A305E1664}"/>
              </a:ext>
            </a:extLst>
          </p:cNvPr>
          <p:cNvCxnSpPr/>
          <p:nvPr/>
        </p:nvCxnSpPr>
        <p:spPr>
          <a:xfrm flipH="1">
            <a:off x="5676900" y="3063240"/>
            <a:ext cx="2057400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DAA8D3-5C09-60E7-DEB2-D43A4BB606BD}"/>
              </a:ext>
            </a:extLst>
          </p:cNvPr>
          <p:cNvCxnSpPr/>
          <p:nvPr/>
        </p:nvCxnSpPr>
        <p:spPr>
          <a:xfrm flipV="1">
            <a:off x="4983480" y="3063240"/>
            <a:ext cx="693420" cy="69510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706A8FDC-B884-C685-3462-431E0F0645DB}"/>
              </a:ext>
            </a:extLst>
          </p:cNvPr>
          <p:cNvSpPr/>
          <p:nvPr/>
        </p:nvSpPr>
        <p:spPr>
          <a:xfrm>
            <a:off x="6525600" y="3492500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257B22E-8D4F-BFCA-4113-75807B51ECB1}"/>
              </a:ext>
            </a:extLst>
          </p:cNvPr>
          <p:cNvSpPr/>
          <p:nvPr/>
        </p:nvSpPr>
        <p:spPr>
          <a:xfrm>
            <a:off x="5586900" y="137160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7BDD826-A39A-A95A-FF59-3410AD62073F}"/>
              </a:ext>
            </a:extLst>
          </p:cNvPr>
          <p:cNvSpPr/>
          <p:nvPr/>
        </p:nvSpPr>
        <p:spPr>
          <a:xfrm>
            <a:off x="6948000" y="3171939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FED8BDFC-B419-8A49-8BF7-E84969570A8D}"/>
              </a:ext>
            </a:extLst>
          </p:cNvPr>
          <p:cNvSpPr/>
          <p:nvPr/>
        </p:nvSpPr>
        <p:spPr>
          <a:xfrm>
            <a:off x="4893480" y="282413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511FD61-BDE8-CD2B-F071-6CCD5EB729F9}"/>
              </a:ext>
            </a:extLst>
          </p:cNvPr>
          <p:cNvSpPr/>
          <p:nvPr/>
        </p:nvSpPr>
        <p:spPr>
          <a:xfrm>
            <a:off x="7657550" y="27288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1B96D7C-C6BF-4F70-988D-FFFC39D250AE}"/>
              </a:ext>
            </a:extLst>
          </p:cNvPr>
          <p:cNvSpPr/>
          <p:nvPr/>
        </p:nvSpPr>
        <p:spPr>
          <a:xfrm>
            <a:off x="6525600" y="2453981"/>
            <a:ext cx="180000" cy="180000"/>
          </a:xfrm>
          <a:prstGeom prst="flowChartConnector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4B34A55-656F-86A7-F7D1-FE55FFD92F9F}"/>
              </a:ext>
            </a:extLst>
          </p:cNvPr>
          <p:cNvCxnSpPr>
            <a:cxnSpLocks/>
          </p:cNvCxnSpPr>
          <p:nvPr/>
        </p:nvCxnSpPr>
        <p:spPr>
          <a:xfrm flipV="1">
            <a:off x="6615600" y="628650"/>
            <a:ext cx="0" cy="190788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981EE1C-2039-A16D-8AF5-9DE77FABE477}"/>
              </a:ext>
            </a:extLst>
          </p:cNvPr>
          <p:cNvCxnSpPr>
            <a:stCxn id="12" idx="0"/>
            <a:endCxn id="48" idx="4"/>
          </p:cNvCxnSpPr>
          <p:nvPr/>
        </p:nvCxnSpPr>
        <p:spPr>
          <a:xfrm flipV="1">
            <a:off x="6615600" y="2633981"/>
            <a:ext cx="0" cy="8585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4E83A74-4422-8C1A-7A6E-5A01E0CEED49}"/>
              </a:ext>
            </a:extLst>
          </p:cNvPr>
          <p:cNvSpPr txBox="1"/>
          <p:nvPr/>
        </p:nvSpPr>
        <p:spPr>
          <a:xfrm>
            <a:off x="6030975" y="2329137"/>
            <a:ext cx="91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P</a:t>
            </a:r>
            <a:r>
              <a:rPr lang="en-US" altLang="zh-CN" b="1" baseline="-25000" dirty="0">
                <a:solidFill>
                  <a:schemeClr val="accent1"/>
                </a:solidFill>
              </a:rPr>
              <a:t>int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AF9E57-8935-B23C-AD72-86894CBB3D24}"/>
              </a:ext>
            </a:extLst>
          </p:cNvPr>
          <p:cNvSpPr txBox="1"/>
          <p:nvPr/>
        </p:nvSpPr>
        <p:spPr>
          <a:xfrm>
            <a:off x="6554302" y="3742624"/>
            <a:ext cx="91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P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start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4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>
            <a:extLst>
              <a:ext uri="{FF2B5EF4-FFF2-40B4-BE49-F238E27FC236}">
                <a16:creationId xmlns:a16="http://schemas.microsoft.com/office/drawing/2014/main" id="{F85A4A4D-EBE7-146E-D7AA-94AF5DADC443}"/>
              </a:ext>
            </a:extLst>
          </p:cNvPr>
          <p:cNvGrpSpPr/>
          <p:nvPr/>
        </p:nvGrpSpPr>
        <p:grpSpPr>
          <a:xfrm>
            <a:off x="7449102" y="1740644"/>
            <a:ext cx="3933520" cy="2624709"/>
            <a:chOff x="3756668" y="1886331"/>
            <a:chExt cx="5228239" cy="35157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53D4B7D-FC4B-1FE6-BD74-9FDA48AEE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0517" y="4524749"/>
              <a:ext cx="886468" cy="877318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498AA9-9650-85BF-C83E-67BCA0FBE6BF}"/>
                </a:ext>
              </a:extLst>
            </p:cNvPr>
            <p:cNvCxnSpPr>
              <a:cxnSpLocks/>
            </p:cNvCxnSpPr>
            <p:nvPr/>
          </p:nvCxnSpPr>
          <p:spPr>
            <a:xfrm>
              <a:off x="5356986" y="1886331"/>
              <a:ext cx="0" cy="2638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07AB34-7DCB-1D31-9143-3ADD4A4F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6986" y="4524749"/>
              <a:ext cx="2612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599596-4597-EA27-DDD8-01E09A0E7FAC}"/>
                </a:ext>
              </a:extLst>
            </p:cNvPr>
            <p:cNvSpPr/>
            <p:nvPr/>
          </p:nvSpPr>
          <p:spPr>
            <a:xfrm>
              <a:off x="6400256" y="3757165"/>
              <a:ext cx="1583617" cy="1113850"/>
            </a:xfrm>
            <a:custGeom>
              <a:avLst/>
              <a:gdLst>
                <a:gd name="connsiteX0" fmla="*/ 44361 w 2401779"/>
                <a:gd name="connsiteY0" fmla="*/ 92344 h 1006800"/>
                <a:gd name="connsiteX1" fmla="*/ 967638 w 2401779"/>
                <a:gd name="connsiteY1" fmla="*/ 1006744 h 1006800"/>
                <a:gd name="connsiteX2" fmla="*/ 2388066 w 2401779"/>
                <a:gd name="connsiteY2" fmla="*/ 136733 h 1006800"/>
                <a:gd name="connsiteX3" fmla="*/ 44361 w 2401779"/>
                <a:gd name="connsiteY3" fmla="*/ 92344 h 1006800"/>
                <a:gd name="connsiteX0" fmla="*/ 44361 w 2388066"/>
                <a:gd name="connsiteY0" fmla="*/ 92344 h 1006744"/>
                <a:gd name="connsiteX1" fmla="*/ 967638 w 2388066"/>
                <a:gd name="connsiteY1" fmla="*/ 1006744 h 1006744"/>
                <a:gd name="connsiteX2" fmla="*/ 2388066 w 2388066"/>
                <a:gd name="connsiteY2" fmla="*/ 136733 h 1006744"/>
                <a:gd name="connsiteX3" fmla="*/ 44361 w 2388066"/>
                <a:gd name="connsiteY3" fmla="*/ 92344 h 1006744"/>
                <a:gd name="connsiteX0" fmla="*/ 0 w 2343705"/>
                <a:gd name="connsiteY0" fmla="*/ 92344 h 1006744"/>
                <a:gd name="connsiteX1" fmla="*/ 923277 w 2343705"/>
                <a:gd name="connsiteY1" fmla="*/ 1006744 h 1006744"/>
                <a:gd name="connsiteX2" fmla="*/ 2343705 w 2343705"/>
                <a:gd name="connsiteY2" fmla="*/ 136733 h 1006744"/>
                <a:gd name="connsiteX3" fmla="*/ 0 w 2343705"/>
                <a:gd name="connsiteY3" fmla="*/ 92344 h 1006744"/>
                <a:gd name="connsiteX0" fmla="*/ 0 w 2343705"/>
                <a:gd name="connsiteY0" fmla="*/ 0 h 914400"/>
                <a:gd name="connsiteX1" fmla="*/ 923277 w 2343705"/>
                <a:gd name="connsiteY1" fmla="*/ 914400 h 914400"/>
                <a:gd name="connsiteX2" fmla="*/ 2343705 w 2343705"/>
                <a:gd name="connsiteY2" fmla="*/ 44389 h 914400"/>
                <a:gd name="connsiteX3" fmla="*/ 0 w 2343705"/>
                <a:gd name="connsiteY3" fmla="*/ 0 h 914400"/>
                <a:gd name="connsiteX0" fmla="*/ 0 w 2289917"/>
                <a:gd name="connsiteY0" fmla="*/ 72152 h 870011"/>
                <a:gd name="connsiteX1" fmla="*/ 869489 w 2289917"/>
                <a:gd name="connsiteY1" fmla="*/ 870011 h 870011"/>
                <a:gd name="connsiteX2" fmla="*/ 2289917 w 2289917"/>
                <a:gd name="connsiteY2" fmla="*/ 0 h 870011"/>
                <a:gd name="connsiteX3" fmla="*/ 0 w 2289917"/>
                <a:gd name="connsiteY3" fmla="*/ 72152 h 870011"/>
                <a:gd name="connsiteX0" fmla="*/ 0 w 2289917"/>
                <a:gd name="connsiteY0" fmla="*/ 81117 h 878976"/>
                <a:gd name="connsiteX1" fmla="*/ 869489 w 2289917"/>
                <a:gd name="connsiteY1" fmla="*/ 878976 h 878976"/>
                <a:gd name="connsiteX2" fmla="*/ 2289917 w 2289917"/>
                <a:gd name="connsiteY2" fmla="*/ 0 h 878976"/>
                <a:gd name="connsiteX3" fmla="*/ 0 w 2289917"/>
                <a:gd name="connsiteY3" fmla="*/ 81117 h 878976"/>
                <a:gd name="connsiteX0" fmla="*/ 0 w 2289917"/>
                <a:gd name="connsiteY0" fmla="*/ 81117 h 538318"/>
                <a:gd name="connsiteX1" fmla="*/ 1756995 w 2289917"/>
                <a:gd name="connsiteY1" fmla="*/ 538318 h 538318"/>
                <a:gd name="connsiteX2" fmla="*/ 2289917 w 2289917"/>
                <a:gd name="connsiteY2" fmla="*/ 0 h 538318"/>
                <a:gd name="connsiteX3" fmla="*/ 0 w 2289917"/>
                <a:gd name="connsiteY3" fmla="*/ 81117 h 538318"/>
                <a:gd name="connsiteX0" fmla="*/ 0 w 1756995"/>
                <a:gd name="connsiteY0" fmla="*/ 294237 h 751438"/>
                <a:gd name="connsiteX1" fmla="*/ 1756995 w 1756995"/>
                <a:gd name="connsiteY1" fmla="*/ 751438 h 751438"/>
                <a:gd name="connsiteX2" fmla="*/ 1254762 w 1756995"/>
                <a:gd name="connsiteY2" fmla="*/ 0 h 751438"/>
                <a:gd name="connsiteX3" fmla="*/ 0 w 1756995"/>
                <a:gd name="connsiteY3" fmla="*/ 294237 h 751438"/>
                <a:gd name="connsiteX0" fmla="*/ 0 w 1744817"/>
                <a:gd name="connsiteY0" fmla="*/ 312505 h 751438"/>
                <a:gd name="connsiteX1" fmla="*/ 1744817 w 1744817"/>
                <a:gd name="connsiteY1" fmla="*/ 751438 h 751438"/>
                <a:gd name="connsiteX2" fmla="*/ 1242584 w 1744817"/>
                <a:gd name="connsiteY2" fmla="*/ 0 h 751438"/>
                <a:gd name="connsiteX3" fmla="*/ 0 w 1744817"/>
                <a:gd name="connsiteY3" fmla="*/ 312505 h 751438"/>
                <a:gd name="connsiteX0" fmla="*/ 0 w 1242584"/>
                <a:gd name="connsiteY0" fmla="*/ 312505 h 1165501"/>
                <a:gd name="connsiteX1" fmla="*/ 654860 w 1242584"/>
                <a:gd name="connsiteY1" fmla="*/ 1165501 h 1165501"/>
                <a:gd name="connsiteX2" fmla="*/ 1242584 w 1242584"/>
                <a:gd name="connsiteY2" fmla="*/ 0 h 1165501"/>
                <a:gd name="connsiteX3" fmla="*/ 0 w 1242584"/>
                <a:gd name="connsiteY3" fmla="*/ 312505 h 1165501"/>
                <a:gd name="connsiteX0" fmla="*/ 0 w 1206049"/>
                <a:gd name="connsiteY0" fmla="*/ 318594 h 1165501"/>
                <a:gd name="connsiteX1" fmla="*/ 618325 w 1206049"/>
                <a:gd name="connsiteY1" fmla="*/ 1165501 h 1165501"/>
                <a:gd name="connsiteX2" fmla="*/ 1206049 w 1206049"/>
                <a:gd name="connsiteY2" fmla="*/ 0 h 1165501"/>
                <a:gd name="connsiteX3" fmla="*/ 0 w 1206049"/>
                <a:gd name="connsiteY3" fmla="*/ 318594 h 1165501"/>
                <a:gd name="connsiteX0" fmla="*/ 0 w 1656646"/>
                <a:gd name="connsiteY0" fmla="*/ 0 h 1039288"/>
                <a:gd name="connsiteX1" fmla="*/ 618325 w 1656646"/>
                <a:gd name="connsiteY1" fmla="*/ 846907 h 1039288"/>
                <a:gd name="connsiteX2" fmla="*/ 1656646 w 1656646"/>
                <a:gd name="connsiteY2" fmla="*/ 1039288 h 1039288"/>
                <a:gd name="connsiteX3" fmla="*/ 0 w 1656646"/>
                <a:gd name="connsiteY3" fmla="*/ 0 h 1039288"/>
                <a:gd name="connsiteX0" fmla="*/ 0 w 1924568"/>
                <a:gd name="connsiteY0" fmla="*/ 0 h 935772"/>
                <a:gd name="connsiteX1" fmla="*/ 886247 w 1924568"/>
                <a:gd name="connsiteY1" fmla="*/ 743391 h 935772"/>
                <a:gd name="connsiteX2" fmla="*/ 1924568 w 1924568"/>
                <a:gd name="connsiteY2" fmla="*/ 935772 h 935772"/>
                <a:gd name="connsiteX3" fmla="*/ 0 w 1924568"/>
                <a:gd name="connsiteY3" fmla="*/ 0 h 935772"/>
                <a:gd name="connsiteX0" fmla="*/ 1044012 w 2968580"/>
                <a:gd name="connsiteY0" fmla="*/ 194340 h 1130112"/>
                <a:gd name="connsiteX1" fmla="*/ 0 w 2968580"/>
                <a:gd name="connsiteY1" fmla="*/ 0 h 1130112"/>
                <a:gd name="connsiteX2" fmla="*/ 2968580 w 2968580"/>
                <a:gd name="connsiteY2" fmla="*/ 1130112 h 1130112"/>
                <a:gd name="connsiteX3" fmla="*/ 1044012 w 2968580"/>
                <a:gd name="connsiteY3" fmla="*/ 194340 h 1130112"/>
                <a:gd name="connsiteX0" fmla="*/ 1044012 w 1044012"/>
                <a:gd name="connsiteY0" fmla="*/ 194340 h 734316"/>
                <a:gd name="connsiteX1" fmla="*/ 0 w 1044012"/>
                <a:gd name="connsiteY1" fmla="*/ 0 h 734316"/>
                <a:gd name="connsiteX2" fmla="*/ 496387 w 1044012"/>
                <a:gd name="connsiteY2" fmla="*/ 734316 h 734316"/>
                <a:gd name="connsiteX3" fmla="*/ 1044012 w 1044012"/>
                <a:gd name="connsiteY3" fmla="*/ 194340 h 73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4012" h="734316">
                  <a:moveTo>
                    <a:pt x="1044012" y="194340"/>
                  </a:moveTo>
                  <a:lnTo>
                    <a:pt x="0" y="0"/>
                  </a:lnTo>
                  <a:lnTo>
                    <a:pt x="496387" y="734316"/>
                  </a:lnTo>
                  <a:lnTo>
                    <a:pt x="1044012" y="194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B792627-FC3E-5CED-7243-4E6F6D274250}"/>
                </a:ext>
              </a:extLst>
            </p:cNvPr>
            <p:cNvSpPr/>
            <p:nvPr/>
          </p:nvSpPr>
          <p:spPr>
            <a:xfrm>
              <a:off x="5428743" y="2440522"/>
              <a:ext cx="2512895" cy="1576448"/>
            </a:xfrm>
            <a:custGeom>
              <a:avLst/>
              <a:gdLst>
                <a:gd name="connsiteX0" fmla="*/ 44361 w 2401779"/>
                <a:gd name="connsiteY0" fmla="*/ 92344 h 1006800"/>
                <a:gd name="connsiteX1" fmla="*/ 967638 w 2401779"/>
                <a:gd name="connsiteY1" fmla="*/ 1006744 h 1006800"/>
                <a:gd name="connsiteX2" fmla="*/ 2388066 w 2401779"/>
                <a:gd name="connsiteY2" fmla="*/ 136733 h 1006800"/>
                <a:gd name="connsiteX3" fmla="*/ 44361 w 2401779"/>
                <a:gd name="connsiteY3" fmla="*/ 92344 h 1006800"/>
                <a:gd name="connsiteX0" fmla="*/ 44361 w 2388066"/>
                <a:gd name="connsiteY0" fmla="*/ 92344 h 1006744"/>
                <a:gd name="connsiteX1" fmla="*/ 967638 w 2388066"/>
                <a:gd name="connsiteY1" fmla="*/ 1006744 h 1006744"/>
                <a:gd name="connsiteX2" fmla="*/ 2388066 w 2388066"/>
                <a:gd name="connsiteY2" fmla="*/ 136733 h 1006744"/>
                <a:gd name="connsiteX3" fmla="*/ 44361 w 2388066"/>
                <a:gd name="connsiteY3" fmla="*/ 92344 h 1006744"/>
                <a:gd name="connsiteX0" fmla="*/ 0 w 2343705"/>
                <a:gd name="connsiteY0" fmla="*/ 92344 h 1006744"/>
                <a:gd name="connsiteX1" fmla="*/ 923277 w 2343705"/>
                <a:gd name="connsiteY1" fmla="*/ 1006744 h 1006744"/>
                <a:gd name="connsiteX2" fmla="*/ 2343705 w 2343705"/>
                <a:gd name="connsiteY2" fmla="*/ 136733 h 1006744"/>
                <a:gd name="connsiteX3" fmla="*/ 0 w 2343705"/>
                <a:gd name="connsiteY3" fmla="*/ 92344 h 1006744"/>
                <a:gd name="connsiteX0" fmla="*/ 0 w 2343705"/>
                <a:gd name="connsiteY0" fmla="*/ 0 h 914400"/>
                <a:gd name="connsiteX1" fmla="*/ 923277 w 2343705"/>
                <a:gd name="connsiteY1" fmla="*/ 914400 h 914400"/>
                <a:gd name="connsiteX2" fmla="*/ 2343705 w 2343705"/>
                <a:gd name="connsiteY2" fmla="*/ 44389 h 914400"/>
                <a:gd name="connsiteX3" fmla="*/ 0 w 2343705"/>
                <a:gd name="connsiteY3" fmla="*/ 0 h 914400"/>
                <a:gd name="connsiteX0" fmla="*/ 0 w 2289917"/>
                <a:gd name="connsiteY0" fmla="*/ 72152 h 870011"/>
                <a:gd name="connsiteX1" fmla="*/ 869489 w 2289917"/>
                <a:gd name="connsiteY1" fmla="*/ 870011 h 870011"/>
                <a:gd name="connsiteX2" fmla="*/ 2289917 w 2289917"/>
                <a:gd name="connsiteY2" fmla="*/ 0 h 870011"/>
                <a:gd name="connsiteX3" fmla="*/ 0 w 2289917"/>
                <a:gd name="connsiteY3" fmla="*/ 72152 h 870011"/>
                <a:gd name="connsiteX0" fmla="*/ 0 w 2289917"/>
                <a:gd name="connsiteY0" fmla="*/ 81117 h 878976"/>
                <a:gd name="connsiteX1" fmla="*/ 869489 w 2289917"/>
                <a:gd name="connsiteY1" fmla="*/ 878976 h 878976"/>
                <a:gd name="connsiteX2" fmla="*/ 2289917 w 2289917"/>
                <a:gd name="connsiteY2" fmla="*/ 0 h 878976"/>
                <a:gd name="connsiteX3" fmla="*/ 0 w 2289917"/>
                <a:gd name="connsiteY3" fmla="*/ 81117 h 878976"/>
                <a:gd name="connsiteX0" fmla="*/ 0 w 2289917"/>
                <a:gd name="connsiteY0" fmla="*/ 81117 h 538318"/>
                <a:gd name="connsiteX1" fmla="*/ 1756995 w 2289917"/>
                <a:gd name="connsiteY1" fmla="*/ 538318 h 538318"/>
                <a:gd name="connsiteX2" fmla="*/ 2289917 w 2289917"/>
                <a:gd name="connsiteY2" fmla="*/ 0 h 538318"/>
                <a:gd name="connsiteX3" fmla="*/ 0 w 2289917"/>
                <a:gd name="connsiteY3" fmla="*/ 81117 h 538318"/>
                <a:gd name="connsiteX0" fmla="*/ 0 w 1756995"/>
                <a:gd name="connsiteY0" fmla="*/ 294237 h 751438"/>
                <a:gd name="connsiteX1" fmla="*/ 1756995 w 1756995"/>
                <a:gd name="connsiteY1" fmla="*/ 751438 h 751438"/>
                <a:gd name="connsiteX2" fmla="*/ 1254762 w 1756995"/>
                <a:gd name="connsiteY2" fmla="*/ 0 h 751438"/>
                <a:gd name="connsiteX3" fmla="*/ 0 w 1756995"/>
                <a:gd name="connsiteY3" fmla="*/ 294237 h 751438"/>
                <a:gd name="connsiteX0" fmla="*/ 0 w 1744817"/>
                <a:gd name="connsiteY0" fmla="*/ 312505 h 751438"/>
                <a:gd name="connsiteX1" fmla="*/ 1744817 w 1744817"/>
                <a:gd name="connsiteY1" fmla="*/ 751438 h 751438"/>
                <a:gd name="connsiteX2" fmla="*/ 1242584 w 1744817"/>
                <a:gd name="connsiteY2" fmla="*/ 0 h 751438"/>
                <a:gd name="connsiteX3" fmla="*/ 0 w 1744817"/>
                <a:gd name="connsiteY3" fmla="*/ 312505 h 751438"/>
                <a:gd name="connsiteX0" fmla="*/ 0 w 1242584"/>
                <a:gd name="connsiteY0" fmla="*/ 312505 h 1165501"/>
                <a:gd name="connsiteX1" fmla="*/ 654860 w 1242584"/>
                <a:gd name="connsiteY1" fmla="*/ 1165501 h 1165501"/>
                <a:gd name="connsiteX2" fmla="*/ 1242584 w 1242584"/>
                <a:gd name="connsiteY2" fmla="*/ 0 h 1165501"/>
                <a:gd name="connsiteX3" fmla="*/ 0 w 1242584"/>
                <a:gd name="connsiteY3" fmla="*/ 312505 h 1165501"/>
                <a:gd name="connsiteX0" fmla="*/ 0 w 1206049"/>
                <a:gd name="connsiteY0" fmla="*/ 318594 h 1165501"/>
                <a:gd name="connsiteX1" fmla="*/ 618325 w 1206049"/>
                <a:gd name="connsiteY1" fmla="*/ 1165501 h 1165501"/>
                <a:gd name="connsiteX2" fmla="*/ 1206049 w 1206049"/>
                <a:gd name="connsiteY2" fmla="*/ 0 h 1165501"/>
                <a:gd name="connsiteX3" fmla="*/ 0 w 1206049"/>
                <a:gd name="connsiteY3" fmla="*/ 318594 h 1165501"/>
                <a:gd name="connsiteX0" fmla="*/ 0 w 1656646"/>
                <a:gd name="connsiteY0" fmla="*/ 0 h 1039288"/>
                <a:gd name="connsiteX1" fmla="*/ 618325 w 1656646"/>
                <a:gd name="connsiteY1" fmla="*/ 846907 h 1039288"/>
                <a:gd name="connsiteX2" fmla="*/ 1656646 w 1656646"/>
                <a:gd name="connsiteY2" fmla="*/ 1039288 h 1039288"/>
                <a:gd name="connsiteX3" fmla="*/ 0 w 1656646"/>
                <a:gd name="connsiteY3" fmla="*/ 0 h 103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646" h="1039288">
                  <a:moveTo>
                    <a:pt x="0" y="0"/>
                  </a:moveTo>
                  <a:lnTo>
                    <a:pt x="618325" y="846907"/>
                  </a:lnTo>
                  <a:lnTo>
                    <a:pt x="1656646" y="1039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19A149-E84A-A446-7246-34DC23C07197}"/>
                </a:ext>
              </a:extLst>
            </p:cNvPr>
            <p:cNvSpPr/>
            <p:nvPr/>
          </p:nvSpPr>
          <p:spPr>
            <a:xfrm>
              <a:off x="4475308" y="3750660"/>
              <a:ext cx="2646638" cy="1139822"/>
            </a:xfrm>
            <a:custGeom>
              <a:avLst/>
              <a:gdLst>
                <a:gd name="connsiteX0" fmla="*/ 44361 w 2401779"/>
                <a:gd name="connsiteY0" fmla="*/ 92344 h 1006800"/>
                <a:gd name="connsiteX1" fmla="*/ 967638 w 2401779"/>
                <a:gd name="connsiteY1" fmla="*/ 1006744 h 1006800"/>
                <a:gd name="connsiteX2" fmla="*/ 2388066 w 2401779"/>
                <a:gd name="connsiteY2" fmla="*/ 136733 h 1006800"/>
                <a:gd name="connsiteX3" fmla="*/ 44361 w 2401779"/>
                <a:gd name="connsiteY3" fmla="*/ 92344 h 1006800"/>
                <a:gd name="connsiteX0" fmla="*/ 44361 w 2388066"/>
                <a:gd name="connsiteY0" fmla="*/ 92344 h 1006744"/>
                <a:gd name="connsiteX1" fmla="*/ 967638 w 2388066"/>
                <a:gd name="connsiteY1" fmla="*/ 1006744 h 1006744"/>
                <a:gd name="connsiteX2" fmla="*/ 2388066 w 2388066"/>
                <a:gd name="connsiteY2" fmla="*/ 136733 h 1006744"/>
                <a:gd name="connsiteX3" fmla="*/ 44361 w 2388066"/>
                <a:gd name="connsiteY3" fmla="*/ 92344 h 1006744"/>
                <a:gd name="connsiteX0" fmla="*/ 0 w 2343705"/>
                <a:gd name="connsiteY0" fmla="*/ 92344 h 1006744"/>
                <a:gd name="connsiteX1" fmla="*/ 923277 w 2343705"/>
                <a:gd name="connsiteY1" fmla="*/ 1006744 h 1006744"/>
                <a:gd name="connsiteX2" fmla="*/ 2343705 w 2343705"/>
                <a:gd name="connsiteY2" fmla="*/ 136733 h 1006744"/>
                <a:gd name="connsiteX3" fmla="*/ 0 w 2343705"/>
                <a:gd name="connsiteY3" fmla="*/ 92344 h 1006744"/>
                <a:gd name="connsiteX0" fmla="*/ 0 w 2343705"/>
                <a:gd name="connsiteY0" fmla="*/ 0 h 914400"/>
                <a:gd name="connsiteX1" fmla="*/ 923277 w 2343705"/>
                <a:gd name="connsiteY1" fmla="*/ 914400 h 914400"/>
                <a:gd name="connsiteX2" fmla="*/ 2343705 w 2343705"/>
                <a:gd name="connsiteY2" fmla="*/ 44389 h 914400"/>
                <a:gd name="connsiteX3" fmla="*/ 0 w 2343705"/>
                <a:gd name="connsiteY3" fmla="*/ 0 h 914400"/>
                <a:gd name="connsiteX0" fmla="*/ 0 w 2289917"/>
                <a:gd name="connsiteY0" fmla="*/ 72152 h 870011"/>
                <a:gd name="connsiteX1" fmla="*/ 869489 w 2289917"/>
                <a:gd name="connsiteY1" fmla="*/ 870011 h 870011"/>
                <a:gd name="connsiteX2" fmla="*/ 2289917 w 2289917"/>
                <a:gd name="connsiteY2" fmla="*/ 0 h 870011"/>
                <a:gd name="connsiteX3" fmla="*/ 0 w 2289917"/>
                <a:gd name="connsiteY3" fmla="*/ 72152 h 870011"/>
                <a:gd name="connsiteX0" fmla="*/ 0 w 2289917"/>
                <a:gd name="connsiteY0" fmla="*/ 81117 h 878976"/>
                <a:gd name="connsiteX1" fmla="*/ 869489 w 2289917"/>
                <a:gd name="connsiteY1" fmla="*/ 878976 h 878976"/>
                <a:gd name="connsiteX2" fmla="*/ 2289917 w 2289917"/>
                <a:gd name="connsiteY2" fmla="*/ 0 h 878976"/>
                <a:gd name="connsiteX3" fmla="*/ 0 w 2289917"/>
                <a:gd name="connsiteY3" fmla="*/ 81117 h 878976"/>
                <a:gd name="connsiteX0" fmla="*/ 0 w 2289917"/>
                <a:gd name="connsiteY0" fmla="*/ 81117 h 538318"/>
                <a:gd name="connsiteX1" fmla="*/ 1756995 w 2289917"/>
                <a:gd name="connsiteY1" fmla="*/ 538318 h 538318"/>
                <a:gd name="connsiteX2" fmla="*/ 2289917 w 2289917"/>
                <a:gd name="connsiteY2" fmla="*/ 0 h 538318"/>
                <a:gd name="connsiteX3" fmla="*/ 0 w 2289917"/>
                <a:gd name="connsiteY3" fmla="*/ 81117 h 538318"/>
                <a:gd name="connsiteX0" fmla="*/ 0 w 1756995"/>
                <a:gd name="connsiteY0" fmla="*/ 294237 h 751438"/>
                <a:gd name="connsiteX1" fmla="*/ 1756995 w 1756995"/>
                <a:gd name="connsiteY1" fmla="*/ 751438 h 751438"/>
                <a:gd name="connsiteX2" fmla="*/ 1254762 w 1756995"/>
                <a:gd name="connsiteY2" fmla="*/ 0 h 751438"/>
                <a:gd name="connsiteX3" fmla="*/ 0 w 1756995"/>
                <a:gd name="connsiteY3" fmla="*/ 294237 h 751438"/>
                <a:gd name="connsiteX0" fmla="*/ 0 w 1744817"/>
                <a:gd name="connsiteY0" fmla="*/ 312505 h 751438"/>
                <a:gd name="connsiteX1" fmla="*/ 1744817 w 1744817"/>
                <a:gd name="connsiteY1" fmla="*/ 751438 h 751438"/>
                <a:gd name="connsiteX2" fmla="*/ 1242584 w 1744817"/>
                <a:gd name="connsiteY2" fmla="*/ 0 h 751438"/>
                <a:gd name="connsiteX3" fmla="*/ 0 w 1744817"/>
                <a:gd name="connsiteY3" fmla="*/ 312505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4817" h="751438">
                  <a:moveTo>
                    <a:pt x="0" y="312505"/>
                  </a:moveTo>
                  <a:lnTo>
                    <a:pt x="1744817" y="751438"/>
                  </a:lnTo>
                  <a:lnTo>
                    <a:pt x="1242584" y="0"/>
                  </a:lnTo>
                  <a:lnTo>
                    <a:pt x="0" y="31250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953BCD-6198-0214-8A79-722246052B56}"/>
                </a:ext>
              </a:extLst>
            </p:cNvPr>
            <p:cNvSpPr/>
            <p:nvPr/>
          </p:nvSpPr>
          <p:spPr>
            <a:xfrm>
              <a:off x="4509623" y="2443504"/>
              <a:ext cx="1829404" cy="1740566"/>
            </a:xfrm>
            <a:custGeom>
              <a:avLst/>
              <a:gdLst>
                <a:gd name="connsiteX0" fmla="*/ 44361 w 2401779"/>
                <a:gd name="connsiteY0" fmla="*/ 92344 h 1006800"/>
                <a:gd name="connsiteX1" fmla="*/ 967638 w 2401779"/>
                <a:gd name="connsiteY1" fmla="*/ 1006744 h 1006800"/>
                <a:gd name="connsiteX2" fmla="*/ 2388066 w 2401779"/>
                <a:gd name="connsiteY2" fmla="*/ 136733 h 1006800"/>
                <a:gd name="connsiteX3" fmla="*/ 44361 w 2401779"/>
                <a:gd name="connsiteY3" fmla="*/ 92344 h 1006800"/>
                <a:gd name="connsiteX0" fmla="*/ 44361 w 2388066"/>
                <a:gd name="connsiteY0" fmla="*/ 92344 h 1006744"/>
                <a:gd name="connsiteX1" fmla="*/ 967638 w 2388066"/>
                <a:gd name="connsiteY1" fmla="*/ 1006744 h 1006744"/>
                <a:gd name="connsiteX2" fmla="*/ 2388066 w 2388066"/>
                <a:gd name="connsiteY2" fmla="*/ 136733 h 1006744"/>
                <a:gd name="connsiteX3" fmla="*/ 44361 w 2388066"/>
                <a:gd name="connsiteY3" fmla="*/ 92344 h 1006744"/>
                <a:gd name="connsiteX0" fmla="*/ 0 w 2343705"/>
                <a:gd name="connsiteY0" fmla="*/ 92344 h 1006744"/>
                <a:gd name="connsiteX1" fmla="*/ 923277 w 2343705"/>
                <a:gd name="connsiteY1" fmla="*/ 1006744 h 1006744"/>
                <a:gd name="connsiteX2" fmla="*/ 2343705 w 2343705"/>
                <a:gd name="connsiteY2" fmla="*/ 136733 h 1006744"/>
                <a:gd name="connsiteX3" fmla="*/ 0 w 2343705"/>
                <a:gd name="connsiteY3" fmla="*/ 92344 h 1006744"/>
                <a:gd name="connsiteX0" fmla="*/ 0 w 2343705"/>
                <a:gd name="connsiteY0" fmla="*/ 0 h 914400"/>
                <a:gd name="connsiteX1" fmla="*/ 923277 w 2343705"/>
                <a:gd name="connsiteY1" fmla="*/ 914400 h 914400"/>
                <a:gd name="connsiteX2" fmla="*/ 2343705 w 2343705"/>
                <a:gd name="connsiteY2" fmla="*/ 44389 h 914400"/>
                <a:gd name="connsiteX3" fmla="*/ 0 w 2343705"/>
                <a:gd name="connsiteY3" fmla="*/ 0 h 914400"/>
                <a:gd name="connsiteX0" fmla="*/ 0 w 2289917"/>
                <a:gd name="connsiteY0" fmla="*/ 72152 h 870011"/>
                <a:gd name="connsiteX1" fmla="*/ 869489 w 2289917"/>
                <a:gd name="connsiteY1" fmla="*/ 870011 h 870011"/>
                <a:gd name="connsiteX2" fmla="*/ 2289917 w 2289917"/>
                <a:gd name="connsiteY2" fmla="*/ 0 h 870011"/>
                <a:gd name="connsiteX3" fmla="*/ 0 w 2289917"/>
                <a:gd name="connsiteY3" fmla="*/ 72152 h 870011"/>
                <a:gd name="connsiteX0" fmla="*/ 0 w 2289917"/>
                <a:gd name="connsiteY0" fmla="*/ 81117 h 878976"/>
                <a:gd name="connsiteX1" fmla="*/ 869489 w 2289917"/>
                <a:gd name="connsiteY1" fmla="*/ 878976 h 878976"/>
                <a:gd name="connsiteX2" fmla="*/ 2289917 w 2289917"/>
                <a:gd name="connsiteY2" fmla="*/ 0 h 878976"/>
                <a:gd name="connsiteX3" fmla="*/ 0 w 2289917"/>
                <a:gd name="connsiteY3" fmla="*/ 81117 h 878976"/>
                <a:gd name="connsiteX0" fmla="*/ 0 w 2289917"/>
                <a:gd name="connsiteY0" fmla="*/ 1515035 h 1515035"/>
                <a:gd name="connsiteX1" fmla="*/ 1613559 w 2289917"/>
                <a:gd name="connsiteY1" fmla="*/ 0 h 1515035"/>
                <a:gd name="connsiteX2" fmla="*/ 2289917 w 2289917"/>
                <a:gd name="connsiteY2" fmla="*/ 1433918 h 1515035"/>
                <a:gd name="connsiteX3" fmla="*/ 0 w 2289917"/>
                <a:gd name="connsiteY3" fmla="*/ 1515035 h 1515035"/>
                <a:gd name="connsiteX0" fmla="*/ 0 w 2289917"/>
                <a:gd name="connsiteY0" fmla="*/ 1147482 h 1147482"/>
                <a:gd name="connsiteX1" fmla="*/ 573653 w 2289917"/>
                <a:gd name="connsiteY1" fmla="*/ 0 h 1147482"/>
                <a:gd name="connsiteX2" fmla="*/ 2289917 w 2289917"/>
                <a:gd name="connsiteY2" fmla="*/ 1066365 h 1147482"/>
                <a:gd name="connsiteX3" fmla="*/ 0 w 2289917"/>
                <a:gd name="connsiteY3" fmla="*/ 1147482 h 1147482"/>
                <a:gd name="connsiteX0" fmla="*/ 0 w 1206049"/>
                <a:gd name="connsiteY0" fmla="*/ 1147482 h 1147482"/>
                <a:gd name="connsiteX1" fmla="*/ 573653 w 1206049"/>
                <a:gd name="connsiteY1" fmla="*/ 0 h 1147482"/>
                <a:gd name="connsiteX2" fmla="*/ 1206049 w 1206049"/>
                <a:gd name="connsiteY2" fmla="*/ 847156 h 1147482"/>
                <a:gd name="connsiteX3" fmla="*/ 0 w 1206049"/>
                <a:gd name="connsiteY3" fmla="*/ 1147482 h 114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049" h="1147482">
                  <a:moveTo>
                    <a:pt x="0" y="1147482"/>
                  </a:moveTo>
                  <a:lnTo>
                    <a:pt x="573653" y="0"/>
                  </a:lnTo>
                  <a:lnTo>
                    <a:pt x="1206049" y="847156"/>
                  </a:lnTo>
                  <a:lnTo>
                    <a:pt x="0" y="1147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00F0ABA2-923D-430B-7099-D251CE00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0515" y="1886331"/>
              <a:ext cx="3498905" cy="3515736"/>
            </a:xfrm>
            <a:prstGeom prst="cub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0FD870-E5E4-C095-F31D-30724B579293}"/>
                </a:ext>
              </a:extLst>
            </p:cNvPr>
            <p:cNvSpPr/>
            <p:nvPr/>
          </p:nvSpPr>
          <p:spPr>
            <a:xfrm>
              <a:off x="5168459" y="2283569"/>
              <a:ext cx="377050" cy="323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C90FBE-D018-8A4E-DCEF-5C05EBCF726D}"/>
                </a:ext>
              </a:extLst>
            </p:cNvPr>
            <p:cNvSpPr/>
            <p:nvPr/>
          </p:nvSpPr>
          <p:spPr>
            <a:xfrm>
              <a:off x="4268312" y="4073933"/>
              <a:ext cx="377050" cy="323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AA2EAD-3886-8612-0BCA-BF3257C6B4D6}"/>
                </a:ext>
              </a:extLst>
            </p:cNvPr>
            <p:cNvSpPr/>
            <p:nvPr/>
          </p:nvSpPr>
          <p:spPr>
            <a:xfrm>
              <a:off x="6917964" y="4703752"/>
              <a:ext cx="377050" cy="323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314B0F-DD6D-3529-08CD-967C98A9B3B0}"/>
                </a:ext>
              </a:extLst>
            </p:cNvPr>
            <p:cNvSpPr/>
            <p:nvPr/>
          </p:nvSpPr>
          <p:spPr>
            <a:xfrm>
              <a:off x="7780894" y="3912341"/>
              <a:ext cx="377050" cy="3231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C6C009-1FDB-DFF8-8F10-98864D9BCD4B}"/>
                </a:ext>
              </a:extLst>
            </p:cNvPr>
            <p:cNvSpPr/>
            <p:nvPr/>
          </p:nvSpPr>
          <p:spPr>
            <a:xfrm>
              <a:off x="6168100" y="3571746"/>
              <a:ext cx="377050" cy="323185"/>
            </a:xfrm>
            <a:prstGeom prst="ellipse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107F51-FF69-CC72-65C7-1738F1D77F6C}"/>
                </a:ext>
              </a:extLst>
            </p:cNvPr>
            <p:cNvSpPr txBox="1"/>
            <p:nvPr/>
          </p:nvSpPr>
          <p:spPr>
            <a:xfrm>
              <a:off x="6462471" y="3331062"/>
              <a:ext cx="822036" cy="45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21FE54-7244-6060-2028-031511EDDAE1}"/>
                </a:ext>
              </a:extLst>
            </p:cNvPr>
            <p:cNvSpPr txBox="1"/>
            <p:nvPr/>
          </p:nvSpPr>
          <p:spPr>
            <a:xfrm>
              <a:off x="3756668" y="4050860"/>
              <a:ext cx="642091" cy="45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V</a:t>
              </a:r>
              <a:r>
                <a:rPr lang="en-GB" sz="1600" baseline="-25000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A4AF13-7BDC-C82B-DB27-67737C226239}"/>
                </a:ext>
              </a:extLst>
            </p:cNvPr>
            <p:cNvSpPr txBox="1"/>
            <p:nvPr/>
          </p:nvSpPr>
          <p:spPr>
            <a:xfrm>
              <a:off x="5362117" y="1991223"/>
              <a:ext cx="805983" cy="45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V</a:t>
              </a:r>
              <a:r>
                <a:rPr lang="en-GB" sz="1600" baseline="-250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FE2E12-E0E6-FBE0-0BF2-26D64F3F7132}"/>
                </a:ext>
              </a:extLst>
            </p:cNvPr>
            <p:cNvSpPr txBox="1"/>
            <p:nvPr/>
          </p:nvSpPr>
          <p:spPr>
            <a:xfrm>
              <a:off x="8186076" y="3951239"/>
              <a:ext cx="798831" cy="45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V</a:t>
              </a:r>
              <a:r>
                <a:rPr lang="en-GB" sz="16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5027D-AEB9-54B0-1C70-17CCB03D171C}"/>
                </a:ext>
              </a:extLst>
            </p:cNvPr>
            <p:cNvSpPr txBox="1"/>
            <p:nvPr/>
          </p:nvSpPr>
          <p:spPr>
            <a:xfrm>
              <a:off x="6533364" y="4925309"/>
              <a:ext cx="680248" cy="45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V</a:t>
              </a:r>
              <a:r>
                <a:rPr lang="en-GB" sz="16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53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951D98B-207D-67CD-92BE-9082C6F77760}"/>
              </a:ext>
            </a:extLst>
          </p:cNvPr>
          <p:cNvGrpSpPr/>
          <p:nvPr/>
        </p:nvGrpSpPr>
        <p:grpSpPr>
          <a:xfrm>
            <a:off x="7217958" y="1575228"/>
            <a:ext cx="3412299" cy="4058356"/>
            <a:chOff x="7964950" y="1323353"/>
            <a:chExt cx="3885220" cy="4296795"/>
          </a:xfrm>
        </p:grpSpPr>
        <p:sp>
          <p:nvSpPr>
            <p:cNvPr id="6" name="ZoneTexte 36">
              <a:extLst>
                <a:ext uri="{FF2B5EF4-FFF2-40B4-BE49-F238E27FC236}">
                  <a16:creationId xmlns:a16="http://schemas.microsoft.com/office/drawing/2014/main" id="{D787C7B0-3B8F-FF07-F79D-FD40AC2B5BED}"/>
                </a:ext>
              </a:extLst>
            </p:cNvPr>
            <p:cNvSpPr txBox="1"/>
            <p:nvPr/>
          </p:nvSpPr>
          <p:spPr>
            <a:xfrm>
              <a:off x="9546948" y="5294288"/>
              <a:ext cx="739331" cy="32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F2E30"/>
                  </a:solidFill>
                  <a:latin typeface="Verdana"/>
                </a:rPr>
                <a:t>(z)</a:t>
              </a:r>
            </a:p>
          </p:txBody>
        </p: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47B49E58-0699-C876-630C-529B2F6D2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8062" y="2424218"/>
              <a:ext cx="0" cy="1242874"/>
            </a:xfrm>
            <a:prstGeom prst="straightConnector1">
              <a:avLst/>
            </a:prstGeom>
            <a:noFill/>
            <a:ln w="571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" name="Straight Arrow Connector 12">
              <a:extLst>
                <a:ext uri="{FF2B5EF4-FFF2-40B4-BE49-F238E27FC236}">
                  <a16:creationId xmlns:a16="http://schemas.microsoft.com/office/drawing/2014/main" id="{D6307815-9144-9AB5-F246-4F9536119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8062" y="3662651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13">
              <a:extLst>
                <a:ext uri="{FF2B5EF4-FFF2-40B4-BE49-F238E27FC236}">
                  <a16:creationId xmlns:a16="http://schemas.microsoft.com/office/drawing/2014/main" id="{05E3BA78-52D4-C544-56D0-EB36C92691E8}"/>
                </a:ext>
              </a:extLst>
            </p:cNvPr>
            <p:cNvCxnSpPr>
              <a:cxnSpLocks/>
            </p:cNvCxnSpPr>
            <p:nvPr/>
          </p:nvCxnSpPr>
          <p:spPr>
            <a:xfrm>
              <a:off x="9382532" y="3662651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0" name="Straight Arrow Connector 14">
              <a:extLst>
                <a:ext uri="{FF2B5EF4-FFF2-40B4-BE49-F238E27FC236}">
                  <a16:creationId xmlns:a16="http://schemas.microsoft.com/office/drawing/2014/main" id="{E761D867-696C-EDC3-84BC-ABD54B1D5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8151" y="3677039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1" name="Straight Arrow Connector 15">
              <a:extLst>
                <a:ext uri="{FF2B5EF4-FFF2-40B4-BE49-F238E27FC236}">
                  <a16:creationId xmlns:a16="http://schemas.microsoft.com/office/drawing/2014/main" id="{2ED66A1A-4F06-AAAB-474B-3C372B074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1225" y="2434165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2" name="Straight Arrow Connector 16">
              <a:extLst>
                <a:ext uri="{FF2B5EF4-FFF2-40B4-BE49-F238E27FC236}">
                  <a16:creationId xmlns:a16="http://schemas.microsoft.com/office/drawing/2014/main" id="{0501DE7E-5E1D-15A4-54C1-538D146C9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8151" y="3259788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A37AB4F4-BBE0-8DDB-E8B4-1C8E458C0E97}"/>
                </a:ext>
              </a:extLst>
            </p:cNvPr>
            <p:cNvCxnSpPr>
              <a:cxnSpLocks/>
            </p:cNvCxnSpPr>
            <p:nvPr/>
          </p:nvCxnSpPr>
          <p:spPr>
            <a:xfrm>
              <a:off x="9363300" y="2455083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4" name="Straight Arrow Connector 18">
              <a:extLst>
                <a:ext uri="{FF2B5EF4-FFF2-40B4-BE49-F238E27FC236}">
                  <a16:creationId xmlns:a16="http://schemas.microsoft.com/office/drawing/2014/main" id="{85D0B6D9-5F6E-9356-9CF4-E4A403F3F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8139" y="2453399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5" name="Straight Arrow Connector 19">
              <a:extLst>
                <a:ext uri="{FF2B5EF4-FFF2-40B4-BE49-F238E27FC236}">
                  <a16:creationId xmlns:a16="http://schemas.microsoft.com/office/drawing/2014/main" id="{D1EDB502-098D-8E56-3FA7-64C312A4B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6612" y="2466904"/>
              <a:ext cx="949910" cy="825623"/>
            </a:xfrm>
            <a:prstGeom prst="straightConnector1">
              <a:avLst/>
            </a:prstGeom>
            <a:noFill/>
            <a:ln w="12700" cap="flat" cmpd="sng" algn="ctr">
              <a:solidFill>
                <a:srgbClr val="0F2E3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20">
              <a:extLst>
                <a:ext uri="{FF2B5EF4-FFF2-40B4-BE49-F238E27FC236}">
                  <a16:creationId xmlns:a16="http://schemas.microsoft.com/office/drawing/2014/main" id="{C13E9695-0D9E-FBA4-E558-162529B09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1225" y="2822641"/>
              <a:ext cx="949910" cy="825623"/>
            </a:xfrm>
            <a:prstGeom prst="straightConnector1">
              <a:avLst/>
            </a:prstGeom>
            <a:noFill/>
            <a:ln w="12700" cap="flat" cmpd="sng" algn="ctr">
              <a:solidFill>
                <a:srgbClr val="0F2E3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C2294280-786D-AF23-E295-90EE313FC6FE}"/>
                </a:ext>
              </a:extLst>
            </p:cNvPr>
            <p:cNvSpPr txBox="1"/>
            <p:nvPr/>
          </p:nvSpPr>
          <p:spPr>
            <a:xfrm>
              <a:off x="10814080" y="3946046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C487686F-6FE9-17FA-58C8-AF9C51495B80}"/>
                </a:ext>
              </a:extLst>
            </p:cNvPr>
            <p:cNvSpPr txBox="1"/>
            <p:nvPr/>
          </p:nvSpPr>
          <p:spPr>
            <a:xfrm>
              <a:off x="9501210" y="3631155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2</a:t>
              </a:r>
            </a:p>
          </p:txBody>
        </p: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id="{D0F09C75-FB04-D376-3848-CBA38DBB4AD2}"/>
                </a:ext>
              </a:extLst>
            </p:cNvPr>
            <p:cNvSpPr txBox="1"/>
            <p:nvPr/>
          </p:nvSpPr>
          <p:spPr>
            <a:xfrm>
              <a:off x="11289985" y="2499064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8</a:t>
              </a:r>
            </a:p>
          </p:txBody>
        </p:sp>
        <p:sp>
          <p:nvSpPr>
            <p:cNvPr id="20" name="TextBox 24">
              <a:extLst>
                <a:ext uri="{FF2B5EF4-FFF2-40B4-BE49-F238E27FC236}">
                  <a16:creationId xmlns:a16="http://schemas.microsoft.com/office/drawing/2014/main" id="{A7F349E7-E6C8-4970-0FD9-022AA214B589}"/>
                </a:ext>
              </a:extLst>
            </p:cNvPr>
            <p:cNvSpPr txBox="1"/>
            <p:nvPr/>
          </p:nvSpPr>
          <p:spPr>
            <a:xfrm>
              <a:off x="10307350" y="4056565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1</a:t>
              </a:r>
            </a:p>
          </p:txBody>
        </p:sp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id="{53AB80DD-BEF6-4AC1-F9BE-F5FB5FDB48D3}"/>
                </a:ext>
              </a:extLst>
            </p:cNvPr>
            <p:cNvSpPr txBox="1"/>
            <p:nvPr/>
          </p:nvSpPr>
          <p:spPr>
            <a:xfrm>
              <a:off x="10057182" y="2986769"/>
              <a:ext cx="569095" cy="32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10</a:t>
              </a:r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6FE4DB9C-AB3F-92BA-39A4-9A7088FF448D}"/>
                </a:ext>
              </a:extLst>
            </p:cNvPr>
            <p:cNvSpPr txBox="1"/>
            <p:nvPr/>
          </p:nvSpPr>
          <p:spPr>
            <a:xfrm>
              <a:off x="9454902" y="3986615"/>
              <a:ext cx="532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14</a:t>
              </a: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59FAA8E2-1DC2-03AC-0062-7F4B9F815A35}"/>
                </a:ext>
              </a:extLst>
            </p:cNvPr>
            <p:cNvSpPr txBox="1"/>
            <p:nvPr/>
          </p:nvSpPr>
          <p:spPr>
            <a:xfrm>
              <a:off x="9349281" y="2682397"/>
              <a:ext cx="501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15</a:t>
              </a:r>
            </a:p>
          </p:txBody>
        </p: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34E8D227-0C75-E6CB-A7B8-9A1B7FE84782}"/>
                </a:ext>
              </a:extLst>
            </p:cNvPr>
            <p:cNvSpPr txBox="1"/>
            <p:nvPr/>
          </p:nvSpPr>
          <p:spPr>
            <a:xfrm>
              <a:off x="7964950" y="3662650"/>
              <a:ext cx="533969" cy="32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16</a:t>
              </a:r>
            </a:p>
          </p:txBody>
        </p:sp>
        <p:cxnSp>
          <p:nvCxnSpPr>
            <p:cNvPr id="25" name="Straight Arrow Connector 29">
              <a:extLst>
                <a:ext uri="{FF2B5EF4-FFF2-40B4-BE49-F238E27FC236}">
                  <a16:creationId xmlns:a16="http://schemas.microsoft.com/office/drawing/2014/main" id="{D03EE3F8-370D-7A5C-2D8B-B5683A06FA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6612" y="3217791"/>
              <a:ext cx="16778" cy="1244805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26" name="TextBox 30">
              <a:extLst>
                <a:ext uri="{FF2B5EF4-FFF2-40B4-BE49-F238E27FC236}">
                  <a16:creationId xmlns:a16="http://schemas.microsoft.com/office/drawing/2014/main" id="{D98C8BD9-2564-4B97-E55E-58D9369789D4}"/>
                </a:ext>
              </a:extLst>
            </p:cNvPr>
            <p:cNvSpPr txBox="1"/>
            <p:nvPr/>
          </p:nvSpPr>
          <p:spPr>
            <a:xfrm>
              <a:off x="10918061" y="1323353"/>
              <a:ext cx="511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12</a:t>
              </a: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DD704941-345A-432D-29B1-2329118A1326}"/>
                </a:ext>
              </a:extLst>
            </p:cNvPr>
            <p:cNvSpPr txBox="1"/>
            <p:nvPr/>
          </p:nvSpPr>
          <p:spPr>
            <a:xfrm>
              <a:off x="8629989" y="2507371"/>
              <a:ext cx="565384" cy="32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11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E95A5B46-6BCF-A7B7-8668-4E5C08D578FE}"/>
                </a:ext>
              </a:extLst>
            </p:cNvPr>
            <p:cNvSpPr txBox="1"/>
            <p:nvPr/>
          </p:nvSpPr>
          <p:spPr>
            <a:xfrm>
              <a:off x="9819050" y="2136782"/>
              <a:ext cx="443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9</a:t>
              </a:r>
            </a:p>
          </p:txBody>
        </p:sp>
        <p:sp>
          <p:nvSpPr>
            <p:cNvPr id="29" name="TextBox 33">
              <a:extLst>
                <a:ext uri="{FF2B5EF4-FFF2-40B4-BE49-F238E27FC236}">
                  <a16:creationId xmlns:a16="http://schemas.microsoft.com/office/drawing/2014/main" id="{8976D9F5-1CC3-ACD1-60E3-168FE98B32CB}"/>
                </a:ext>
              </a:extLst>
            </p:cNvPr>
            <p:cNvSpPr txBox="1"/>
            <p:nvPr/>
          </p:nvSpPr>
          <p:spPr>
            <a:xfrm>
              <a:off x="9811386" y="2798382"/>
              <a:ext cx="443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5</a:t>
              </a:r>
            </a:p>
          </p:txBody>
        </p:sp>
        <p:cxnSp>
          <p:nvCxnSpPr>
            <p:cNvPr id="30" name="Straight Arrow Connector 34">
              <a:extLst>
                <a:ext uri="{FF2B5EF4-FFF2-40B4-BE49-F238E27FC236}">
                  <a16:creationId xmlns:a16="http://schemas.microsoft.com/office/drawing/2014/main" id="{A3BE17BB-5F59-0E8E-06B4-3A98264AEA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90185" y="1644921"/>
              <a:ext cx="1507470" cy="8437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5">
              <a:extLst>
                <a:ext uri="{FF2B5EF4-FFF2-40B4-BE49-F238E27FC236}">
                  <a16:creationId xmlns:a16="http://schemas.microsoft.com/office/drawing/2014/main" id="{0EC5CE9A-526D-5ED6-9669-DAC509924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880" y="2421965"/>
              <a:ext cx="949910" cy="825623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6">
              <a:extLst>
                <a:ext uri="{FF2B5EF4-FFF2-40B4-BE49-F238E27FC236}">
                  <a16:creationId xmlns:a16="http://schemas.microsoft.com/office/drawing/2014/main" id="{64FF1AD7-D77F-F759-1509-27F5BD9B9E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311" y="2808901"/>
              <a:ext cx="1514859" cy="11984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7">
              <a:extLst>
                <a:ext uri="{FF2B5EF4-FFF2-40B4-BE49-F238E27FC236}">
                  <a16:creationId xmlns:a16="http://schemas.microsoft.com/office/drawing/2014/main" id="{C554DC01-800E-AD6C-8C47-DBAD91EF5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9347" y="2813341"/>
              <a:ext cx="949910" cy="825623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Arrow Connector 38">
              <a:extLst>
                <a:ext uri="{FF2B5EF4-FFF2-40B4-BE49-F238E27FC236}">
                  <a16:creationId xmlns:a16="http://schemas.microsoft.com/office/drawing/2014/main" id="{FF193B6A-4BC2-6B15-379E-709F021580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6922" y="1612088"/>
              <a:ext cx="16778" cy="1244805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35" name="TextBox 39">
              <a:extLst>
                <a:ext uri="{FF2B5EF4-FFF2-40B4-BE49-F238E27FC236}">
                  <a16:creationId xmlns:a16="http://schemas.microsoft.com/office/drawing/2014/main" id="{978BB3AB-54CF-9EC5-9130-CF0B6D6CF7EE}"/>
                </a:ext>
              </a:extLst>
            </p:cNvPr>
            <p:cNvSpPr txBox="1"/>
            <p:nvPr/>
          </p:nvSpPr>
          <p:spPr>
            <a:xfrm>
              <a:off x="10295207" y="1882694"/>
              <a:ext cx="610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17</a:t>
              </a:r>
            </a:p>
          </p:txBody>
        </p:sp>
        <p:cxnSp>
          <p:nvCxnSpPr>
            <p:cNvPr id="36" name="Straight Arrow Connector 40">
              <a:extLst>
                <a:ext uri="{FF2B5EF4-FFF2-40B4-BE49-F238E27FC236}">
                  <a16:creationId xmlns:a16="http://schemas.microsoft.com/office/drawing/2014/main" id="{7616CE31-F3ED-F895-D0FC-765D11AAFD1C}"/>
                </a:ext>
              </a:extLst>
            </p:cNvPr>
            <p:cNvCxnSpPr>
              <a:cxnSpLocks/>
            </p:cNvCxnSpPr>
            <p:nvPr/>
          </p:nvCxnSpPr>
          <p:spPr>
            <a:xfrm>
              <a:off x="9943915" y="4462044"/>
              <a:ext cx="148553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TextBox 41">
              <a:extLst>
                <a:ext uri="{FF2B5EF4-FFF2-40B4-BE49-F238E27FC236}">
                  <a16:creationId xmlns:a16="http://schemas.microsoft.com/office/drawing/2014/main" id="{75E1C70C-7CDD-BF69-D722-182705A4BA71}"/>
                </a:ext>
              </a:extLst>
            </p:cNvPr>
            <p:cNvSpPr txBox="1"/>
            <p:nvPr/>
          </p:nvSpPr>
          <p:spPr>
            <a:xfrm>
              <a:off x="10182989" y="4425897"/>
              <a:ext cx="443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7</a:t>
              </a:r>
            </a:p>
          </p:txBody>
        </p:sp>
        <p:cxnSp>
          <p:nvCxnSpPr>
            <p:cNvPr id="38" name="Straight Arrow Connector 42">
              <a:extLst>
                <a:ext uri="{FF2B5EF4-FFF2-40B4-BE49-F238E27FC236}">
                  <a16:creationId xmlns:a16="http://schemas.microsoft.com/office/drawing/2014/main" id="{C927BBDD-3396-BCC9-29BC-9F7F9B55D562}"/>
                </a:ext>
              </a:extLst>
            </p:cNvPr>
            <p:cNvCxnSpPr>
              <a:cxnSpLocks/>
            </p:cNvCxnSpPr>
            <p:nvPr/>
          </p:nvCxnSpPr>
          <p:spPr>
            <a:xfrm>
              <a:off x="8436608" y="4479368"/>
              <a:ext cx="148553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id="{B2B52FF4-8128-0AF3-0484-BD10CABA65A4}"/>
                </a:ext>
              </a:extLst>
            </p:cNvPr>
            <p:cNvSpPr txBox="1"/>
            <p:nvPr/>
          </p:nvSpPr>
          <p:spPr>
            <a:xfrm>
              <a:off x="8869927" y="4451294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6</a:t>
              </a:r>
            </a:p>
          </p:txBody>
        </p:sp>
        <p:cxnSp>
          <p:nvCxnSpPr>
            <p:cNvPr id="40" name="Straight Arrow Connector 44">
              <a:extLst>
                <a:ext uri="{FF2B5EF4-FFF2-40B4-BE49-F238E27FC236}">
                  <a16:creationId xmlns:a16="http://schemas.microsoft.com/office/drawing/2014/main" id="{CE8A0761-BE6C-13A0-EA78-6A67AD1DE175}"/>
                </a:ext>
              </a:extLst>
            </p:cNvPr>
            <p:cNvCxnSpPr>
              <a:cxnSpLocks/>
            </p:cNvCxnSpPr>
            <p:nvPr/>
          </p:nvCxnSpPr>
          <p:spPr>
            <a:xfrm>
              <a:off x="8398712" y="3292527"/>
              <a:ext cx="148553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" name="TextBox 45">
              <a:extLst>
                <a:ext uri="{FF2B5EF4-FFF2-40B4-BE49-F238E27FC236}">
                  <a16:creationId xmlns:a16="http://schemas.microsoft.com/office/drawing/2014/main" id="{E5871093-7E4B-CF8A-2A61-106CBF96B3C2}"/>
                </a:ext>
              </a:extLst>
            </p:cNvPr>
            <p:cNvSpPr txBox="1"/>
            <p:nvPr/>
          </p:nvSpPr>
          <p:spPr>
            <a:xfrm>
              <a:off x="8681596" y="3225270"/>
              <a:ext cx="564384" cy="32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13</a:t>
              </a:r>
            </a:p>
          </p:txBody>
        </p:sp>
        <p:sp>
          <p:nvSpPr>
            <p:cNvPr id="42" name="TextBox 62">
              <a:extLst>
                <a:ext uri="{FF2B5EF4-FFF2-40B4-BE49-F238E27FC236}">
                  <a16:creationId xmlns:a16="http://schemas.microsoft.com/office/drawing/2014/main" id="{845520A1-0AF3-9456-0ED0-BB8F2A937DC1}"/>
                </a:ext>
              </a:extLst>
            </p:cNvPr>
            <p:cNvSpPr txBox="1"/>
            <p:nvPr/>
          </p:nvSpPr>
          <p:spPr>
            <a:xfrm>
              <a:off x="10676597" y="2938530"/>
              <a:ext cx="6679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solidFill>
                    <a:srgbClr val="0F2E30"/>
                  </a:solidFill>
                  <a:latin typeface="Verdana"/>
                </a:rPr>
                <a:t>E</a:t>
              </a:r>
              <a:endParaRPr lang="en-GB" sz="1600" b="1" i="1" baseline="-25000" dirty="0">
                <a:solidFill>
                  <a:srgbClr val="0F2E30"/>
                </a:solidFill>
                <a:latin typeface="Verdana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24E50330-8074-349C-3C6E-35366BB3DCD0}"/>
              </a:ext>
            </a:extLst>
          </p:cNvPr>
          <p:cNvGrpSpPr/>
          <p:nvPr/>
        </p:nvGrpSpPr>
        <p:grpSpPr>
          <a:xfrm>
            <a:off x="4327038" y="1527730"/>
            <a:ext cx="3045124" cy="4105854"/>
            <a:chOff x="4327037" y="1331314"/>
            <a:chExt cx="3284911" cy="4302947"/>
          </a:xfrm>
        </p:grpSpPr>
        <p:sp>
          <p:nvSpPr>
            <p:cNvPr id="5" name="ZoneTexte 35">
              <a:extLst>
                <a:ext uri="{FF2B5EF4-FFF2-40B4-BE49-F238E27FC236}">
                  <a16:creationId xmlns:a16="http://schemas.microsoft.com/office/drawing/2014/main" id="{60AFB844-E4AA-17DA-DE3E-FC45784EA160}"/>
                </a:ext>
              </a:extLst>
            </p:cNvPr>
            <p:cNvSpPr txBox="1"/>
            <p:nvPr/>
          </p:nvSpPr>
          <p:spPr>
            <a:xfrm>
              <a:off x="5903737" y="5311710"/>
              <a:ext cx="740364" cy="32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F2E30"/>
                  </a:solidFill>
                  <a:latin typeface="Verdana"/>
                </a:rPr>
                <a:t>(y)</a:t>
              </a:r>
            </a:p>
          </p:txBody>
        </p:sp>
        <p:cxnSp>
          <p:nvCxnSpPr>
            <p:cNvPr id="43" name="Straight Arrow Connector 48">
              <a:extLst>
                <a:ext uri="{FF2B5EF4-FFF2-40B4-BE49-F238E27FC236}">
                  <a16:creationId xmlns:a16="http://schemas.microsoft.com/office/drawing/2014/main" id="{2A4E3D9C-DD90-EAC2-ADB4-D333E1482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9081" y="2611719"/>
              <a:ext cx="949910" cy="825623"/>
            </a:xfrm>
            <a:prstGeom prst="straightConnector1">
              <a:avLst/>
            </a:prstGeom>
            <a:noFill/>
            <a:ln w="571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9">
              <a:extLst>
                <a:ext uri="{FF2B5EF4-FFF2-40B4-BE49-F238E27FC236}">
                  <a16:creationId xmlns:a16="http://schemas.microsoft.com/office/drawing/2014/main" id="{CBA4DE34-F24B-447E-6415-039AB8391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4731" y="3437342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Straight Arrow Connector 50">
              <a:extLst>
                <a:ext uri="{FF2B5EF4-FFF2-40B4-BE49-F238E27FC236}">
                  <a16:creationId xmlns:a16="http://schemas.microsoft.com/office/drawing/2014/main" id="{3AA5DBAA-487C-D73D-C45D-DBAA0182D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4641" y="3437342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C89169BD-60D1-290E-C2BD-0F744CE0B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4641" y="2194468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47" name="Straight Arrow Connector 52">
              <a:extLst>
                <a:ext uri="{FF2B5EF4-FFF2-40B4-BE49-F238E27FC236}">
                  <a16:creationId xmlns:a16="http://schemas.microsoft.com/office/drawing/2014/main" id="{FC572422-894E-B4B2-851D-E616865122DE}"/>
                </a:ext>
              </a:extLst>
            </p:cNvPr>
            <p:cNvCxnSpPr>
              <a:cxnSpLocks/>
            </p:cNvCxnSpPr>
            <p:nvPr/>
          </p:nvCxnSpPr>
          <p:spPr>
            <a:xfrm>
              <a:off x="4610234" y="3437342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48" name="Straight Arrow Connector 53">
              <a:extLst>
                <a:ext uri="{FF2B5EF4-FFF2-40B4-BE49-F238E27FC236}">
                  <a16:creationId xmlns:a16="http://schemas.microsoft.com/office/drawing/2014/main" id="{D2A21B1F-D77A-2527-FABF-824BB62A0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234" y="2607279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49" name="Straight Arrow Connector 54">
              <a:extLst>
                <a:ext uri="{FF2B5EF4-FFF2-40B4-BE49-F238E27FC236}">
                  <a16:creationId xmlns:a16="http://schemas.microsoft.com/office/drawing/2014/main" id="{F8506A49-ACA0-15AB-5A8B-BE433E08C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518" y="3850153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50" name="Straight Arrow Connector 55">
              <a:extLst>
                <a:ext uri="{FF2B5EF4-FFF2-40B4-BE49-F238E27FC236}">
                  <a16:creationId xmlns:a16="http://schemas.microsoft.com/office/drawing/2014/main" id="{0FFBFA19-425B-5B38-D7EC-3B3C7F351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756" y="3832829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51" name="Straight Arrow Connector 56">
              <a:extLst>
                <a:ext uri="{FF2B5EF4-FFF2-40B4-BE49-F238E27FC236}">
                  <a16:creationId xmlns:a16="http://schemas.microsoft.com/office/drawing/2014/main" id="{9B1FADAC-AEEF-D3B5-50C1-6D426EE781A5}"/>
                </a:ext>
              </a:extLst>
            </p:cNvPr>
            <p:cNvCxnSpPr>
              <a:cxnSpLocks/>
            </p:cNvCxnSpPr>
            <p:nvPr/>
          </p:nvCxnSpPr>
          <p:spPr>
            <a:xfrm>
              <a:off x="5558666" y="2607279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2ED102C6-7065-22B6-6196-6C42B3DBCA08}"/>
                </a:ext>
              </a:extLst>
            </p:cNvPr>
            <p:cNvSpPr txBox="1"/>
            <p:nvPr/>
          </p:nvSpPr>
          <p:spPr>
            <a:xfrm>
              <a:off x="5350040" y="3984137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53" name="TextBox 58">
              <a:extLst>
                <a:ext uri="{FF2B5EF4-FFF2-40B4-BE49-F238E27FC236}">
                  <a16:creationId xmlns:a16="http://schemas.microsoft.com/office/drawing/2014/main" id="{3D5EAD80-AB03-0951-C7C4-A1F3EEA7365F}"/>
                </a:ext>
              </a:extLst>
            </p:cNvPr>
            <p:cNvSpPr txBox="1"/>
            <p:nvPr/>
          </p:nvSpPr>
          <p:spPr>
            <a:xfrm>
              <a:off x="5643389" y="3130488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2</a:t>
              </a:r>
            </a:p>
          </p:txBody>
        </p:sp>
        <p:sp>
          <p:nvSpPr>
            <p:cNvPr id="54" name="TextBox 59">
              <a:extLst>
                <a:ext uri="{FF2B5EF4-FFF2-40B4-BE49-F238E27FC236}">
                  <a16:creationId xmlns:a16="http://schemas.microsoft.com/office/drawing/2014/main" id="{60515D57-86A1-ED41-795F-EB1E2E040C46}"/>
                </a:ext>
              </a:extLst>
            </p:cNvPr>
            <p:cNvSpPr txBox="1"/>
            <p:nvPr/>
          </p:nvSpPr>
          <p:spPr>
            <a:xfrm>
              <a:off x="6099358" y="3945040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1</a:t>
              </a:r>
            </a:p>
          </p:txBody>
        </p:sp>
        <p:sp>
          <p:nvSpPr>
            <p:cNvPr id="55" name="TextBox 60">
              <a:extLst>
                <a:ext uri="{FF2B5EF4-FFF2-40B4-BE49-F238E27FC236}">
                  <a16:creationId xmlns:a16="http://schemas.microsoft.com/office/drawing/2014/main" id="{2A1C2E3F-80EB-7CF9-C7A5-178D98B2FA5E}"/>
                </a:ext>
              </a:extLst>
            </p:cNvPr>
            <p:cNvSpPr txBox="1"/>
            <p:nvPr/>
          </p:nvSpPr>
          <p:spPr>
            <a:xfrm>
              <a:off x="6075626" y="2727597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3</a:t>
              </a:r>
            </a:p>
          </p:txBody>
        </p:sp>
        <p:sp>
          <p:nvSpPr>
            <p:cNvPr id="56" name="TextBox 61">
              <a:extLst>
                <a:ext uri="{FF2B5EF4-FFF2-40B4-BE49-F238E27FC236}">
                  <a16:creationId xmlns:a16="http://schemas.microsoft.com/office/drawing/2014/main" id="{21AA33FF-3D52-8584-2939-309D4387FA89}"/>
                </a:ext>
              </a:extLst>
            </p:cNvPr>
            <p:cNvSpPr txBox="1"/>
            <p:nvPr/>
          </p:nvSpPr>
          <p:spPr>
            <a:xfrm>
              <a:off x="6341073" y="2304992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9</a:t>
              </a:r>
            </a:p>
          </p:txBody>
        </p:sp>
        <p:sp>
          <p:nvSpPr>
            <p:cNvPr id="57" name="TextBox 62">
              <a:extLst>
                <a:ext uri="{FF2B5EF4-FFF2-40B4-BE49-F238E27FC236}">
                  <a16:creationId xmlns:a16="http://schemas.microsoft.com/office/drawing/2014/main" id="{2CF664CC-859F-54C9-F0CA-F0AAB015B4F7}"/>
                </a:ext>
              </a:extLst>
            </p:cNvPr>
            <p:cNvSpPr txBox="1"/>
            <p:nvPr/>
          </p:nvSpPr>
          <p:spPr>
            <a:xfrm>
              <a:off x="4762513" y="2655198"/>
              <a:ext cx="527483" cy="32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15</a:t>
              </a:r>
            </a:p>
          </p:txBody>
        </p:sp>
        <p:sp>
          <p:nvSpPr>
            <p:cNvPr id="58" name="TextBox 63">
              <a:extLst>
                <a:ext uri="{FF2B5EF4-FFF2-40B4-BE49-F238E27FC236}">
                  <a16:creationId xmlns:a16="http://schemas.microsoft.com/office/drawing/2014/main" id="{09D40A26-52E0-C23D-75F1-F89563989675}"/>
                </a:ext>
              </a:extLst>
            </p:cNvPr>
            <p:cNvSpPr txBox="1"/>
            <p:nvPr/>
          </p:nvSpPr>
          <p:spPr>
            <a:xfrm>
              <a:off x="6565874" y="4124233"/>
              <a:ext cx="493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14</a:t>
              </a:r>
            </a:p>
          </p:txBody>
        </p:sp>
        <p:sp>
          <p:nvSpPr>
            <p:cNvPr id="59" name="TextBox 64">
              <a:extLst>
                <a:ext uri="{FF2B5EF4-FFF2-40B4-BE49-F238E27FC236}">
                  <a16:creationId xmlns:a16="http://schemas.microsoft.com/office/drawing/2014/main" id="{064C927A-8D86-E1E5-3C6C-B3F6ABCFA4D8}"/>
                </a:ext>
              </a:extLst>
            </p:cNvPr>
            <p:cNvSpPr txBox="1"/>
            <p:nvPr/>
          </p:nvSpPr>
          <p:spPr>
            <a:xfrm>
              <a:off x="6379784" y="3567755"/>
              <a:ext cx="492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13</a:t>
              </a:r>
            </a:p>
          </p:txBody>
        </p:sp>
        <p:cxnSp>
          <p:nvCxnSpPr>
            <p:cNvPr id="60" name="Straight Arrow Connector 65">
              <a:extLst>
                <a:ext uri="{FF2B5EF4-FFF2-40B4-BE49-F238E27FC236}">
                  <a16:creationId xmlns:a16="http://schemas.microsoft.com/office/drawing/2014/main" id="{48242855-4405-C745-D2A0-F15155360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4163" y="1331314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61" name="Straight Arrow Connector 67">
              <a:extLst>
                <a:ext uri="{FF2B5EF4-FFF2-40B4-BE49-F238E27FC236}">
                  <a16:creationId xmlns:a16="http://schemas.microsoft.com/office/drawing/2014/main" id="{A12A35DC-8900-3177-DCC9-3633A3509C1B}"/>
                </a:ext>
              </a:extLst>
            </p:cNvPr>
            <p:cNvCxnSpPr>
              <a:cxnSpLocks/>
            </p:cNvCxnSpPr>
            <p:nvPr/>
          </p:nvCxnSpPr>
          <p:spPr>
            <a:xfrm>
              <a:off x="5508918" y="1403932"/>
              <a:ext cx="15093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Straight Arrow Connector 68">
              <a:extLst>
                <a:ext uri="{FF2B5EF4-FFF2-40B4-BE49-F238E27FC236}">
                  <a16:creationId xmlns:a16="http://schemas.microsoft.com/office/drawing/2014/main" id="{2630A453-20B3-8905-ABD3-FC59D27F653E}"/>
                </a:ext>
              </a:extLst>
            </p:cNvPr>
            <p:cNvCxnSpPr>
              <a:cxnSpLocks/>
            </p:cNvCxnSpPr>
            <p:nvPr/>
          </p:nvCxnSpPr>
          <p:spPr>
            <a:xfrm>
              <a:off x="5508918" y="3856587"/>
              <a:ext cx="1509355" cy="1955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3" name="TextBox 69">
              <a:extLst>
                <a:ext uri="{FF2B5EF4-FFF2-40B4-BE49-F238E27FC236}">
                  <a16:creationId xmlns:a16="http://schemas.microsoft.com/office/drawing/2014/main" id="{5B1834D0-5D0E-6122-F17B-9CDC7C1857EB}"/>
                </a:ext>
              </a:extLst>
            </p:cNvPr>
            <p:cNvSpPr txBox="1"/>
            <p:nvPr/>
          </p:nvSpPr>
          <p:spPr>
            <a:xfrm>
              <a:off x="4632594" y="3987546"/>
              <a:ext cx="48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16</a:t>
              </a:r>
            </a:p>
          </p:txBody>
        </p:sp>
        <p:sp>
          <p:nvSpPr>
            <p:cNvPr id="64" name="TextBox 70">
              <a:extLst>
                <a:ext uri="{FF2B5EF4-FFF2-40B4-BE49-F238E27FC236}">
                  <a16:creationId xmlns:a16="http://schemas.microsoft.com/office/drawing/2014/main" id="{6CC286E5-1535-F9D9-D7EF-FCD762C4D0F1}"/>
                </a:ext>
              </a:extLst>
            </p:cNvPr>
            <p:cNvSpPr txBox="1"/>
            <p:nvPr/>
          </p:nvSpPr>
          <p:spPr>
            <a:xfrm>
              <a:off x="5438847" y="2871465"/>
              <a:ext cx="516943" cy="32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11</a:t>
              </a:r>
            </a:p>
          </p:txBody>
        </p:sp>
        <p:sp>
          <p:nvSpPr>
            <p:cNvPr id="65" name="TextBox 71">
              <a:extLst>
                <a:ext uri="{FF2B5EF4-FFF2-40B4-BE49-F238E27FC236}">
                  <a16:creationId xmlns:a16="http://schemas.microsoft.com/office/drawing/2014/main" id="{EC09BF09-CCEF-348E-313B-DA5165CB94B1}"/>
                </a:ext>
              </a:extLst>
            </p:cNvPr>
            <p:cNvSpPr txBox="1"/>
            <p:nvPr/>
          </p:nvSpPr>
          <p:spPr>
            <a:xfrm>
              <a:off x="5153254" y="1865629"/>
              <a:ext cx="443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8</a:t>
              </a:r>
            </a:p>
          </p:txBody>
        </p:sp>
        <p:sp>
          <p:nvSpPr>
            <p:cNvPr id="66" name="TextBox 72">
              <a:extLst>
                <a:ext uri="{FF2B5EF4-FFF2-40B4-BE49-F238E27FC236}">
                  <a16:creationId xmlns:a16="http://schemas.microsoft.com/office/drawing/2014/main" id="{44A951FA-CB54-ACA5-979D-ED681FAF82C9}"/>
                </a:ext>
              </a:extLst>
            </p:cNvPr>
            <p:cNvSpPr txBox="1"/>
            <p:nvPr/>
          </p:nvSpPr>
          <p:spPr>
            <a:xfrm>
              <a:off x="4645907" y="1492122"/>
              <a:ext cx="507347" cy="32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17</a:t>
              </a:r>
            </a:p>
          </p:txBody>
        </p:sp>
        <p:cxnSp>
          <p:nvCxnSpPr>
            <p:cNvPr id="67" name="Straight Arrow Connector 73">
              <a:extLst>
                <a:ext uri="{FF2B5EF4-FFF2-40B4-BE49-F238E27FC236}">
                  <a16:creationId xmlns:a16="http://schemas.microsoft.com/office/drawing/2014/main" id="{FBBC35D2-0A61-AD26-88B0-87F5B1E06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593" y="2182589"/>
              <a:ext cx="1489967" cy="17324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Arrow Connector 74">
              <a:extLst>
                <a:ext uri="{FF2B5EF4-FFF2-40B4-BE49-F238E27FC236}">
                  <a16:creationId xmlns:a16="http://schemas.microsoft.com/office/drawing/2014/main" id="{8353DBFC-E4C5-F140-4081-63B98A932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509" y="2669708"/>
              <a:ext cx="0" cy="1242874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Arrow Connector 75">
              <a:extLst>
                <a:ext uri="{FF2B5EF4-FFF2-40B4-BE49-F238E27FC236}">
                  <a16:creationId xmlns:a16="http://schemas.microsoft.com/office/drawing/2014/main" id="{6D283034-64AE-5C5F-D1D6-5495FD18198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18" y="4658452"/>
              <a:ext cx="148553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0" name="TextBox 76">
              <a:extLst>
                <a:ext uri="{FF2B5EF4-FFF2-40B4-BE49-F238E27FC236}">
                  <a16:creationId xmlns:a16="http://schemas.microsoft.com/office/drawing/2014/main" id="{E906BFF4-697D-3DB5-606D-E3EEA083679F}"/>
                </a:ext>
              </a:extLst>
            </p:cNvPr>
            <p:cNvSpPr txBox="1"/>
            <p:nvPr/>
          </p:nvSpPr>
          <p:spPr>
            <a:xfrm>
              <a:off x="6850656" y="4667465"/>
              <a:ext cx="443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7</a:t>
              </a:r>
            </a:p>
          </p:txBody>
        </p:sp>
        <p:cxnSp>
          <p:nvCxnSpPr>
            <p:cNvPr id="71" name="Straight Arrow Connector 77">
              <a:extLst>
                <a:ext uri="{FF2B5EF4-FFF2-40B4-BE49-F238E27FC236}">
                  <a16:creationId xmlns:a16="http://schemas.microsoft.com/office/drawing/2014/main" id="{109009CF-FE8F-017C-3A5B-3B6F3C326494}"/>
                </a:ext>
              </a:extLst>
            </p:cNvPr>
            <p:cNvCxnSpPr>
              <a:cxnSpLocks/>
            </p:cNvCxnSpPr>
            <p:nvPr/>
          </p:nvCxnSpPr>
          <p:spPr>
            <a:xfrm>
              <a:off x="4619111" y="4675776"/>
              <a:ext cx="148553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2" name="TextBox 78">
              <a:extLst>
                <a:ext uri="{FF2B5EF4-FFF2-40B4-BE49-F238E27FC236}">
                  <a16:creationId xmlns:a16="http://schemas.microsoft.com/office/drawing/2014/main" id="{0F9B4DFF-1D2F-FBAF-1DB1-E68F7B86928C}"/>
                </a:ext>
              </a:extLst>
            </p:cNvPr>
            <p:cNvSpPr txBox="1"/>
            <p:nvPr/>
          </p:nvSpPr>
          <p:spPr>
            <a:xfrm>
              <a:off x="5205098" y="4661332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6</a:t>
              </a:r>
            </a:p>
          </p:txBody>
        </p:sp>
        <p:cxnSp>
          <p:nvCxnSpPr>
            <p:cNvPr id="73" name="Straight Arrow Connector 79">
              <a:extLst>
                <a:ext uri="{FF2B5EF4-FFF2-40B4-BE49-F238E27FC236}">
                  <a16:creationId xmlns:a16="http://schemas.microsoft.com/office/drawing/2014/main" id="{7FAE605A-8957-CA39-6DE8-E0921DAD4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7905" y="2174918"/>
              <a:ext cx="0" cy="1242874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4" name="TextBox 80">
              <a:extLst>
                <a:ext uri="{FF2B5EF4-FFF2-40B4-BE49-F238E27FC236}">
                  <a16:creationId xmlns:a16="http://schemas.microsoft.com/office/drawing/2014/main" id="{7C9B0F9E-A91B-8654-5CA4-AD2E96BC1014}"/>
                </a:ext>
              </a:extLst>
            </p:cNvPr>
            <p:cNvSpPr txBox="1"/>
            <p:nvPr/>
          </p:nvSpPr>
          <p:spPr>
            <a:xfrm>
              <a:off x="4327037" y="2620071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5</a:t>
              </a:r>
            </a:p>
          </p:txBody>
        </p:sp>
        <p:sp>
          <p:nvSpPr>
            <p:cNvPr id="75" name="TextBox 62">
              <a:extLst>
                <a:ext uri="{FF2B5EF4-FFF2-40B4-BE49-F238E27FC236}">
                  <a16:creationId xmlns:a16="http://schemas.microsoft.com/office/drawing/2014/main" id="{0E40938D-C886-C18D-F6BE-F07D5C09E788}"/>
                </a:ext>
              </a:extLst>
            </p:cNvPr>
            <p:cNvSpPr txBox="1"/>
            <p:nvPr/>
          </p:nvSpPr>
          <p:spPr>
            <a:xfrm>
              <a:off x="6325334" y="2989403"/>
              <a:ext cx="6679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solidFill>
                    <a:srgbClr val="0F2E30"/>
                  </a:solidFill>
                  <a:latin typeface="Verdana"/>
                </a:rPr>
                <a:t>E</a:t>
              </a:r>
              <a:endParaRPr lang="en-GB" sz="1600" b="1" i="1" baseline="-25000" dirty="0">
                <a:solidFill>
                  <a:srgbClr val="0F2E30"/>
                </a:solidFill>
                <a:latin typeface="Verdana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F8E696FD-10F9-AB99-62E8-2A550AA9E8B2}"/>
              </a:ext>
            </a:extLst>
          </p:cNvPr>
          <p:cNvGrpSpPr/>
          <p:nvPr/>
        </p:nvGrpSpPr>
        <p:grpSpPr>
          <a:xfrm>
            <a:off x="1383776" y="1663979"/>
            <a:ext cx="2891662" cy="3934352"/>
            <a:chOff x="922621" y="1611242"/>
            <a:chExt cx="2971061" cy="4039874"/>
          </a:xfrm>
        </p:grpSpPr>
        <p:sp>
          <p:nvSpPr>
            <p:cNvPr id="4" name="ZoneTexte 34">
              <a:extLst>
                <a:ext uri="{FF2B5EF4-FFF2-40B4-BE49-F238E27FC236}">
                  <a16:creationId xmlns:a16="http://schemas.microsoft.com/office/drawing/2014/main" id="{FF013997-9BE7-0EC6-C8A3-C96E600CEBAF}"/>
                </a:ext>
              </a:extLst>
            </p:cNvPr>
            <p:cNvSpPr txBox="1"/>
            <p:nvPr/>
          </p:nvSpPr>
          <p:spPr>
            <a:xfrm>
              <a:off x="1949236" y="5335084"/>
              <a:ext cx="667167" cy="316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F2E30"/>
                  </a:solidFill>
                  <a:latin typeface="Verdana"/>
                </a:rPr>
                <a:t>(x)</a:t>
              </a:r>
            </a:p>
          </p:txBody>
        </p:sp>
        <p:cxnSp>
          <p:nvCxnSpPr>
            <p:cNvPr id="76" name="Straight Arrow Connector 83">
              <a:extLst>
                <a:ext uri="{FF2B5EF4-FFF2-40B4-BE49-F238E27FC236}">
                  <a16:creationId xmlns:a16="http://schemas.microsoft.com/office/drawing/2014/main" id="{8B1F5E0F-06B6-678F-D52E-B8A72E36BF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152" y="2854116"/>
              <a:ext cx="148553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Straight Arrow Connector 84">
              <a:extLst>
                <a:ext uri="{FF2B5EF4-FFF2-40B4-BE49-F238E27FC236}">
                  <a16:creationId xmlns:a16="http://schemas.microsoft.com/office/drawing/2014/main" id="{43DAB473-C0A7-C77C-E0FB-078F78022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2622" y="2854116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Straight Arrow Connector 85">
              <a:extLst>
                <a:ext uri="{FF2B5EF4-FFF2-40B4-BE49-F238E27FC236}">
                  <a16:creationId xmlns:a16="http://schemas.microsoft.com/office/drawing/2014/main" id="{9F87A988-68EA-9A6E-11C3-AF150C4F5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8152" y="2028493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79" name="Straight Arrow Connector 86">
              <a:extLst>
                <a:ext uri="{FF2B5EF4-FFF2-40B4-BE49-F238E27FC236}">
                  <a16:creationId xmlns:a16="http://schemas.microsoft.com/office/drawing/2014/main" id="{7DCD1249-BCE2-DCC6-BC54-AC0261EA8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242" y="2854116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80" name="Straight Arrow Connector 87">
              <a:extLst>
                <a:ext uri="{FF2B5EF4-FFF2-40B4-BE49-F238E27FC236}">
                  <a16:creationId xmlns:a16="http://schemas.microsoft.com/office/drawing/2014/main" id="{2671A308-DB16-C8FA-FD55-F96B0777E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8152" y="1611242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81" name="Straight Arrow Connector 88">
              <a:extLst>
                <a:ext uri="{FF2B5EF4-FFF2-40B4-BE49-F238E27FC236}">
                  <a16:creationId xmlns:a16="http://schemas.microsoft.com/office/drawing/2014/main" id="{F2B00A7F-FC64-919D-8251-6733522D2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2591" y="2854116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82" name="Straight Arrow Connector 89">
              <a:extLst>
                <a:ext uri="{FF2B5EF4-FFF2-40B4-BE49-F238E27FC236}">
                  <a16:creationId xmlns:a16="http://schemas.microsoft.com/office/drawing/2014/main" id="{72670773-A807-3B39-89CC-A8B3BCD9DF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242" y="3679739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83" name="Straight Arrow Connector 90">
              <a:extLst>
                <a:ext uri="{FF2B5EF4-FFF2-40B4-BE49-F238E27FC236}">
                  <a16:creationId xmlns:a16="http://schemas.microsoft.com/office/drawing/2014/main" id="{89D3AF27-2409-8C00-40BC-695752D1C8B2}"/>
                </a:ext>
              </a:extLst>
            </p:cNvPr>
            <p:cNvCxnSpPr>
              <a:cxnSpLocks/>
            </p:cNvCxnSpPr>
            <p:nvPr/>
          </p:nvCxnSpPr>
          <p:spPr>
            <a:xfrm>
              <a:off x="2408152" y="4096990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84" name="Straight Arrow Connector 91">
              <a:extLst>
                <a:ext uri="{FF2B5EF4-FFF2-40B4-BE49-F238E27FC236}">
                  <a16:creationId xmlns:a16="http://schemas.microsoft.com/office/drawing/2014/main" id="{4C0AD87D-5310-5A21-9C04-57975DEB6F6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242" y="4922613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85" name="Straight Arrow Connector 92">
              <a:extLst>
                <a:ext uri="{FF2B5EF4-FFF2-40B4-BE49-F238E27FC236}">
                  <a16:creationId xmlns:a16="http://schemas.microsoft.com/office/drawing/2014/main" id="{571C06DF-A5B1-26A4-1F47-396045E2E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242" y="4092549"/>
              <a:ext cx="949910" cy="825623"/>
            </a:xfrm>
            <a:prstGeom prst="straightConnector1">
              <a:avLst/>
            </a:prstGeom>
            <a:noFill/>
            <a:ln w="12700" cap="flat" cmpd="sng" algn="ctr">
              <a:solidFill>
                <a:srgbClr val="0F2E3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93">
              <a:extLst>
                <a:ext uri="{FF2B5EF4-FFF2-40B4-BE49-F238E27FC236}">
                  <a16:creationId xmlns:a16="http://schemas.microsoft.com/office/drawing/2014/main" id="{D2A73B3C-092B-6128-EA2B-9BECD4A1822C}"/>
                </a:ext>
              </a:extLst>
            </p:cNvPr>
            <p:cNvSpPr txBox="1"/>
            <p:nvPr/>
          </p:nvSpPr>
          <p:spPr>
            <a:xfrm>
              <a:off x="922621" y="2555538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87" name="TextBox 94">
              <a:extLst>
                <a:ext uri="{FF2B5EF4-FFF2-40B4-BE49-F238E27FC236}">
                  <a16:creationId xmlns:a16="http://schemas.microsoft.com/office/drawing/2014/main" id="{1FCFF12A-28FE-61AB-6E7E-0AEB3AEF4027}"/>
                </a:ext>
              </a:extLst>
            </p:cNvPr>
            <p:cNvSpPr txBox="1"/>
            <p:nvPr/>
          </p:nvSpPr>
          <p:spPr>
            <a:xfrm>
              <a:off x="1677686" y="3023390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2</a:t>
              </a:r>
            </a:p>
          </p:txBody>
        </p:sp>
        <p:sp>
          <p:nvSpPr>
            <p:cNvPr id="88" name="TextBox 95">
              <a:extLst>
                <a:ext uri="{FF2B5EF4-FFF2-40B4-BE49-F238E27FC236}">
                  <a16:creationId xmlns:a16="http://schemas.microsoft.com/office/drawing/2014/main" id="{6F6C5F7C-3A89-8C88-8D47-E6ED9C71CFC5}"/>
                </a:ext>
              </a:extLst>
            </p:cNvPr>
            <p:cNvSpPr txBox="1"/>
            <p:nvPr/>
          </p:nvSpPr>
          <p:spPr>
            <a:xfrm>
              <a:off x="2360883" y="3034581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1</a:t>
              </a:r>
            </a:p>
          </p:txBody>
        </p:sp>
        <p:sp>
          <p:nvSpPr>
            <p:cNvPr id="89" name="TextBox 96">
              <a:extLst>
                <a:ext uri="{FF2B5EF4-FFF2-40B4-BE49-F238E27FC236}">
                  <a16:creationId xmlns:a16="http://schemas.microsoft.com/office/drawing/2014/main" id="{76B8DCA3-FCDC-6E36-B769-54950BA69FBB}"/>
                </a:ext>
              </a:extLst>
            </p:cNvPr>
            <p:cNvSpPr txBox="1"/>
            <p:nvPr/>
          </p:nvSpPr>
          <p:spPr>
            <a:xfrm>
              <a:off x="2890257" y="1940760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4</a:t>
              </a:r>
            </a:p>
          </p:txBody>
        </p:sp>
        <p:sp>
          <p:nvSpPr>
            <p:cNvPr id="90" name="TextBox 97">
              <a:extLst>
                <a:ext uri="{FF2B5EF4-FFF2-40B4-BE49-F238E27FC236}">
                  <a16:creationId xmlns:a16="http://schemas.microsoft.com/office/drawing/2014/main" id="{C9A7D462-44AF-D271-10D2-D4466DFFF85F}"/>
                </a:ext>
              </a:extLst>
            </p:cNvPr>
            <p:cNvSpPr txBox="1"/>
            <p:nvPr/>
          </p:nvSpPr>
          <p:spPr>
            <a:xfrm>
              <a:off x="2348429" y="1733007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3</a:t>
              </a:r>
            </a:p>
          </p:txBody>
        </p:sp>
        <p:sp>
          <p:nvSpPr>
            <p:cNvPr id="91" name="TextBox 98">
              <a:extLst>
                <a:ext uri="{FF2B5EF4-FFF2-40B4-BE49-F238E27FC236}">
                  <a16:creationId xmlns:a16="http://schemas.microsoft.com/office/drawing/2014/main" id="{83336EFD-4F58-8994-158C-711EAE0AA1CA}"/>
                </a:ext>
              </a:extLst>
            </p:cNvPr>
            <p:cNvSpPr txBox="1"/>
            <p:nvPr/>
          </p:nvSpPr>
          <p:spPr>
            <a:xfrm>
              <a:off x="1719616" y="3631759"/>
              <a:ext cx="513495" cy="316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15</a:t>
              </a:r>
            </a:p>
          </p:txBody>
        </p:sp>
        <p:sp>
          <p:nvSpPr>
            <p:cNvPr id="92" name="TextBox 99">
              <a:extLst>
                <a:ext uri="{FF2B5EF4-FFF2-40B4-BE49-F238E27FC236}">
                  <a16:creationId xmlns:a16="http://schemas.microsoft.com/office/drawing/2014/main" id="{88620160-F63F-0E37-38B5-05F00D851A87}"/>
                </a:ext>
              </a:extLst>
            </p:cNvPr>
            <p:cNvSpPr txBox="1"/>
            <p:nvPr/>
          </p:nvSpPr>
          <p:spPr>
            <a:xfrm>
              <a:off x="2861898" y="4056565"/>
              <a:ext cx="520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14</a:t>
              </a:r>
            </a:p>
          </p:txBody>
        </p:sp>
        <p:sp>
          <p:nvSpPr>
            <p:cNvPr id="93" name="TextBox 100">
              <a:extLst>
                <a:ext uri="{FF2B5EF4-FFF2-40B4-BE49-F238E27FC236}">
                  <a16:creationId xmlns:a16="http://schemas.microsoft.com/office/drawing/2014/main" id="{0AC1ACFA-CC00-8E7E-559C-EB50F889A326}"/>
                </a:ext>
              </a:extLst>
            </p:cNvPr>
            <p:cNvSpPr txBox="1"/>
            <p:nvPr/>
          </p:nvSpPr>
          <p:spPr>
            <a:xfrm>
              <a:off x="1915015" y="4366395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6</a:t>
              </a:r>
            </a:p>
          </p:txBody>
        </p:sp>
        <p:cxnSp>
          <p:nvCxnSpPr>
            <p:cNvPr id="95" name="Straight Arrow Connector 102">
              <a:extLst>
                <a:ext uri="{FF2B5EF4-FFF2-40B4-BE49-F238E27FC236}">
                  <a16:creationId xmlns:a16="http://schemas.microsoft.com/office/drawing/2014/main" id="{24AB4979-BB15-3C7D-8A50-7625961E1B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7798" y="2527813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96" name="TextBox 103">
              <a:extLst>
                <a:ext uri="{FF2B5EF4-FFF2-40B4-BE49-F238E27FC236}">
                  <a16:creationId xmlns:a16="http://schemas.microsoft.com/office/drawing/2014/main" id="{C62F4CB6-E8C2-32B7-0941-57B7122F71B4}"/>
                </a:ext>
              </a:extLst>
            </p:cNvPr>
            <p:cNvSpPr txBox="1"/>
            <p:nvPr/>
          </p:nvSpPr>
          <p:spPr>
            <a:xfrm>
              <a:off x="1779240" y="1777915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8</a:t>
              </a:r>
            </a:p>
          </p:txBody>
        </p:sp>
        <p:cxnSp>
          <p:nvCxnSpPr>
            <p:cNvPr id="97" name="Straight Arrow Connector 104">
              <a:extLst>
                <a:ext uri="{FF2B5EF4-FFF2-40B4-BE49-F238E27FC236}">
                  <a16:creationId xmlns:a16="http://schemas.microsoft.com/office/drawing/2014/main" id="{6045045A-FF94-08C1-86CD-A020EA6E6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8152" y="3295326"/>
              <a:ext cx="949910" cy="825623"/>
            </a:xfrm>
            <a:prstGeom prst="straightConnector1">
              <a:avLst/>
            </a:prstGeom>
            <a:noFill/>
            <a:ln w="12700" cap="flat" cmpd="sng" algn="ctr">
              <a:solidFill>
                <a:srgbClr val="0F2E3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Arrow Connector 105">
              <a:extLst>
                <a:ext uri="{FF2B5EF4-FFF2-40B4-BE49-F238E27FC236}">
                  <a16:creationId xmlns:a16="http://schemas.microsoft.com/office/drawing/2014/main" id="{A11445B2-F6AB-9E7E-5F07-74F885A84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673" y="1687604"/>
              <a:ext cx="943503" cy="825623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Straight Arrow Connector 106">
              <a:extLst>
                <a:ext uri="{FF2B5EF4-FFF2-40B4-BE49-F238E27FC236}">
                  <a16:creationId xmlns:a16="http://schemas.microsoft.com/office/drawing/2014/main" id="{8D6142A7-5AE9-7B3A-BD00-FC6AB0AD5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476" y="4092549"/>
              <a:ext cx="943503" cy="825623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107">
              <a:extLst>
                <a:ext uri="{FF2B5EF4-FFF2-40B4-BE49-F238E27FC236}">
                  <a16:creationId xmlns:a16="http://schemas.microsoft.com/office/drawing/2014/main" id="{13A11E4F-8730-67F9-8DB7-33201B258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693" y="3240665"/>
              <a:ext cx="949910" cy="825623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8">
              <a:extLst>
                <a:ext uri="{FF2B5EF4-FFF2-40B4-BE49-F238E27FC236}">
                  <a16:creationId xmlns:a16="http://schemas.microsoft.com/office/drawing/2014/main" id="{85410121-19B3-5594-D94A-B97A3B75D413}"/>
                </a:ext>
              </a:extLst>
            </p:cNvPr>
            <p:cNvSpPr txBox="1"/>
            <p:nvPr/>
          </p:nvSpPr>
          <p:spPr>
            <a:xfrm>
              <a:off x="1848673" y="2212490"/>
              <a:ext cx="48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17</a:t>
              </a:r>
            </a:p>
          </p:txBody>
        </p:sp>
        <p:sp>
          <p:nvSpPr>
            <p:cNvPr id="102" name="TextBox 109">
              <a:extLst>
                <a:ext uri="{FF2B5EF4-FFF2-40B4-BE49-F238E27FC236}">
                  <a16:creationId xmlns:a16="http://schemas.microsoft.com/office/drawing/2014/main" id="{7DF7B52A-AD52-7121-6309-D0C5813884AC}"/>
                </a:ext>
              </a:extLst>
            </p:cNvPr>
            <p:cNvSpPr txBox="1"/>
            <p:nvPr/>
          </p:nvSpPr>
          <p:spPr>
            <a:xfrm>
              <a:off x="2202623" y="4872731"/>
              <a:ext cx="464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16</a:t>
              </a:r>
            </a:p>
          </p:txBody>
        </p:sp>
        <p:sp>
          <p:nvSpPr>
            <p:cNvPr id="103" name="TextBox 110">
              <a:extLst>
                <a:ext uri="{FF2B5EF4-FFF2-40B4-BE49-F238E27FC236}">
                  <a16:creationId xmlns:a16="http://schemas.microsoft.com/office/drawing/2014/main" id="{659EC9A8-ED42-99CC-5818-0F1594D60E14}"/>
                </a:ext>
              </a:extLst>
            </p:cNvPr>
            <p:cNvSpPr txBox="1"/>
            <p:nvPr/>
          </p:nvSpPr>
          <p:spPr>
            <a:xfrm>
              <a:off x="1222097" y="3048821"/>
              <a:ext cx="443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5</a:t>
              </a:r>
            </a:p>
          </p:txBody>
        </p:sp>
        <p:sp>
          <p:nvSpPr>
            <p:cNvPr id="104" name="TextBox 111">
              <a:extLst>
                <a:ext uri="{FF2B5EF4-FFF2-40B4-BE49-F238E27FC236}">
                  <a16:creationId xmlns:a16="http://schemas.microsoft.com/office/drawing/2014/main" id="{F77D1403-9C6B-F06E-CAA6-B459ECF93CDF}"/>
                </a:ext>
              </a:extLst>
            </p:cNvPr>
            <p:cNvSpPr txBox="1"/>
            <p:nvPr/>
          </p:nvSpPr>
          <p:spPr>
            <a:xfrm>
              <a:off x="3155007" y="3359032"/>
              <a:ext cx="443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7</a:t>
              </a:r>
            </a:p>
          </p:txBody>
        </p:sp>
        <p:cxnSp>
          <p:nvCxnSpPr>
            <p:cNvPr id="105" name="Straight Arrow Connector 112">
              <a:extLst>
                <a:ext uri="{FF2B5EF4-FFF2-40B4-BE49-F238E27FC236}">
                  <a16:creationId xmlns:a16="http://schemas.microsoft.com/office/drawing/2014/main" id="{1A40C933-2E42-E76F-8997-CB46C8586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798" y="2494195"/>
              <a:ext cx="0" cy="1172614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TextBox 62">
              <a:extLst>
                <a:ext uri="{FF2B5EF4-FFF2-40B4-BE49-F238E27FC236}">
                  <a16:creationId xmlns:a16="http://schemas.microsoft.com/office/drawing/2014/main" id="{36E3DB6B-DC60-97BC-4F72-7A50CE39056C}"/>
                </a:ext>
              </a:extLst>
            </p:cNvPr>
            <p:cNvSpPr txBox="1"/>
            <p:nvPr/>
          </p:nvSpPr>
          <p:spPr>
            <a:xfrm>
              <a:off x="3058296" y="2491268"/>
              <a:ext cx="6679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solidFill>
                    <a:srgbClr val="0F2E30"/>
                  </a:solidFill>
                  <a:latin typeface="Verdana"/>
                </a:rPr>
                <a:t>E</a:t>
              </a:r>
              <a:endParaRPr lang="en-GB" sz="1600" b="1" i="1" baseline="-25000" dirty="0">
                <a:solidFill>
                  <a:srgbClr val="0F2E30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57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3838C9F1-7556-7D2F-27D1-13E81EBFAEFF}"/>
              </a:ext>
            </a:extLst>
          </p:cNvPr>
          <p:cNvGrpSpPr/>
          <p:nvPr/>
        </p:nvGrpSpPr>
        <p:grpSpPr>
          <a:xfrm>
            <a:off x="4610470" y="1064719"/>
            <a:ext cx="3038075" cy="4554768"/>
            <a:chOff x="4610470" y="1064719"/>
            <a:chExt cx="3038075" cy="4554768"/>
          </a:xfrm>
        </p:grpSpPr>
        <p:sp>
          <p:nvSpPr>
            <p:cNvPr id="3" name="ZoneTexte 35">
              <a:extLst>
                <a:ext uri="{FF2B5EF4-FFF2-40B4-BE49-F238E27FC236}">
                  <a16:creationId xmlns:a16="http://schemas.microsoft.com/office/drawing/2014/main" id="{130B7711-BD61-1452-BBFC-3A0E68CE8D6C}"/>
                </a:ext>
              </a:extLst>
            </p:cNvPr>
            <p:cNvSpPr txBox="1"/>
            <p:nvPr/>
          </p:nvSpPr>
          <p:spPr>
            <a:xfrm>
              <a:off x="6133056" y="5311710"/>
              <a:ext cx="511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F2E30"/>
                  </a:solidFill>
                  <a:latin typeface="Verdana"/>
                </a:rPr>
                <a:t>(y)</a:t>
              </a:r>
            </a:p>
          </p:txBody>
        </p:sp>
        <p:cxnSp>
          <p:nvCxnSpPr>
            <p:cNvPr id="25" name="Straight Arrow Connector 129">
              <a:extLst>
                <a:ext uri="{FF2B5EF4-FFF2-40B4-BE49-F238E27FC236}">
                  <a16:creationId xmlns:a16="http://schemas.microsoft.com/office/drawing/2014/main" id="{DCEB98B7-27B2-A94B-53CA-6D1C69294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9317" y="2593962"/>
              <a:ext cx="949910" cy="825623"/>
            </a:xfrm>
            <a:prstGeom prst="straightConnector1">
              <a:avLst/>
            </a:prstGeom>
            <a:noFill/>
            <a:ln w="571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Straight Arrow Connector 130">
              <a:extLst>
                <a:ext uri="{FF2B5EF4-FFF2-40B4-BE49-F238E27FC236}">
                  <a16:creationId xmlns:a16="http://schemas.microsoft.com/office/drawing/2014/main" id="{231097A1-33C9-020D-2D71-897C0F8DE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4967" y="3419585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Arrow Connector 131">
              <a:extLst>
                <a:ext uri="{FF2B5EF4-FFF2-40B4-BE49-F238E27FC236}">
                  <a16:creationId xmlns:a16="http://schemas.microsoft.com/office/drawing/2014/main" id="{6F30004E-7CA6-782D-CBE8-0FD42DC3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4877" y="3419585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28" name="Straight Arrow Connector 132">
              <a:extLst>
                <a:ext uri="{FF2B5EF4-FFF2-40B4-BE49-F238E27FC236}">
                  <a16:creationId xmlns:a16="http://schemas.microsoft.com/office/drawing/2014/main" id="{E19759DE-3F06-D81B-E734-48B0DF3A8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4877" y="2176711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29" name="Straight Arrow Connector 133">
              <a:extLst>
                <a:ext uri="{FF2B5EF4-FFF2-40B4-BE49-F238E27FC236}">
                  <a16:creationId xmlns:a16="http://schemas.microsoft.com/office/drawing/2014/main" id="{805EC759-9D2E-8059-67AF-44F3737E9464}"/>
                </a:ext>
              </a:extLst>
            </p:cNvPr>
            <p:cNvCxnSpPr>
              <a:cxnSpLocks/>
            </p:cNvCxnSpPr>
            <p:nvPr/>
          </p:nvCxnSpPr>
          <p:spPr>
            <a:xfrm>
              <a:off x="4610470" y="3419585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30" name="Straight Arrow Connector 134">
              <a:extLst>
                <a:ext uri="{FF2B5EF4-FFF2-40B4-BE49-F238E27FC236}">
                  <a16:creationId xmlns:a16="http://schemas.microsoft.com/office/drawing/2014/main" id="{2B61A48D-890F-F429-EA18-799FD4465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470" y="2589522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31" name="Straight Arrow Connector 135">
              <a:extLst>
                <a:ext uri="{FF2B5EF4-FFF2-40B4-BE49-F238E27FC236}">
                  <a16:creationId xmlns:a16="http://schemas.microsoft.com/office/drawing/2014/main" id="{D3A610AF-DABD-6AD1-A594-105A4079B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754" y="3832396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32" name="Straight Arrow Connector 136">
              <a:extLst>
                <a:ext uri="{FF2B5EF4-FFF2-40B4-BE49-F238E27FC236}">
                  <a16:creationId xmlns:a16="http://schemas.microsoft.com/office/drawing/2014/main" id="{8FD21222-EBDF-DFA7-795E-B708074714A6}"/>
                </a:ext>
              </a:extLst>
            </p:cNvPr>
            <p:cNvCxnSpPr>
              <a:cxnSpLocks/>
            </p:cNvCxnSpPr>
            <p:nvPr/>
          </p:nvCxnSpPr>
          <p:spPr>
            <a:xfrm>
              <a:off x="5558902" y="2589522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33" name="TextBox 137">
              <a:extLst>
                <a:ext uri="{FF2B5EF4-FFF2-40B4-BE49-F238E27FC236}">
                  <a16:creationId xmlns:a16="http://schemas.microsoft.com/office/drawing/2014/main" id="{1D2AFF91-3D15-EB86-5C0F-63BD75ECF07E}"/>
                </a:ext>
              </a:extLst>
            </p:cNvPr>
            <p:cNvSpPr txBox="1"/>
            <p:nvPr/>
          </p:nvSpPr>
          <p:spPr>
            <a:xfrm>
              <a:off x="5287495" y="3972686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  <a:latin typeface="Verdana"/>
                </a:rPr>
                <a:t>a</a:t>
              </a:r>
            </a:p>
          </p:txBody>
        </p:sp>
        <p:sp>
          <p:nvSpPr>
            <p:cNvPr id="34" name="TextBox 138">
              <a:extLst>
                <a:ext uri="{FF2B5EF4-FFF2-40B4-BE49-F238E27FC236}">
                  <a16:creationId xmlns:a16="http://schemas.microsoft.com/office/drawing/2014/main" id="{6ECA8A0C-CECE-0B9C-8AAD-DDB8EE7D0965}"/>
                </a:ext>
              </a:extLst>
            </p:cNvPr>
            <p:cNvSpPr txBox="1"/>
            <p:nvPr/>
          </p:nvSpPr>
          <p:spPr>
            <a:xfrm>
              <a:off x="5305785" y="3114626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c</a:t>
              </a:r>
            </a:p>
          </p:txBody>
        </p:sp>
        <p:sp>
          <p:nvSpPr>
            <p:cNvPr id="35" name="TextBox 139">
              <a:extLst>
                <a:ext uri="{FF2B5EF4-FFF2-40B4-BE49-F238E27FC236}">
                  <a16:creationId xmlns:a16="http://schemas.microsoft.com/office/drawing/2014/main" id="{BAAE3D5A-22DE-566E-1D78-E2B3DBCBE80F}"/>
                </a:ext>
              </a:extLst>
            </p:cNvPr>
            <p:cNvSpPr txBox="1"/>
            <p:nvPr/>
          </p:nvSpPr>
          <p:spPr>
            <a:xfrm>
              <a:off x="5855047" y="3933029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b</a:t>
              </a:r>
            </a:p>
          </p:txBody>
        </p:sp>
        <p:sp>
          <p:nvSpPr>
            <p:cNvPr id="36" name="TextBox 140">
              <a:extLst>
                <a:ext uri="{FF2B5EF4-FFF2-40B4-BE49-F238E27FC236}">
                  <a16:creationId xmlns:a16="http://schemas.microsoft.com/office/drawing/2014/main" id="{885EE10A-93EC-77FD-DED8-0B95D9E5E872}"/>
                </a:ext>
              </a:extLst>
            </p:cNvPr>
            <p:cNvSpPr txBox="1"/>
            <p:nvPr/>
          </p:nvSpPr>
          <p:spPr>
            <a:xfrm>
              <a:off x="6075862" y="2709840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d</a:t>
              </a:r>
            </a:p>
          </p:txBody>
        </p:sp>
        <p:sp>
          <p:nvSpPr>
            <p:cNvPr id="37" name="TextBox 141">
              <a:extLst>
                <a:ext uri="{FF2B5EF4-FFF2-40B4-BE49-F238E27FC236}">
                  <a16:creationId xmlns:a16="http://schemas.microsoft.com/office/drawing/2014/main" id="{B2F20BAD-ACFB-A704-98DA-94D8373C89E2}"/>
                </a:ext>
              </a:extLst>
            </p:cNvPr>
            <p:cNvSpPr txBox="1"/>
            <p:nvPr/>
          </p:nvSpPr>
          <p:spPr>
            <a:xfrm>
              <a:off x="6341309" y="2287235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e</a:t>
              </a:r>
            </a:p>
          </p:txBody>
        </p:sp>
        <p:sp>
          <p:nvSpPr>
            <p:cNvPr id="38" name="TextBox 142">
              <a:extLst>
                <a:ext uri="{FF2B5EF4-FFF2-40B4-BE49-F238E27FC236}">
                  <a16:creationId xmlns:a16="http://schemas.microsoft.com/office/drawing/2014/main" id="{D50019DF-2882-73A0-8A0B-2DA82240F1B4}"/>
                </a:ext>
              </a:extLst>
            </p:cNvPr>
            <p:cNvSpPr txBox="1"/>
            <p:nvPr/>
          </p:nvSpPr>
          <p:spPr>
            <a:xfrm>
              <a:off x="4828633" y="2737737"/>
              <a:ext cx="453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f</a:t>
              </a:r>
            </a:p>
          </p:txBody>
        </p:sp>
        <p:sp>
          <p:nvSpPr>
            <p:cNvPr id="39" name="TextBox 143">
              <a:extLst>
                <a:ext uri="{FF2B5EF4-FFF2-40B4-BE49-F238E27FC236}">
                  <a16:creationId xmlns:a16="http://schemas.microsoft.com/office/drawing/2014/main" id="{266025BB-139F-6ACB-3CB7-F949A8628B37}"/>
                </a:ext>
              </a:extLst>
            </p:cNvPr>
            <p:cNvSpPr txBox="1"/>
            <p:nvPr/>
          </p:nvSpPr>
          <p:spPr>
            <a:xfrm>
              <a:off x="6566110" y="4106476"/>
              <a:ext cx="423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g</a:t>
              </a:r>
            </a:p>
          </p:txBody>
        </p:sp>
        <p:sp>
          <p:nvSpPr>
            <p:cNvPr id="40" name="TextBox 144">
              <a:extLst>
                <a:ext uri="{FF2B5EF4-FFF2-40B4-BE49-F238E27FC236}">
                  <a16:creationId xmlns:a16="http://schemas.microsoft.com/office/drawing/2014/main" id="{6C071B64-0BF7-F4C2-B55E-CC3D2E3C40E4}"/>
                </a:ext>
              </a:extLst>
            </p:cNvPr>
            <p:cNvSpPr txBox="1"/>
            <p:nvPr/>
          </p:nvSpPr>
          <p:spPr>
            <a:xfrm>
              <a:off x="7156263" y="4348751"/>
              <a:ext cx="492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h</a:t>
              </a:r>
            </a:p>
          </p:txBody>
        </p:sp>
        <p:sp>
          <p:nvSpPr>
            <p:cNvPr id="41" name="TextBox 145">
              <a:extLst>
                <a:ext uri="{FF2B5EF4-FFF2-40B4-BE49-F238E27FC236}">
                  <a16:creationId xmlns:a16="http://schemas.microsoft.com/office/drawing/2014/main" id="{DFA25CB9-DF18-6A05-97FD-3BA2D0F327B3}"/>
                </a:ext>
              </a:extLst>
            </p:cNvPr>
            <p:cNvSpPr txBox="1"/>
            <p:nvPr/>
          </p:nvSpPr>
          <p:spPr>
            <a:xfrm>
              <a:off x="6005035" y="1064719"/>
              <a:ext cx="443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solidFill>
                    <a:srgbClr val="0F2E30"/>
                  </a:solidFill>
                  <a:latin typeface="Verdana"/>
                </a:rPr>
                <a:t>i</a:t>
              </a:r>
              <a:endParaRPr lang="en-GB" sz="1400" b="1" dirty="0">
                <a:solidFill>
                  <a:srgbClr val="0F2E30"/>
                </a:solidFill>
                <a:latin typeface="Verdana"/>
              </a:endParaRPr>
            </a:p>
          </p:txBody>
        </p:sp>
        <p:cxnSp>
          <p:nvCxnSpPr>
            <p:cNvPr id="42" name="Straight Arrow Connector 146">
              <a:extLst>
                <a:ext uri="{FF2B5EF4-FFF2-40B4-BE49-F238E27FC236}">
                  <a16:creationId xmlns:a16="http://schemas.microsoft.com/office/drawing/2014/main" id="{A5EED39E-6345-E30C-2DBF-2EDE97565595}"/>
                </a:ext>
              </a:extLst>
            </p:cNvPr>
            <p:cNvCxnSpPr>
              <a:cxnSpLocks/>
            </p:cNvCxnSpPr>
            <p:nvPr/>
          </p:nvCxnSpPr>
          <p:spPr>
            <a:xfrm>
              <a:off x="5509154" y="1386175"/>
              <a:ext cx="15093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147">
              <a:extLst>
                <a:ext uri="{FF2B5EF4-FFF2-40B4-BE49-F238E27FC236}">
                  <a16:creationId xmlns:a16="http://schemas.microsoft.com/office/drawing/2014/main" id="{80F9019C-D936-B797-D630-4391F3AE7A4A}"/>
                </a:ext>
              </a:extLst>
            </p:cNvPr>
            <p:cNvCxnSpPr>
              <a:cxnSpLocks/>
            </p:cNvCxnSpPr>
            <p:nvPr/>
          </p:nvCxnSpPr>
          <p:spPr>
            <a:xfrm>
              <a:off x="6113754" y="4662593"/>
              <a:ext cx="1509355" cy="1955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TextBox 62">
              <a:extLst>
                <a:ext uri="{FF2B5EF4-FFF2-40B4-BE49-F238E27FC236}">
                  <a16:creationId xmlns:a16="http://schemas.microsoft.com/office/drawing/2014/main" id="{F9AAF0A9-B8BC-3458-E906-54BAD7ABB3A8}"/>
                </a:ext>
              </a:extLst>
            </p:cNvPr>
            <p:cNvSpPr txBox="1"/>
            <p:nvPr/>
          </p:nvSpPr>
          <p:spPr>
            <a:xfrm>
              <a:off x="6325570" y="2971646"/>
              <a:ext cx="6679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solidFill>
                    <a:srgbClr val="0F2E30"/>
                  </a:solidFill>
                  <a:latin typeface="Verdana"/>
                </a:rPr>
                <a:t>E</a:t>
              </a:r>
              <a:endParaRPr lang="en-GB" sz="1600" b="1" i="1" baseline="-25000" dirty="0">
                <a:solidFill>
                  <a:srgbClr val="0F2E30"/>
                </a:solidFill>
                <a:latin typeface="Verdana"/>
              </a:endParaRPr>
            </a:p>
          </p:txBody>
        </p:sp>
        <p:cxnSp>
          <p:nvCxnSpPr>
            <p:cNvPr id="64" name="Straight Arrow Connector 168">
              <a:extLst>
                <a:ext uri="{FF2B5EF4-FFF2-40B4-BE49-F238E27FC236}">
                  <a16:creationId xmlns:a16="http://schemas.microsoft.com/office/drawing/2014/main" id="{E3AEE879-3079-9062-68BD-3B78E4002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86" y="1385370"/>
              <a:ext cx="0" cy="1242874"/>
            </a:xfrm>
            <a:prstGeom prst="straightConnector1">
              <a:avLst/>
            </a:prstGeom>
            <a:noFill/>
            <a:ln w="12700" cap="flat" cmpd="sng" algn="ctr">
              <a:solidFill>
                <a:srgbClr val="0F2E3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D77C33A-41D5-10FF-D277-D2471F455924}"/>
              </a:ext>
            </a:extLst>
          </p:cNvPr>
          <p:cNvGrpSpPr/>
          <p:nvPr/>
        </p:nvGrpSpPr>
        <p:grpSpPr>
          <a:xfrm>
            <a:off x="7914928" y="1341448"/>
            <a:ext cx="2463064" cy="4288138"/>
            <a:chOff x="9341084" y="1324026"/>
            <a:chExt cx="2463064" cy="4288138"/>
          </a:xfrm>
        </p:grpSpPr>
        <p:sp>
          <p:nvSpPr>
            <p:cNvPr id="4" name="ZoneTexte 36">
              <a:extLst>
                <a:ext uri="{FF2B5EF4-FFF2-40B4-BE49-F238E27FC236}">
                  <a16:creationId xmlns:a16="http://schemas.microsoft.com/office/drawing/2014/main" id="{8234F280-D461-B21E-8763-5A5D942CB36A}"/>
                </a:ext>
              </a:extLst>
            </p:cNvPr>
            <p:cNvSpPr txBox="1"/>
            <p:nvPr/>
          </p:nvSpPr>
          <p:spPr>
            <a:xfrm>
              <a:off x="10284202" y="5304387"/>
              <a:ext cx="511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F2E30"/>
                  </a:solidFill>
                  <a:latin typeface="Verdana"/>
                </a:rPr>
                <a:t>(z)</a:t>
              </a:r>
            </a:p>
          </p:txBody>
        </p:sp>
        <p:cxnSp>
          <p:nvCxnSpPr>
            <p:cNvPr id="5" name="Straight Arrow Connector 2">
              <a:extLst>
                <a:ext uri="{FF2B5EF4-FFF2-40B4-BE49-F238E27FC236}">
                  <a16:creationId xmlns:a16="http://schemas.microsoft.com/office/drawing/2014/main" id="{8D4EF047-B934-8B46-9723-246A6F36B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4555" y="2424217"/>
              <a:ext cx="0" cy="1242874"/>
            </a:xfrm>
            <a:prstGeom prst="straightConnector1">
              <a:avLst/>
            </a:prstGeom>
            <a:noFill/>
            <a:ln w="571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" name="Straight Arrow Connector 9">
              <a:extLst>
                <a:ext uri="{FF2B5EF4-FFF2-40B4-BE49-F238E27FC236}">
                  <a16:creationId xmlns:a16="http://schemas.microsoft.com/office/drawing/2014/main" id="{24FE40CA-E4A7-6D68-8BA6-CDCD0B242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4555" y="3662650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" name="Straight Arrow Connector 10">
              <a:extLst>
                <a:ext uri="{FF2B5EF4-FFF2-40B4-BE49-F238E27FC236}">
                  <a16:creationId xmlns:a16="http://schemas.microsoft.com/office/drawing/2014/main" id="{32EB8785-FFF1-EB10-56B6-02D8D21B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389025" y="3662650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8" name="Straight Arrow Connector 47">
              <a:extLst>
                <a:ext uri="{FF2B5EF4-FFF2-40B4-BE49-F238E27FC236}">
                  <a16:creationId xmlns:a16="http://schemas.microsoft.com/office/drawing/2014/main" id="{302BECA2-8DF8-B1E0-803F-F4909AE28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4644" y="3677038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9" name="Straight Arrow Connector 82">
              <a:extLst>
                <a:ext uri="{FF2B5EF4-FFF2-40B4-BE49-F238E27FC236}">
                  <a16:creationId xmlns:a16="http://schemas.microsoft.com/office/drawing/2014/main" id="{1EF99F8A-AC7D-1AA4-5203-059F9056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7718" y="2434164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0" name="Straight Arrow Connector 114">
              <a:extLst>
                <a:ext uri="{FF2B5EF4-FFF2-40B4-BE49-F238E27FC236}">
                  <a16:creationId xmlns:a16="http://schemas.microsoft.com/office/drawing/2014/main" id="{6B166458-D67E-4059-DD5B-BA2E06069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4644" y="3259787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1" name="Straight Arrow Connector 115">
              <a:extLst>
                <a:ext uri="{FF2B5EF4-FFF2-40B4-BE49-F238E27FC236}">
                  <a16:creationId xmlns:a16="http://schemas.microsoft.com/office/drawing/2014/main" id="{CD5A4E40-BB1D-1019-5F17-D7459ED114B3}"/>
                </a:ext>
              </a:extLst>
            </p:cNvPr>
            <p:cNvCxnSpPr>
              <a:cxnSpLocks/>
            </p:cNvCxnSpPr>
            <p:nvPr/>
          </p:nvCxnSpPr>
          <p:spPr>
            <a:xfrm>
              <a:off x="9369793" y="2455082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2" name="Straight Arrow Connector 116">
              <a:extLst>
                <a:ext uri="{FF2B5EF4-FFF2-40B4-BE49-F238E27FC236}">
                  <a16:creationId xmlns:a16="http://schemas.microsoft.com/office/drawing/2014/main" id="{FD42A548-F644-36D5-8402-AE7D992E1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4632" y="2453398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13" name="TextBox 117">
              <a:extLst>
                <a:ext uri="{FF2B5EF4-FFF2-40B4-BE49-F238E27FC236}">
                  <a16:creationId xmlns:a16="http://schemas.microsoft.com/office/drawing/2014/main" id="{CE8726DA-5AEF-D74A-0E83-43566E09D030}"/>
                </a:ext>
              </a:extLst>
            </p:cNvPr>
            <p:cNvSpPr txBox="1"/>
            <p:nvPr/>
          </p:nvSpPr>
          <p:spPr>
            <a:xfrm>
              <a:off x="10820573" y="3946045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  <a:latin typeface="Verdana"/>
                </a:rPr>
                <a:t>a</a:t>
              </a:r>
            </a:p>
          </p:txBody>
        </p:sp>
        <p:sp>
          <p:nvSpPr>
            <p:cNvPr id="14" name="TextBox 118">
              <a:extLst>
                <a:ext uri="{FF2B5EF4-FFF2-40B4-BE49-F238E27FC236}">
                  <a16:creationId xmlns:a16="http://schemas.microsoft.com/office/drawing/2014/main" id="{B03CB211-CCDB-AF83-C9F5-81136FEBAE50}"/>
                </a:ext>
              </a:extLst>
            </p:cNvPr>
            <p:cNvSpPr txBox="1"/>
            <p:nvPr/>
          </p:nvSpPr>
          <p:spPr>
            <a:xfrm>
              <a:off x="10183520" y="3593299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c</a:t>
              </a:r>
            </a:p>
          </p:txBody>
        </p:sp>
        <p:sp>
          <p:nvSpPr>
            <p:cNvPr id="15" name="TextBox 119">
              <a:extLst>
                <a:ext uri="{FF2B5EF4-FFF2-40B4-BE49-F238E27FC236}">
                  <a16:creationId xmlns:a16="http://schemas.microsoft.com/office/drawing/2014/main" id="{5C1A2026-EF3F-DD67-A400-90584C10B90B}"/>
                </a:ext>
              </a:extLst>
            </p:cNvPr>
            <p:cNvSpPr txBox="1"/>
            <p:nvPr/>
          </p:nvSpPr>
          <p:spPr>
            <a:xfrm>
              <a:off x="10313843" y="4056564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b</a:t>
              </a:r>
            </a:p>
          </p:txBody>
        </p:sp>
        <p:sp>
          <p:nvSpPr>
            <p:cNvPr id="16" name="TextBox 120">
              <a:extLst>
                <a:ext uri="{FF2B5EF4-FFF2-40B4-BE49-F238E27FC236}">
                  <a16:creationId xmlns:a16="http://schemas.microsoft.com/office/drawing/2014/main" id="{20BAF2FF-73DA-010E-3B5C-4E37502EDF18}"/>
                </a:ext>
              </a:extLst>
            </p:cNvPr>
            <p:cNvSpPr txBox="1"/>
            <p:nvPr/>
          </p:nvSpPr>
          <p:spPr>
            <a:xfrm>
              <a:off x="10063675" y="2986768"/>
              <a:ext cx="476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e</a:t>
              </a:r>
            </a:p>
          </p:txBody>
        </p:sp>
        <p:sp>
          <p:nvSpPr>
            <p:cNvPr id="17" name="TextBox 121">
              <a:extLst>
                <a:ext uri="{FF2B5EF4-FFF2-40B4-BE49-F238E27FC236}">
                  <a16:creationId xmlns:a16="http://schemas.microsoft.com/office/drawing/2014/main" id="{0430D208-F612-008A-4CCE-6D59788629CE}"/>
                </a:ext>
              </a:extLst>
            </p:cNvPr>
            <p:cNvSpPr txBox="1"/>
            <p:nvPr/>
          </p:nvSpPr>
          <p:spPr>
            <a:xfrm>
              <a:off x="9559128" y="3986614"/>
              <a:ext cx="435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g</a:t>
              </a:r>
            </a:p>
          </p:txBody>
        </p:sp>
        <p:sp>
          <p:nvSpPr>
            <p:cNvPr id="18" name="TextBox 122">
              <a:extLst>
                <a:ext uri="{FF2B5EF4-FFF2-40B4-BE49-F238E27FC236}">
                  <a16:creationId xmlns:a16="http://schemas.microsoft.com/office/drawing/2014/main" id="{1D0E105F-9F93-798B-67E5-D154D32AD23F}"/>
                </a:ext>
              </a:extLst>
            </p:cNvPr>
            <p:cNvSpPr txBox="1"/>
            <p:nvPr/>
          </p:nvSpPr>
          <p:spPr>
            <a:xfrm>
              <a:off x="9341084" y="2737737"/>
              <a:ext cx="430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f</a:t>
              </a:r>
            </a:p>
          </p:txBody>
        </p:sp>
        <p:sp>
          <p:nvSpPr>
            <p:cNvPr id="19" name="TextBox 123">
              <a:extLst>
                <a:ext uri="{FF2B5EF4-FFF2-40B4-BE49-F238E27FC236}">
                  <a16:creationId xmlns:a16="http://schemas.microsoft.com/office/drawing/2014/main" id="{201BFCF1-974F-E4CF-C0DF-2FD4809B02A3}"/>
                </a:ext>
              </a:extLst>
            </p:cNvPr>
            <p:cNvSpPr txBox="1"/>
            <p:nvPr/>
          </p:nvSpPr>
          <p:spPr>
            <a:xfrm>
              <a:off x="10914215" y="1324026"/>
              <a:ext cx="426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solidFill>
                    <a:srgbClr val="0F2E30"/>
                  </a:solidFill>
                  <a:latin typeface="Verdana"/>
                </a:rPr>
                <a:t>i</a:t>
              </a:r>
              <a:endParaRPr lang="en-GB" sz="1400" b="1" dirty="0">
                <a:solidFill>
                  <a:srgbClr val="0F2E30"/>
                </a:solidFill>
                <a:latin typeface="Verdana"/>
              </a:endParaRPr>
            </a:p>
          </p:txBody>
        </p:sp>
        <p:sp>
          <p:nvSpPr>
            <p:cNvPr id="20" name="TextBox 124">
              <a:extLst>
                <a:ext uri="{FF2B5EF4-FFF2-40B4-BE49-F238E27FC236}">
                  <a16:creationId xmlns:a16="http://schemas.microsoft.com/office/drawing/2014/main" id="{5EEBD014-B000-2CC2-EEB1-A34C02601B74}"/>
                </a:ext>
              </a:extLst>
            </p:cNvPr>
            <p:cNvSpPr txBox="1"/>
            <p:nvPr/>
          </p:nvSpPr>
          <p:spPr>
            <a:xfrm>
              <a:off x="9958936" y="2142461"/>
              <a:ext cx="443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d</a:t>
              </a:r>
            </a:p>
          </p:txBody>
        </p:sp>
        <p:cxnSp>
          <p:nvCxnSpPr>
            <p:cNvPr id="21" name="Straight Arrow Connector 125">
              <a:extLst>
                <a:ext uri="{FF2B5EF4-FFF2-40B4-BE49-F238E27FC236}">
                  <a16:creationId xmlns:a16="http://schemas.microsoft.com/office/drawing/2014/main" id="{864AF29E-F6A1-2F0F-FCBF-C71E15DD4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678" y="1644920"/>
              <a:ext cx="1507470" cy="8437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Straight Arrow Connector 126">
              <a:extLst>
                <a:ext uri="{FF2B5EF4-FFF2-40B4-BE49-F238E27FC236}">
                  <a16:creationId xmlns:a16="http://schemas.microsoft.com/office/drawing/2014/main" id="{398E5AB4-CCF4-C78A-43C4-378D80FD3170}"/>
                </a:ext>
              </a:extLst>
            </p:cNvPr>
            <p:cNvCxnSpPr>
              <a:cxnSpLocks/>
            </p:cNvCxnSpPr>
            <p:nvPr/>
          </p:nvCxnSpPr>
          <p:spPr>
            <a:xfrm>
              <a:off x="9924644" y="4502661"/>
              <a:ext cx="148553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" name="TextBox 127">
              <a:extLst>
                <a:ext uri="{FF2B5EF4-FFF2-40B4-BE49-F238E27FC236}">
                  <a16:creationId xmlns:a16="http://schemas.microsoft.com/office/drawing/2014/main" id="{5BC3ED65-56D8-180E-F8A7-D756BF545135}"/>
                </a:ext>
              </a:extLst>
            </p:cNvPr>
            <p:cNvSpPr txBox="1"/>
            <p:nvPr/>
          </p:nvSpPr>
          <p:spPr>
            <a:xfrm>
              <a:off x="10164706" y="4518479"/>
              <a:ext cx="492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h</a:t>
              </a:r>
            </a:p>
          </p:txBody>
        </p:sp>
        <p:sp>
          <p:nvSpPr>
            <p:cNvPr id="24" name="TextBox 62">
              <a:extLst>
                <a:ext uri="{FF2B5EF4-FFF2-40B4-BE49-F238E27FC236}">
                  <a16:creationId xmlns:a16="http://schemas.microsoft.com/office/drawing/2014/main" id="{E4DC87DF-4051-F7C0-1165-107ED8E827C5}"/>
                </a:ext>
              </a:extLst>
            </p:cNvPr>
            <p:cNvSpPr txBox="1"/>
            <p:nvPr/>
          </p:nvSpPr>
          <p:spPr>
            <a:xfrm>
              <a:off x="10683090" y="2938529"/>
              <a:ext cx="6679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solidFill>
                    <a:srgbClr val="0F2E30"/>
                  </a:solidFill>
                  <a:latin typeface="Verdana"/>
                </a:rPr>
                <a:t>E</a:t>
              </a:r>
              <a:endParaRPr lang="en-GB" sz="1600" b="1" i="1" baseline="-25000" dirty="0">
                <a:solidFill>
                  <a:srgbClr val="0F2E30"/>
                </a:solidFill>
                <a:latin typeface="Verdana"/>
              </a:endParaRPr>
            </a:p>
          </p:txBody>
        </p:sp>
        <p:cxnSp>
          <p:nvCxnSpPr>
            <p:cNvPr id="65" name="Straight Arrow Connector 169">
              <a:extLst>
                <a:ext uri="{FF2B5EF4-FFF2-40B4-BE49-F238E27FC236}">
                  <a16:creationId xmlns:a16="http://schemas.microsoft.com/office/drawing/2014/main" id="{57160592-85DE-0635-4D76-A09060453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958" y="1623335"/>
              <a:ext cx="949910" cy="825623"/>
            </a:xfrm>
            <a:prstGeom prst="straightConnector1">
              <a:avLst/>
            </a:prstGeom>
            <a:noFill/>
            <a:ln w="12700" cap="flat" cmpd="sng" algn="ctr">
              <a:solidFill>
                <a:srgbClr val="0F2E3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87F7D99-656C-7EDE-9F78-3984D21925B4}"/>
              </a:ext>
            </a:extLst>
          </p:cNvPr>
          <p:cNvGrpSpPr/>
          <p:nvPr/>
        </p:nvGrpSpPr>
        <p:grpSpPr>
          <a:xfrm>
            <a:off x="1381668" y="1584174"/>
            <a:ext cx="2971061" cy="4035313"/>
            <a:chOff x="518510" y="1566752"/>
            <a:chExt cx="2971061" cy="4035313"/>
          </a:xfrm>
        </p:grpSpPr>
        <p:sp>
          <p:nvSpPr>
            <p:cNvPr id="2" name="ZoneTexte 34">
              <a:extLst>
                <a:ext uri="{FF2B5EF4-FFF2-40B4-BE49-F238E27FC236}">
                  <a16:creationId xmlns:a16="http://schemas.microsoft.com/office/drawing/2014/main" id="{38717BF3-0476-15E8-DC4B-5F92F95D7419}"/>
                </a:ext>
              </a:extLst>
            </p:cNvPr>
            <p:cNvSpPr txBox="1"/>
            <p:nvPr/>
          </p:nvSpPr>
          <p:spPr>
            <a:xfrm>
              <a:off x="1708670" y="5294288"/>
              <a:ext cx="511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F2E30"/>
                  </a:solidFill>
                  <a:latin typeface="Verdana"/>
                </a:rPr>
                <a:t>(x)</a:t>
              </a:r>
            </a:p>
          </p:txBody>
        </p:sp>
        <p:cxnSp>
          <p:nvCxnSpPr>
            <p:cNvPr id="45" name="Straight Arrow Connector 149">
              <a:extLst>
                <a:ext uri="{FF2B5EF4-FFF2-40B4-BE49-F238E27FC236}">
                  <a16:creationId xmlns:a16="http://schemas.microsoft.com/office/drawing/2014/main" id="{EE80D91C-0112-E100-AA79-497EA4FCE2C3}"/>
                </a:ext>
              </a:extLst>
            </p:cNvPr>
            <p:cNvCxnSpPr>
              <a:cxnSpLocks/>
            </p:cNvCxnSpPr>
            <p:nvPr/>
          </p:nvCxnSpPr>
          <p:spPr>
            <a:xfrm>
              <a:off x="2004041" y="2809626"/>
              <a:ext cx="148553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Straight Arrow Connector 150">
              <a:extLst>
                <a:ext uri="{FF2B5EF4-FFF2-40B4-BE49-F238E27FC236}">
                  <a16:creationId xmlns:a16="http://schemas.microsoft.com/office/drawing/2014/main" id="{86F508E6-4D44-E591-D9B8-ADBFCAF6940D}"/>
                </a:ext>
              </a:extLst>
            </p:cNvPr>
            <p:cNvCxnSpPr>
              <a:cxnSpLocks/>
            </p:cNvCxnSpPr>
            <p:nvPr/>
          </p:nvCxnSpPr>
          <p:spPr>
            <a:xfrm>
              <a:off x="518511" y="2809626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7" name="Straight Arrow Connector 151">
              <a:extLst>
                <a:ext uri="{FF2B5EF4-FFF2-40B4-BE49-F238E27FC236}">
                  <a16:creationId xmlns:a16="http://schemas.microsoft.com/office/drawing/2014/main" id="{50B3D442-F4E2-A5F2-7613-252B6AC45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041" y="1984003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48" name="Straight Arrow Connector 152">
              <a:extLst>
                <a:ext uri="{FF2B5EF4-FFF2-40B4-BE49-F238E27FC236}">
                  <a16:creationId xmlns:a16="http://schemas.microsoft.com/office/drawing/2014/main" id="{079F8820-DB20-991F-E937-F8FB73B0C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31" y="2809626"/>
              <a:ext cx="949910" cy="82562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49" name="Straight Arrow Connector 153">
              <a:extLst>
                <a:ext uri="{FF2B5EF4-FFF2-40B4-BE49-F238E27FC236}">
                  <a16:creationId xmlns:a16="http://schemas.microsoft.com/office/drawing/2014/main" id="{A189C1EF-B3C1-A139-A91F-B89CBDAC1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041" y="1566752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50" name="Straight Arrow Connector 154">
              <a:extLst>
                <a:ext uri="{FF2B5EF4-FFF2-40B4-BE49-F238E27FC236}">
                  <a16:creationId xmlns:a16="http://schemas.microsoft.com/office/drawing/2014/main" id="{B895F607-A18D-7FFD-8556-831524CDC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480" y="2809626"/>
              <a:ext cx="0" cy="124287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51" name="Straight Arrow Connector 155">
              <a:extLst>
                <a:ext uri="{FF2B5EF4-FFF2-40B4-BE49-F238E27FC236}">
                  <a16:creationId xmlns:a16="http://schemas.microsoft.com/office/drawing/2014/main" id="{19891501-6589-CB7A-B188-180840ABA1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31" y="3635249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52" name="Straight Arrow Connector 156">
              <a:extLst>
                <a:ext uri="{FF2B5EF4-FFF2-40B4-BE49-F238E27FC236}">
                  <a16:creationId xmlns:a16="http://schemas.microsoft.com/office/drawing/2014/main" id="{48B91066-6F88-DFAD-C440-E9F1AB38E205}"/>
                </a:ext>
              </a:extLst>
            </p:cNvPr>
            <p:cNvCxnSpPr>
              <a:cxnSpLocks/>
            </p:cNvCxnSpPr>
            <p:nvPr/>
          </p:nvCxnSpPr>
          <p:spPr>
            <a:xfrm>
              <a:off x="2004041" y="4052500"/>
              <a:ext cx="148553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53" name="TextBox 157">
              <a:extLst>
                <a:ext uri="{FF2B5EF4-FFF2-40B4-BE49-F238E27FC236}">
                  <a16:creationId xmlns:a16="http://schemas.microsoft.com/office/drawing/2014/main" id="{43AD3FB9-1DC1-DAD2-59A8-EDFDF96D8639}"/>
                </a:ext>
              </a:extLst>
            </p:cNvPr>
            <p:cNvSpPr txBox="1"/>
            <p:nvPr/>
          </p:nvSpPr>
          <p:spPr>
            <a:xfrm>
              <a:off x="518510" y="2511048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  <a:latin typeface="Verdana"/>
                </a:rPr>
                <a:t>a</a:t>
              </a:r>
            </a:p>
          </p:txBody>
        </p:sp>
        <p:sp>
          <p:nvSpPr>
            <p:cNvPr id="54" name="TextBox 158">
              <a:extLst>
                <a:ext uri="{FF2B5EF4-FFF2-40B4-BE49-F238E27FC236}">
                  <a16:creationId xmlns:a16="http://schemas.microsoft.com/office/drawing/2014/main" id="{C6339841-D967-0862-A58A-E15D2B7F9240}"/>
                </a:ext>
              </a:extLst>
            </p:cNvPr>
            <p:cNvSpPr txBox="1"/>
            <p:nvPr/>
          </p:nvSpPr>
          <p:spPr>
            <a:xfrm>
              <a:off x="1273575" y="2978900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c</a:t>
              </a:r>
            </a:p>
          </p:txBody>
        </p:sp>
        <p:sp>
          <p:nvSpPr>
            <p:cNvPr id="55" name="TextBox 159">
              <a:extLst>
                <a:ext uri="{FF2B5EF4-FFF2-40B4-BE49-F238E27FC236}">
                  <a16:creationId xmlns:a16="http://schemas.microsoft.com/office/drawing/2014/main" id="{DE80459B-4F7B-264C-39E3-3BCC8FBEF003}"/>
                </a:ext>
              </a:extLst>
            </p:cNvPr>
            <p:cNvSpPr txBox="1"/>
            <p:nvPr/>
          </p:nvSpPr>
          <p:spPr>
            <a:xfrm>
              <a:off x="1956772" y="2990091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b</a:t>
              </a:r>
            </a:p>
          </p:txBody>
        </p:sp>
        <p:sp>
          <p:nvSpPr>
            <p:cNvPr id="56" name="TextBox 160">
              <a:extLst>
                <a:ext uri="{FF2B5EF4-FFF2-40B4-BE49-F238E27FC236}">
                  <a16:creationId xmlns:a16="http://schemas.microsoft.com/office/drawing/2014/main" id="{1D29466E-696E-CF2B-E879-5B35EF83D126}"/>
                </a:ext>
              </a:extLst>
            </p:cNvPr>
            <p:cNvSpPr txBox="1"/>
            <p:nvPr/>
          </p:nvSpPr>
          <p:spPr>
            <a:xfrm>
              <a:off x="2486146" y="1896270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e</a:t>
              </a:r>
            </a:p>
          </p:txBody>
        </p:sp>
        <p:sp>
          <p:nvSpPr>
            <p:cNvPr id="57" name="TextBox 161">
              <a:extLst>
                <a:ext uri="{FF2B5EF4-FFF2-40B4-BE49-F238E27FC236}">
                  <a16:creationId xmlns:a16="http://schemas.microsoft.com/office/drawing/2014/main" id="{931BD342-3004-0A94-D134-BA1235369D39}"/>
                </a:ext>
              </a:extLst>
            </p:cNvPr>
            <p:cNvSpPr txBox="1"/>
            <p:nvPr/>
          </p:nvSpPr>
          <p:spPr>
            <a:xfrm>
              <a:off x="1944318" y="1688517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  <a:latin typeface="Verdana"/>
                </a:rPr>
                <a:t>d</a:t>
              </a:r>
            </a:p>
          </p:txBody>
        </p:sp>
        <p:sp>
          <p:nvSpPr>
            <p:cNvPr id="58" name="TextBox 162">
              <a:extLst>
                <a:ext uri="{FF2B5EF4-FFF2-40B4-BE49-F238E27FC236}">
                  <a16:creationId xmlns:a16="http://schemas.microsoft.com/office/drawing/2014/main" id="{3C213857-7068-3FC2-C835-1BC8BB684857}"/>
                </a:ext>
              </a:extLst>
            </p:cNvPr>
            <p:cNvSpPr txBox="1"/>
            <p:nvPr/>
          </p:nvSpPr>
          <p:spPr>
            <a:xfrm>
              <a:off x="1326534" y="3610272"/>
              <a:ext cx="437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f</a:t>
              </a:r>
            </a:p>
          </p:txBody>
        </p:sp>
        <p:sp>
          <p:nvSpPr>
            <p:cNvPr id="59" name="TextBox 163">
              <a:extLst>
                <a:ext uri="{FF2B5EF4-FFF2-40B4-BE49-F238E27FC236}">
                  <a16:creationId xmlns:a16="http://schemas.microsoft.com/office/drawing/2014/main" id="{6099E882-1D04-9048-4531-CAFE9E40E0EF}"/>
                </a:ext>
              </a:extLst>
            </p:cNvPr>
            <p:cNvSpPr txBox="1"/>
            <p:nvPr/>
          </p:nvSpPr>
          <p:spPr>
            <a:xfrm>
              <a:off x="2457787" y="4012075"/>
              <a:ext cx="425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7030A0"/>
                  </a:solidFill>
                  <a:latin typeface="Verdana"/>
                </a:rPr>
                <a:t>g</a:t>
              </a:r>
            </a:p>
          </p:txBody>
        </p:sp>
        <p:sp>
          <p:nvSpPr>
            <p:cNvPr id="60" name="TextBox 164">
              <a:extLst>
                <a:ext uri="{FF2B5EF4-FFF2-40B4-BE49-F238E27FC236}">
                  <a16:creationId xmlns:a16="http://schemas.microsoft.com/office/drawing/2014/main" id="{AC40308A-8356-C19C-EDDC-811637CC73B5}"/>
                </a:ext>
              </a:extLst>
            </p:cNvPr>
            <p:cNvSpPr txBox="1"/>
            <p:nvPr/>
          </p:nvSpPr>
          <p:spPr>
            <a:xfrm>
              <a:off x="2683421" y="3322723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solidFill>
                    <a:srgbClr val="0F2E30"/>
                  </a:solidFill>
                  <a:latin typeface="Verdana"/>
                </a:rPr>
                <a:t>i</a:t>
              </a:r>
              <a:endParaRPr lang="en-GB" sz="1400" b="1" dirty="0">
                <a:solidFill>
                  <a:srgbClr val="0F2E30"/>
                </a:solidFill>
                <a:latin typeface="Verdana"/>
              </a:endParaRPr>
            </a:p>
          </p:txBody>
        </p:sp>
        <p:sp>
          <p:nvSpPr>
            <p:cNvPr id="61" name="TextBox 165">
              <a:extLst>
                <a:ext uri="{FF2B5EF4-FFF2-40B4-BE49-F238E27FC236}">
                  <a16:creationId xmlns:a16="http://schemas.microsoft.com/office/drawing/2014/main" id="{A7E8509B-3088-1A39-F1CD-D36A4901F863}"/>
                </a:ext>
              </a:extLst>
            </p:cNvPr>
            <p:cNvSpPr txBox="1"/>
            <p:nvPr/>
          </p:nvSpPr>
          <p:spPr>
            <a:xfrm>
              <a:off x="1080229" y="2290424"/>
              <a:ext cx="27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F2E30"/>
                  </a:solidFill>
                  <a:latin typeface="Verdana"/>
                </a:rPr>
                <a:t>h</a:t>
              </a:r>
            </a:p>
          </p:txBody>
        </p:sp>
        <p:cxnSp>
          <p:nvCxnSpPr>
            <p:cNvPr id="62" name="Straight Arrow Connector 166">
              <a:extLst>
                <a:ext uri="{FF2B5EF4-FFF2-40B4-BE49-F238E27FC236}">
                  <a16:creationId xmlns:a16="http://schemas.microsoft.com/office/drawing/2014/main" id="{0CB769FD-BC78-9C0F-C96F-B30F07DC90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8570" y="2424217"/>
              <a:ext cx="2360" cy="1199841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Straight Arrow Connector 167">
              <a:extLst>
                <a:ext uri="{FF2B5EF4-FFF2-40B4-BE49-F238E27FC236}">
                  <a16:creationId xmlns:a16="http://schemas.microsoft.com/office/drawing/2014/main" id="{277B9E09-FEEC-E6D9-6335-BD948CC85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7357" y="3199718"/>
              <a:ext cx="943503" cy="825623"/>
            </a:xfrm>
            <a:prstGeom prst="straightConnector1">
              <a:avLst/>
            </a:prstGeom>
            <a:noFill/>
            <a:ln w="19050" cap="flat" cmpd="sng" algn="ctr">
              <a:solidFill>
                <a:srgbClr val="0F2E3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6" name="TextBox 62">
              <a:extLst>
                <a:ext uri="{FF2B5EF4-FFF2-40B4-BE49-F238E27FC236}">
                  <a16:creationId xmlns:a16="http://schemas.microsoft.com/office/drawing/2014/main" id="{FBA78CEB-D7A9-6239-90E1-9D8795BAB908}"/>
                </a:ext>
              </a:extLst>
            </p:cNvPr>
            <p:cNvSpPr txBox="1"/>
            <p:nvPr/>
          </p:nvSpPr>
          <p:spPr>
            <a:xfrm>
              <a:off x="2507772" y="2432550"/>
              <a:ext cx="6679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solidFill>
                    <a:srgbClr val="0F2E30"/>
                  </a:solidFill>
                  <a:latin typeface="Verdana"/>
                </a:rPr>
                <a:t>E</a:t>
              </a:r>
              <a:endParaRPr lang="en-GB" sz="1600" b="1" i="1" baseline="-25000" dirty="0">
                <a:solidFill>
                  <a:srgbClr val="0F2E30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5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8A42F-CEEE-CAEF-B7FB-1E772B09085A}"/>
              </a:ext>
            </a:extLst>
          </p:cNvPr>
          <p:cNvGrpSpPr/>
          <p:nvPr/>
        </p:nvGrpSpPr>
        <p:grpSpPr>
          <a:xfrm>
            <a:off x="5294242" y="516835"/>
            <a:ext cx="3969028" cy="3896139"/>
            <a:chOff x="5294242" y="516835"/>
            <a:chExt cx="3969028" cy="38961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B6C9D17-43C0-E3EC-FD42-2256ED131471}"/>
                </a:ext>
              </a:extLst>
            </p:cNvPr>
            <p:cNvSpPr/>
            <p:nvPr/>
          </p:nvSpPr>
          <p:spPr>
            <a:xfrm>
              <a:off x="5294242" y="516835"/>
              <a:ext cx="3969028" cy="3896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56AAC2D-C8A0-3A3A-F613-FD5051625DF1}"/>
                </a:ext>
              </a:extLst>
            </p:cNvPr>
            <p:cNvGrpSpPr/>
            <p:nvPr/>
          </p:nvGrpSpPr>
          <p:grpSpPr>
            <a:xfrm>
              <a:off x="5405622" y="815009"/>
              <a:ext cx="3523369" cy="3346174"/>
              <a:chOff x="4299066" y="1769165"/>
              <a:chExt cx="3523369" cy="3346174"/>
            </a:xfrm>
            <a:solidFill>
              <a:schemeClr val="bg1"/>
            </a:solidFill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A7FD9B60-2E08-567D-706C-EA98C5957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769165"/>
                <a:ext cx="0" cy="1659835"/>
              </a:xfrm>
              <a:prstGeom prst="straightConnector1">
                <a:avLst/>
              </a:prstGeom>
              <a:grpFill/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C5DC7C1-C92E-5EB8-3A70-1E43333C0389}"/>
                  </a:ext>
                </a:extLst>
              </p:cNvPr>
              <p:cNvCxnSpPr/>
              <p:nvPr/>
            </p:nvCxnSpPr>
            <p:spPr>
              <a:xfrm>
                <a:off x="6096000" y="3429000"/>
                <a:ext cx="0" cy="1686339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CCA561E-D5EE-9AE2-8AFA-D4A7512E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0383" y="3429000"/>
                <a:ext cx="145773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B35ED08-A8FC-7E92-CCA3-DF6D14437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0383" y="4204253"/>
                <a:ext cx="145773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11F7F62-EA39-60CF-0AFD-9C9BBC8E6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0383" y="4562062"/>
                <a:ext cx="145773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002DCD1-A7A2-42D3-003F-F11B1C89E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0383" y="3846444"/>
                <a:ext cx="145773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左大括号 15">
                <a:extLst>
                  <a:ext uri="{FF2B5EF4-FFF2-40B4-BE49-F238E27FC236}">
                    <a16:creationId xmlns:a16="http://schemas.microsoft.com/office/drawing/2014/main" id="{7256168F-7141-8126-3E16-D1AF3D0873A5}"/>
                  </a:ext>
                </a:extLst>
              </p:cNvPr>
              <p:cNvSpPr/>
              <p:nvPr/>
            </p:nvSpPr>
            <p:spPr>
              <a:xfrm>
                <a:off x="5034040" y="3429000"/>
                <a:ext cx="119256" cy="417444"/>
              </a:xfrm>
              <a:prstGeom prst="leftBrac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右大括号 16">
                <a:extLst>
                  <a:ext uri="{FF2B5EF4-FFF2-40B4-BE49-F238E27FC236}">
                    <a16:creationId xmlns:a16="http://schemas.microsoft.com/office/drawing/2014/main" id="{F63B84E4-9C79-C6BD-1053-E5D5B8C1B756}"/>
                  </a:ext>
                </a:extLst>
              </p:cNvPr>
              <p:cNvSpPr/>
              <p:nvPr/>
            </p:nvSpPr>
            <p:spPr>
              <a:xfrm>
                <a:off x="7038705" y="3429000"/>
                <a:ext cx="190351" cy="775252"/>
              </a:xfrm>
              <a:prstGeom prst="rightBrac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89CE9E5-7C79-C98D-5CC2-2B659EC7214D}"/>
                  </a:ext>
                </a:extLst>
              </p:cNvPr>
              <p:cNvSpPr txBox="1"/>
              <p:nvPr/>
            </p:nvSpPr>
            <p:spPr>
              <a:xfrm>
                <a:off x="4299066" y="3429000"/>
                <a:ext cx="678391" cy="4308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Closest</a:t>
                </a:r>
              </a:p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区间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C4AE4A-3508-A96C-1B95-DEA4735C9392}"/>
                  </a:ext>
                </a:extLst>
              </p:cNvPr>
              <p:cNvSpPr txBox="1"/>
              <p:nvPr/>
            </p:nvSpPr>
            <p:spPr>
              <a:xfrm>
                <a:off x="7282735" y="3601182"/>
                <a:ext cx="539700" cy="4308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Close</a:t>
                </a:r>
              </a:p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区间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872264-DBEF-EAE9-D69F-CC7199AF7772}"/>
                  </a:ext>
                </a:extLst>
              </p:cNvPr>
              <p:cNvSpPr txBox="1"/>
              <p:nvPr/>
            </p:nvSpPr>
            <p:spPr>
              <a:xfrm>
                <a:off x="6192891" y="4789066"/>
                <a:ext cx="748923" cy="2616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已编码边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689D45-03D9-3956-0220-B385C895DE77}"/>
                  </a:ext>
                </a:extLst>
              </p:cNvPr>
              <p:cNvSpPr txBox="1"/>
              <p:nvPr/>
            </p:nvSpPr>
            <p:spPr>
              <a:xfrm>
                <a:off x="6198005" y="2295938"/>
                <a:ext cx="1031051" cy="2616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当前待编码边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848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BCF03CA8-DDE7-E45F-322E-C30672DF55EB}"/>
              </a:ext>
            </a:extLst>
          </p:cNvPr>
          <p:cNvGrpSpPr/>
          <p:nvPr/>
        </p:nvGrpSpPr>
        <p:grpSpPr>
          <a:xfrm>
            <a:off x="3253409" y="894522"/>
            <a:ext cx="5479774" cy="2975113"/>
            <a:chOff x="3253409" y="894522"/>
            <a:chExt cx="5479774" cy="29751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1CB92D6-1379-EDE4-A8A3-2285708F5500}"/>
                </a:ext>
              </a:extLst>
            </p:cNvPr>
            <p:cNvSpPr/>
            <p:nvPr/>
          </p:nvSpPr>
          <p:spPr>
            <a:xfrm>
              <a:off x="3253409" y="894522"/>
              <a:ext cx="5479774" cy="2975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2A43C1A-EEFB-511A-79E5-5CC436E4CA35}"/>
                </a:ext>
              </a:extLst>
            </p:cNvPr>
            <p:cNvGrpSpPr/>
            <p:nvPr/>
          </p:nvGrpSpPr>
          <p:grpSpPr>
            <a:xfrm>
              <a:off x="4664397" y="2526097"/>
              <a:ext cx="1790962" cy="1123484"/>
              <a:chOff x="4423733" y="2658782"/>
              <a:chExt cx="1790962" cy="1123484"/>
            </a:xfrm>
          </p:grpSpPr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28505334-4BA7-7E70-23C2-F1E8DF97D40D}"/>
                  </a:ext>
                </a:extLst>
              </p:cNvPr>
              <p:cNvSpPr/>
              <p:nvPr/>
            </p:nvSpPr>
            <p:spPr>
              <a:xfrm>
                <a:off x="4642107" y="2658782"/>
                <a:ext cx="900000" cy="90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立方体 4">
                <a:extLst>
                  <a:ext uri="{FF2B5EF4-FFF2-40B4-BE49-F238E27FC236}">
                    <a16:creationId xmlns:a16="http://schemas.microsoft.com/office/drawing/2014/main" id="{40B81BB3-B3C2-5AE4-FC3E-F2C6489D6618}"/>
                  </a:ext>
                </a:extLst>
              </p:cNvPr>
              <p:cNvSpPr/>
              <p:nvPr/>
            </p:nvSpPr>
            <p:spPr>
              <a:xfrm>
                <a:off x="5323733" y="2658782"/>
                <a:ext cx="890962" cy="900000"/>
              </a:xfrm>
              <a:prstGeom prst="cub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CC782F62-D5C4-5F51-B8FF-56F3B9C96516}"/>
                  </a:ext>
                </a:extLst>
              </p:cNvPr>
              <p:cNvSpPr/>
              <p:nvPr/>
            </p:nvSpPr>
            <p:spPr>
              <a:xfrm>
                <a:off x="4423733" y="2882266"/>
                <a:ext cx="900000" cy="90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立方体 7">
                <a:extLst>
                  <a:ext uri="{FF2B5EF4-FFF2-40B4-BE49-F238E27FC236}">
                    <a16:creationId xmlns:a16="http://schemas.microsoft.com/office/drawing/2014/main" id="{9376C42B-0114-958D-6B46-BAC27CD7266D}"/>
                  </a:ext>
                </a:extLst>
              </p:cNvPr>
              <p:cNvSpPr/>
              <p:nvPr/>
            </p:nvSpPr>
            <p:spPr>
              <a:xfrm>
                <a:off x="5087588" y="2882266"/>
                <a:ext cx="900000" cy="900000"/>
              </a:xfrm>
              <a:prstGeom prst="cube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5275E76-BB8C-B987-5C37-77E3686656AE}"/>
                </a:ext>
              </a:extLst>
            </p:cNvPr>
            <p:cNvGrpSpPr/>
            <p:nvPr/>
          </p:nvGrpSpPr>
          <p:grpSpPr>
            <a:xfrm>
              <a:off x="4655359" y="1852613"/>
              <a:ext cx="1800000" cy="1123484"/>
              <a:chOff x="4423733" y="2658782"/>
              <a:chExt cx="1800000" cy="1123484"/>
            </a:xfrm>
          </p:grpSpPr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5EAB1665-C1B6-3302-0A89-A37D172E6B3E}"/>
                  </a:ext>
                </a:extLst>
              </p:cNvPr>
              <p:cNvSpPr/>
              <p:nvPr/>
            </p:nvSpPr>
            <p:spPr>
              <a:xfrm>
                <a:off x="4642107" y="2658782"/>
                <a:ext cx="900000" cy="90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>
                <a:extLst>
                  <a:ext uri="{FF2B5EF4-FFF2-40B4-BE49-F238E27FC236}">
                    <a16:creationId xmlns:a16="http://schemas.microsoft.com/office/drawing/2014/main" id="{9704B60C-651B-90C7-4704-8A1CDEA9CDDA}"/>
                  </a:ext>
                </a:extLst>
              </p:cNvPr>
              <p:cNvSpPr/>
              <p:nvPr/>
            </p:nvSpPr>
            <p:spPr>
              <a:xfrm>
                <a:off x="5323733" y="2658782"/>
                <a:ext cx="900000" cy="900000"/>
              </a:xfrm>
              <a:prstGeom prst="cub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7C4B2943-01BF-A9B1-E00C-5351791BD020}"/>
                  </a:ext>
                </a:extLst>
              </p:cNvPr>
              <p:cNvSpPr/>
              <p:nvPr/>
            </p:nvSpPr>
            <p:spPr>
              <a:xfrm>
                <a:off x="5092107" y="2882266"/>
                <a:ext cx="900000" cy="900000"/>
              </a:xfrm>
              <a:prstGeom prst="cube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立方体 20">
                <a:extLst>
                  <a:ext uri="{FF2B5EF4-FFF2-40B4-BE49-F238E27FC236}">
                    <a16:creationId xmlns:a16="http://schemas.microsoft.com/office/drawing/2014/main" id="{DB260C07-2D0B-8476-D5B0-DFC0BEF8084D}"/>
                  </a:ext>
                </a:extLst>
              </p:cNvPr>
              <p:cNvSpPr/>
              <p:nvPr/>
            </p:nvSpPr>
            <p:spPr>
              <a:xfrm>
                <a:off x="4423733" y="2882266"/>
                <a:ext cx="900000" cy="90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7B96A54-2A0C-C766-86E2-233EBE4AF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755" y="2079129"/>
              <a:ext cx="0" cy="67651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39D554A-5BB4-C8AC-6EC0-B7F4F2930325}"/>
                </a:ext>
              </a:extLst>
            </p:cNvPr>
            <p:cNvGrpSpPr/>
            <p:nvPr/>
          </p:nvGrpSpPr>
          <p:grpSpPr>
            <a:xfrm>
              <a:off x="4655359" y="1179129"/>
              <a:ext cx="1800000" cy="1123484"/>
              <a:chOff x="4428480" y="1982266"/>
              <a:chExt cx="1800000" cy="1123484"/>
            </a:xfrm>
          </p:grpSpPr>
          <p:sp>
            <p:nvSpPr>
              <p:cNvPr id="2" name="立方体 1">
                <a:extLst>
                  <a:ext uri="{FF2B5EF4-FFF2-40B4-BE49-F238E27FC236}">
                    <a16:creationId xmlns:a16="http://schemas.microsoft.com/office/drawing/2014/main" id="{C4DD7E7E-D625-8CCB-EF19-FFAD3B9811D6}"/>
                  </a:ext>
                </a:extLst>
              </p:cNvPr>
              <p:cNvSpPr/>
              <p:nvPr/>
            </p:nvSpPr>
            <p:spPr>
              <a:xfrm>
                <a:off x="4648733" y="1982266"/>
                <a:ext cx="900000" cy="90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立方体 2">
                <a:extLst>
                  <a:ext uri="{FF2B5EF4-FFF2-40B4-BE49-F238E27FC236}">
                    <a16:creationId xmlns:a16="http://schemas.microsoft.com/office/drawing/2014/main" id="{F60052D4-83FF-0373-A992-1FC3B0BB93F4}"/>
                  </a:ext>
                </a:extLst>
              </p:cNvPr>
              <p:cNvSpPr/>
              <p:nvPr/>
            </p:nvSpPr>
            <p:spPr>
              <a:xfrm>
                <a:off x="5315228" y="1982266"/>
                <a:ext cx="913252" cy="90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立方体 3">
                <a:extLst>
                  <a:ext uri="{FF2B5EF4-FFF2-40B4-BE49-F238E27FC236}">
                    <a16:creationId xmlns:a16="http://schemas.microsoft.com/office/drawing/2014/main" id="{7F580B06-5F3C-6D54-19ED-C680369A95AA}"/>
                  </a:ext>
                </a:extLst>
              </p:cNvPr>
              <p:cNvSpPr/>
              <p:nvPr/>
            </p:nvSpPr>
            <p:spPr>
              <a:xfrm>
                <a:off x="4428480" y="2205750"/>
                <a:ext cx="900000" cy="90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8FE4CED9-F8F5-8226-DA19-385CFCA6E524}"/>
                  </a:ext>
                </a:extLst>
              </p:cNvPr>
              <p:cNvSpPr/>
              <p:nvPr/>
            </p:nvSpPr>
            <p:spPr>
              <a:xfrm>
                <a:off x="5098733" y="2205750"/>
                <a:ext cx="900000" cy="900000"/>
              </a:xfrm>
              <a:prstGeom prst="cube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472EB73-3322-E232-50E6-29D8E8BFF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4397" y="2267802"/>
              <a:ext cx="1730925" cy="183850"/>
            </a:xfrm>
            <a:prstGeom prst="line">
              <a:avLst/>
            </a:prstGeom>
            <a:ln w="158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E033A26-E311-588B-09EB-62C99A0C8E63}"/>
                </a:ext>
              </a:extLst>
            </p:cNvPr>
            <p:cNvCxnSpPr>
              <a:cxnSpLocks/>
            </p:cNvCxnSpPr>
            <p:nvPr/>
          </p:nvCxnSpPr>
          <p:spPr>
            <a:xfrm>
              <a:off x="5555359" y="2749581"/>
              <a:ext cx="1739963" cy="300961"/>
            </a:xfrm>
            <a:prstGeom prst="line">
              <a:avLst/>
            </a:prstGeom>
            <a:ln w="158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BC5C760-04FD-8809-630B-A58D3EF8A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755" y="1513006"/>
              <a:ext cx="1734567" cy="569717"/>
            </a:xfrm>
            <a:prstGeom prst="line">
              <a:avLst/>
            </a:prstGeom>
            <a:ln w="158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354E2D9-29FF-A5BD-D4F8-AEE0952C75BD}"/>
                </a:ext>
              </a:extLst>
            </p:cNvPr>
            <p:cNvSpPr txBox="1"/>
            <p:nvPr/>
          </p:nvSpPr>
          <p:spPr>
            <a:xfrm>
              <a:off x="7295322" y="129071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当前待编码边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终止点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A1271BE-522D-1F2C-8DF1-62DC513C9AB1}"/>
                </a:ext>
              </a:extLst>
            </p:cNvPr>
            <p:cNvSpPr txBox="1"/>
            <p:nvPr/>
          </p:nvSpPr>
          <p:spPr>
            <a:xfrm>
              <a:off x="7295322" y="206987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当前待编码边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F32B28A-39C6-E796-4CAF-809B0F3B8872}"/>
                </a:ext>
              </a:extLst>
            </p:cNvPr>
            <p:cNvSpPr txBox="1"/>
            <p:nvPr/>
          </p:nvSpPr>
          <p:spPr>
            <a:xfrm>
              <a:off x="7295322" y="29028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当前待编码边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起始点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B215478-9D54-2491-E00A-09249FD71C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80223" y="1697908"/>
              <a:ext cx="584472" cy="291000"/>
            </a:xfrm>
            <a:prstGeom prst="line">
              <a:avLst/>
            </a:prstGeom>
            <a:ln w="158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F5FAE29-3DEA-2DB2-CD04-82F256F24E02}"/>
                </a:ext>
              </a:extLst>
            </p:cNvPr>
            <p:cNvSpPr txBox="1"/>
            <p:nvPr/>
          </p:nvSpPr>
          <p:spPr>
            <a:xfrm>
              <a:off x="3393475" y="145683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叶子节点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0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6C56F0-B24E-A314-CF44-FF27A6548AD7}"/>
              </a:ext>
            </a:extLst>
          </p:cNvPr>
          <p:cNvGrpSpPr/>
          <p:nvPr/>
        </p:nvGrpSpPr>
        <p:grpSpPr>
          <a:xfrm>
            <a:off x="2146852" y="974032"/>
            <a:ext cx="8103704" cy="5035828"/>
            <a:chOff x="2146852" y="974032"/>
            <a:chExt cx="8103704" cy="50358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694887-696E-7A40-9A7D-1B382F29C903}"/>
                </a:ext>
              </a:extLst>
            </p:cNvPr>
            <p:cNvSpPr/>
            <p:nvPr/>
          </p:nvSpPr>
          <p:spPr>
            <a:xfrm>
              <a:off x="2146852" y="974032"/>
              <a:ext cx="8103704" cy="5035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2" name="图表 1">
              <a:extLst>
                <a:ext uri="{FF2B5EF4-FFF2-40B4-BE49-F238E27FC236}">
                  <a16:creationId xmlns:a16="http://schemas.microsoft.com/office/drawing/2014/main" id="{3728A47C-632C-105B-9F38-2E76CC12DEC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9521085"/>
                </p:ext>
              </p:extLst>
            </p:nvPr>
          </p:nvGraphicFramePr>
          <p:xfrm>
            <a:off x="2496000" y="126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CEF4060C-758E-D7EC-655C-00BD649522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2744048"/>
                </p:ext>
              </p:extLst>
            </p:nvPr>
          </p:nvGraphicFramePr>
          <p:xfrm>
            <a:off x="6107217" y="126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3FDDF887-2E58-2DE5-A7C9-BF08F71BE9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1642423"/>
                </p:ext>
              </p:extLst>
            </p:nvPr>
          </p:nvGraphicFramePr>
          <p:xfrm>
            <a:off x="2496000" y="342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4408A765-F858-B78D-6817-3AEF2EB9C6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6183241"/>
                </p:ext>
              </p:extLst>
            </p:nvPr>
          </p:nvGraphicFramePr>
          <p:xfrm>
            <a:off x="6107217" y="3429000"/>
            <a:ext cx="360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3475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169</Words>
  <Application>Microsoft Office PowerPoint</Application>
  <PresentationFormat>宽屏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kai</dc:creator>
  <cp:lastModifiedBy>yao kai</cp:lastModifiedBy>
  <cp:revision>16</cp:revision>
  <dcterms:created xsi:type="dcterms:W3CDTF">2023-04-19T11:10:26Z</dcterms:created>
  <dcterms:modified xsi:type="dcterms:W3CDTF">2023-04-22T08:23:36Z</dcterms:modified>
</cp:coreProperties>
</file>