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정은총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4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accent1"/>
                </a:solidFill>
              </a:rPr>
              <a:t>옷 또는 옷 사진을 보여주면 옷의 종류를 알려준다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270587" y="1095306"/>
            <a:ext cx="11439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의류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판단기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옷의 종류를 판단한다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치마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후드티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벨트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신발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티셔츠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코트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점퍼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원피스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r>
              <a:rPr lang="en-US" altLang="ko-KR" sz="2000" b="0" dirty="0">
                <a:solidFill>
                  <a:srgbClr val="A6ACC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https://little1667.github.io/templet/</a:t>
            </a:r>
          </a:p>
          <a:p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200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D2Coding</vt:lpstr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USER</cp:lastModifiedBy>
  <cp:revision>26</cp:revision>
  <dcterms:created xsi:type="dcterms:W3CDTF">2020-11-16T04:48:21Z</dcterms:created>
  <dcterms:modified xsi:type="dcterms:W3CDTF">2020-11-27T05:58:35Z</dcterms:modified>
</cp:coreProperties>
</file>