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68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906001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5"/>
          <p:cNvCxnSpPr/>
          <p:nvPr userDrawn="1"/>
        </p:nvCxnSpPr>
        <p:spPr>
          <a:xfrm>
            <a:off x="9376378" y="6669088"/>
            <a:ext cx="0" cy="188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/>
          <p:cNvSpPr txBox="1"/>
          <p:nvPr userDrawn="1"/>
        </p:nvSpPr>
        <p:spPr>
          <a:xfrm>
            <a:off x="9453769" y="6623050"/>
            <a:ext cx="467783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7A3EC94-EB51-474C-BE1C-F642226FD58B}" type="slidenum">
              <a:rPr kumimoji="0" lang="zh-CN" altLang="en-US" sz="110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CN" altLang="en-US" sz="1100">
              <a:latin typeface="+mn-lt"/>
              <a:ea typeface="+mn-ea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33981" y="116632"/>
            <a:ext cx="6755323" cy="504056"/>
          </a:xfrm>
          <a:prstGeom prst="rect">
            <a:avLst/>
          </a:prstGeom>
        </p:spPr>
        <p:txBody>
          <a:bodyPr/>
          <a:lstStyle>
            <a:lvl1pPr algn="l">
              <a:defRPr sz="2000" b="1" baseline="0">
                <a:latin typeface="Times New Roman" panose="02020603050405020304" pitchFamily="18" charset="0"/>
                <a:ea typeface="STZhongsong" panose="02010600040101010101" pitchFamily="2" charset="-122"/>
              </a:defRPr>
            </a:lvl1pPr>
          </a:lstStyle>
          <a:p>
            <a:endParaRPr lang="zh-CN" altLang="en-US" dirty="0" smtClean="0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823" y="163100"/>
            <a:ext cx="1584176" cy="3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00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6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hoto\登山跨越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"/>
          <a:stretch>
            <a:fillRect/>
          </a:stretch>
        </p:blipFill>
        <p:spPr bwMode="auto">
          <a:xfrm>
            <a:off x="-16849" y="478968"/>
            <a:ext cx="10748349" cy="46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-16848" y="4508501"/>
            <a:ext cx="10774145" cy="2376883"/>
            <a:chOff x="-15553" y="4508500"/>
            <a:chExt cx="9945365" cy="2376883"/>
          </a:xfrm>
        </p:grpSpPr>
        <p:sp>
          <p:nvSpPr>
            <p:cNvPr id="6" name="流程图: 文档 5"/>
            <p:cNvSpPr/>
            <p:nvPr userDrawn="1"/>
          </p:nvSpPr>
          <p:spPr>
            <a:xfrm rot="10800000">
              <a:off x="-15552" y="4508500"/>
              <a:ext cx="9928226" cy="23495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31"/>
                <a:gd name="connsiteY0" fmla="*/ 0 h 21123"/>
                <a:gd name="connsiteX1" fmla="*/ 21600 w 21631"/>
                <a:gd name="connsiteY1" fmla="*/ 0 h 21123"/>
                <a:gd name="connsiteX2" fmla="*/ 21631 w 21631"/>
                <a:gd name="connsiteY2" fmla="*/ 15372 h 21123"/>
                <a:gd name="connsiteX3" fmla="*/ 0 w 21631"/>
                <a:gd name="connsiteY3" fmla="*/ 20172 h 21123"/>
                <a:gd name="connsiteX4" fmla="*/ 0 w 21631"/>
                <a:gd name="connsiteY4" fmla="*/ 0 h 2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1" h="21123">
                  <a:moveTo>
                    <a:pt x="0" y="0"/>
                  </a:moveTo>
                  <a:lnTo>
                    <a:pt x="21600" y="0"/>
                  </a:lnTo>
                  <a:cubicBezTo>
                    <a:pt x="21600" y="5774"/>
                    <a:pt x="21631" y="9598"/>
                    <a:pt x="21631" y="15372"/>
                  </a:cubicBezTo>
                  <a:cubicBezTo>
                    <a:pt x="10831" y="15372"/>
                    <a:pt x="10800" y="23922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流程图: 文档 5"/>
            <p:cNvSpPr/>
            <p:nvPr/>
          </p:nvSpPr>
          <p:spPr>
            <a:xfrm rot="10800000">
              <a:off x="-15553" y="4824808"/>
              <a:ext cx="9945365" cy="2060575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31"/>
                <a:gd name="connsiteY0" fmla="*/ 0 h 21123"/>
                <a:gd name="connsiteX1" fmla="*/ 21600 w 21631"/>
                <a:gd name="connsiteY1" fmla="*/ 0 h 21123"/>
                <a:gd name="connsiteX2" fmla="*/ 21631 w 21631"/>
                <a:gd name="connsiteY2" fmla="*/ 15372 h 21123"/>
                <a:gd name="connsiteX3" fmla="*/ 0 w 21631"/>
                <a:gd name="connsiteY3" fmla="*/ 20172 h 21123"/>
                <a:gd name="connsiteX4" fmla="*/ 0 w 21631"/>
                <a:gd name="connsiteY4" fmla="*/ 0 h 2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1" h="21123">
                  <a:moveTo>
                    <a:pt x="0" y="0"/>
                  </a:moveTo>
                  <a:lnTo>
                    <a:pt x="21600" y="0"/>
                  </a:lnTo>
                  <a:cubicBezTo>
                    <a:pt x="21600" y="5774"/>
                    <a:pt x="21631" y="9598"/>
                    <a:pt x="21631" y="15372"/>
                  </a:cubicBezTo>
                  <a:cubicBezTo>
                    <a:pt x="10831" y="15372"/>
                    <a:pt x="10800" y="23922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-16848" y="-27384"/>
            <a:ext cx="10774145" cy="1169541"/>
            <a:chOff x="-15553" y="-27384"/>
            <a:chExt cx="9945365" cy="1169541"/>
          </a:xfrm>
        </p:grpSpPr>
        <p:sp>
          <p:nvSpPr>
            <p:cNvPr id="9" name="流程图: 文档 5"/>
            <p:cNvSpPr/>
            <p:nvPr userDrawn="1"/>
          </p:nvSpPr>
          <p:spPr>
            <a:xfrm>
              <a:off x="-15553" y="116632"/>
              <a:ext cx="9937105" cy="1025525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31"/>
                <a:gd name="connsiteY0" fmla="*/ 0 h 21123"/>
                <a:gd name="connsiteX1" fmla="*/ 21600 w 21631"/>
                <a:gd name="connsiteY1" fmla="*/ 0 h 21123"/>
                <a:gd name="connsiteX2" fmla="*/ 21631 w 21631"/>
                <a:gd name="connsiteY2" fmla="*/ 15372 h 21123"/>
                <a:gd name="connsiteX3" fmla="*/ 0 w 21631"/>
                <a:gd name="connsiteY3" fmla="*/ 20172 h 21123"/>
                <a:gd name="connsiteX4" fmla="*/ 0 w 21631"/>
                <a:gd name="connsiteY4" fmla="*/ 0 h 21123"/>
                <a:gd name="connsiteX0" fmla="*/ 31 w 21662"/>
                <a:gd name="connsiteY0" fmla="*/ 0 h 33146"/>
                <a:gd name="connsiteX1" fmla="*/ 21631 w 21662"/>
                <a:gd name="connsiteY1" fmla="*/ 0 h 33146"/>
                <a:gd name="connsiteX2" fmla="*/ 21662 w 21662"/>
                <a:gd name="connsiteY2" fmla="*/ 15372 h 33146"/>
                <a:gd name="connsiteX3" fmla="*/ 0 w 21662"/>
                <a:gd name="connsiteY3" fmla="*/ 32699 h 33146"/>
                <a:gd name="connsiteX4" fmla="*/ 31 w 21662"/>
                <a:gd name="connsiteY4" fmla="*/ 0 h 33146"/>
                <a:gd name="connsiteX0" fmla="*/ 31 w 21631"/>
                <a:gd name="connsiteY0" fmla="*/ 0 h 33080"/>
                <a:gd name="connsiteX1" fmla="*/ 21631 w 21631"/>
                <a:gd name="connsiteY1" fmla="*/ 0 h 33080"/>
                <a:gd name="connsiteX2" fmla="*/ 21631 w 21631"/>
                <a:gd name="connsiteY2" fmla="*/ 11331 h 33080"/>
                <a:gd name="connsiteX3" fmla="*/ 0 w 21631"/>
                <a:gd name="connsiteY3" fmla="*/ 32699 h 33080"/>
                <a:gd name="connsiteX4" fmla="*/ 31 w 21631"/>
                <a:gd name="connsiteY4" fmla="*/ 0 h 3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1" h="33080">
                  <a:moveTo>
                    <a:pt x="31" y="0"/>
                  </a:moveTo>
                  <a:lnTo>
                    <a:pt x="21631" y="0"/>
                  </a:lnTo>
                  <a:lnTo>
                    <a:pt x="21631" y="11331"/>
                  </a:lnTo>
                  <a:cubicBezTo>
                    <a:pt x="10831" y="11331"/>
                    <a:pt x="10800" y="36449"/>
                    <a:pt x="0" y="32699"/>
                  </a:cubicBezTo>
                  <a:cubicBezTo>
                    <a:pt x="10" y="21799"/>
                    <a:pt x="21" y="10900"/>
                    <a:pt x="31" y="0"/>
                  </a:cubicBez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流程图: 文档 5"/>
            <p:cNvSpPr/>
            <p:nvPr/>
          </p:nvSpPr>
          <p:spPr>
            <a:xfrm>
              <a:off x="-14288" y="-27384"/>
              <a:ext cx="9944100" cy="661988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31"/>
                <a:gd name="connsiteY0" fmla="*/ 0 h 21123"/>
                <a:gd name="connsiteX1" fmla="*/ 21600 w 21631"/>
                <a:gd name="connsiteY1" fmla="*/ 0 h 21123"/>
                <a:gd name="connsiteX2" fmla="*/ 21631 w 21631"/>
                <a:gd name="connsiteY2" fmla="*/ 15372 h 21123"/>
                <a:gd name="connsiteX3" fmla="*/ 0 w 21631"/>
                <a:gd name="connsiteY3" fmla="*/ 20172 h 21123"/>
                <a:gd name="connsiteX4" fmla="*/ 0 w 21631"/>
                <a:gd name="connsiteY4" fmla="*/ 0 h 21123"/>
                <a:gd name="connsiteX0" fmla="*/ 31 w 21662"/>
                <a:gd name="connsiteY0" fmla="*/ 0 h 33146"/>
                <a:gd name="connsiteX1" fmla="*/ 21631 w 21662"/>
                <a:gd name="connsiteY1" fmla="*/ 0 h 33146"/>
                <a:gd name="connsiteX2" fmla="*/ 21662 w 21662"/>
                <a:gd name="connsiteY2" fmla="*/ 15372 h 33146"/>
                <a:gd name="connsiteX3" fmla="*/ 0 w 21662"/>
                <a:gd name="connsiteY3" fmla="*/ 32699 h 33146"/>
                <a:gd name="connsiteX4" fmla="*/ 31 w 21662"/>
                <a:gd name="connsiteY4" fmla="*/ 0 h 33146"/>
                <a:gd name="connsiteX0" fmla="*/ 31 w 21631"/>
                <a:gd name="connsiteY0" fmla="*/ 0 h 33080"/>
                <a:gd name="connsiteX1" fmla="*/ 21631 w 21631"/>
                <a:gd name="connsiteY1" fmla="*/ 0 h 33080"/>
                <a:gd name="connsiteX2" fmla="*/ 21631 w 21631"/>
                <a:gd name="connsiteY2" fmla="*/ 11331 h 33080"/>
                <a:gd name="connsiteX3" fmla="*/ 0 w 21631"/>
                <a:gd name="connsiteY3" fmla="*/ 32699 h 33080"/>
                <a:gd name="connsiteX4" fmla="*/ 31 w 21631"/>
                <a:gd name="connsiteY4" fmla="*/ 0 h 3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1" h="33080">
                  <a:moveTo>
                    <a:pt x="31" y="0"/>
                  </a:moveTo>
                  <a:lnTo>
                    <a:pt x="21631" y="0"/>
                  </a:lnTo>
                  <a:lnTo>
                    <a:pt x="21631" y="11331"/>
                  </a:lnTo>
                  <a:cubicBezTo>
                    <a:pt x="10831" y="11331"/>
                    <a:pt x="10800" y="36449"/>
                    <a:pt x="0" y="32699"/>
                  </a:cubicBezTo>
                  <a:cubicBezTo>
                    <a:pt x="10" y="21799"/>
                    <a:pt x="21" y="1090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標題 3"/>
          <p:cNvSpPr txBox="1">
            <a:spLocks/>
          </p:cNvSpPr>
          <p:nvPr/>
        </p:nvSpPr>
        <p:spPr>
          <a:xfrm>
            <a:off x="1229167" y="5445126"/>
            <a:ext cx="9207146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 smtClean="0">
                <a:ln w="9000" cmpd="sng">
                  <a:solidFill>
                    <a:srgbClr val="FFFFFF">
                      <a:lumMod val="50000"/>
                    </a:srgbClr>
                  </a:solidFill>
                  <a:prstDash val="solid"/>
                </a:ln>
                <a:solidFill>
                  <a:srgbClr val="FFFFFF">
                    <a:lumMod val="5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MS PMincho" panose="02020600040205080304" pitchFamily="18" charset="-128"/>
                <a:ea typeface="MS PMincho" panose="02020600040205080304" pitchFamily="18" charset="-128"/>
              </a:rPr>
              <a:t>台灣山葉機車數位學習平台操作說明</a:t>
            </a:r>
            <a:endParaRPr lang="zh-TW" altLang="en-US" sz="3600" dirty="0"/>
          </a:p>
        </p:txBody>
      </p:sp>
      <p:sp>
        <p:nvSpPr>
          <p:cNvPr id="13" name="標題 3"/>
          <p:cNvSpPr txBox="1">
            <a:spLocks/>
          </p:cNvSpPr>
          <p:nvPr/>
        </p:nvSpPr>
        <p:spPr>
          <a:xfrm>
            <a:off x="6969224" y="6165304"/>
            <a:ext cx="2724661" cy="432048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1.2</a:t>
            </a:r>
            <a:endParaRPr kumimoji="0"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4" y="138428"/>
            <a:ext cx="1942494" cy="40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908720"/>
            <a:ext cx="5850731" cy="57531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85651" y="251356"/>
            <a:ext cx="58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二、線上學習階段～課後測驗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185248" y="1844824"/>
            <a:ext cx="237626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若該課程另包含課後測驗，則請點選「課後測驗」按鈕進入測驗畫面。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>
            <a:stCxn id="4" idx="2"/>
          </p:cNvCxnSpPr>
          <p:nvPr/>
        </p:nvCxnSpPr>
        <p:spPr>
          <a:xfrm flipH="1">
            <a:off x="5529064" y="3045153"/>
            <a:ext cx="2844316" cy="1031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20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863501" y="1124744"/>
            <a:ext cx="7770019" cy="5486400"/>
            <a:chOff x="1863501" y="1124744"/>
            <a:chExt cx="7770019" cy="5486400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501" y="1124744"/>
              <a:ext cx="7770019" cy="5486400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072680" y="2420888"/>
              <a:ext cx="2304256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7617296" y="4444663"/>
            <a:ext cx="14401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在考卷上選擇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正確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的答案。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87624" y="1652607"/>
            <a:ext cx="144016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在考試時限內完成所有答題。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7624" y="3613667"/>
            <a:ext cx="144016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完成答題後，按一下「交卷」按鈕即可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5748510" y="4989369"/>
            <a:ext cx="1976798" cy="3786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2" idx="1"/>
          </p:cNvCxnSpPr>
          <p:nvPr/>
        </p:nvCxnSpPr>
        <p:spPr>
          <a:xfrm flipH="1" flipV="1">
            <a:off x="1496616" y="2012940"/>
            <a:ext cx="576064" cy="659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1496616" y="3789040"/>
            <a:ext cx="468052" cy="3786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85651" y="251356"/>
            <a:ext cx="58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二、線上學習階段～課後測驗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6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1885003"/>
            <a:ext cx="1981200" cy="1400175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85651" y="251356"/>
            <a:ext cx="58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三、登出及修改登入密碼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4568" y="1268760"/>
            <a:ext cx="69847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當您完成數位課程學習或暫時要離開，按一下右上角選單中的「登出」按鈕，即可登出本系統。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4568" y="3502749"/>
            <a:ext cx="69847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當然，您也可以透過選單中的「設定」按鈕，進入個人資料編輯畫面，按一下右上角的「編輯」圖示按鈕，修改自己的系統登入密碼。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21" y="4869160"/>
            <a:ext cx="1981200" cy="135255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4340933" y="4509120"/>
            <a:ext cx="180019" cy="2016223"/>
          </a:xfrm>
          <a:prstGeom prst="homePlate">
            <a:avLst>
              <a:gd name="adj" fmla="val 100000"/>
            </a:avLst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 kern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Arial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4985147" y="4264298"/>
            <a:ext cx="3424237" cy="2405062"/>
            <a:chOff x="4985147" y="4264298"/>
            <a:chExt cx="3424237" cy="2405062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147" y="4264298"/>
              <a:ext cx="3424237" cy="2405062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13040" y="6108898"/>
              <a:ext cx="2088232" cy="1284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0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905719"/>
            <a:ext cx="66579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13643" y="1052736"/>
            <a:ext cx="740770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登入的網址：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http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://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545288" y="3573016"/>
            <a:ext cx="19442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輸入登入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帳號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YMTxxx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45288" y="4510861"/>
            <a:ext cx="19442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密碼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五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個數字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>
            <a:endCxn id="4" idx="1"/>
          </p:cNvCxnSpPr>
          <p:nvPr/>
        </p:nvCxnSpPr>
        <p:spPr>
          <a:xfrm flipV="1">
            <a:off x="6537176" y="3896182"/>
            <a:ext cx="1008112" cy="937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5" idx="1"/>
          </p:cNvCxnSpPr>
          <p:nvPr/>
        </p:nvCxnSpPr>
        <p:spPr>
          <a:xfrm flipV="1">
            <a:off x="6537176" y="4834027"/>
            <a:ext cx="1008112" cy="7552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545288" y="5457998"/>
            <a:ext cx="19442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按下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登入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按鈕，即可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登入數位學習系統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5529064" y="6021289"/>
            <a:ext cx="2016224" cy="2160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85651" y="251356"/>
            <a:ext cx="22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系統登入階段</a:t>
            </a:r>
          </a:p>
        </p:txBody>
      </p:sp>
    </p:spTree>
    <p:extLst>
      <p:ext uri="{BB962C8B-B14F-4D97-AF65-F5344CB8AC3E}">
        <p14:creationId xmlns:p14="http://schemas.microsoft.com/office/powerpoint/2010/main" val="3144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2613620"/>
            <a:ext cx="8368506" cy="36957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85651" y="251356"/>
            <a:ext cx="22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系統登入階段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57660" y="1045185"/>
            <a:ext cx="56075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登入後，請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檢查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畫面右上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角的名字是否正確？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49" y="1073820"/>
            <a:ext cx="1076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7473280" y="1177007"/>
            <a:ext cx="6480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樣例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52600" y="1709454"/>
            <a:ext cx="66247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5.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滑鼠點選「我的課程」按鈕，即可開始進行線上學習。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4572000" y="2109564"/>
            <a:ext cx="957066" cy="1395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8" y="2144985"/>
            <a:ext cx="8306594" cy="4524375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85651" y="251356"/>
            <a:ext cx="22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4568" y="920914"/>
            <a:ext cx="79208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/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首先，在「我的課程」中，會看到本次培訓所指定的應完成的線上學習課程清單。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64568" y="1634590"/>
            <a:ext cx="79208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/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點選您想要學習的課程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例如：工作教導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，即可進入該課程內容。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 flipH="1">
            <a:off x="4763264" y="1950720"/>
            <a:ext cx="1469896" cy="2130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908720"/>
            <a:ext cx="5922963" cy="57150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85651" y="251356"/>
            <a:ext cx="37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二、線上學習階段～學習線上課程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29264" y="1484784"/>
            <a:ext cx="237626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以「工作教導」課程為例，本課程包含：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線上數位課程、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課後測驗兩部分。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 flipH="1">
            <a:off x="3296816" y="2839001"/>
            <a:ext cx="4608512" cy="12422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5961112" y="2839001"/>
            <a:ext cx="1944216" cy="1328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296824" y="3503104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點選「工作教導」影片，進入課程內容。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68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61" y="908720"/>
            <a:ext cx="7635875" cy="5685284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28463" y="1628800"/>
            <a:ext cx="20131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按一下「播放」按鈕，系統。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" name="直線接點 3"/>
          <p:cNvCxnSpPr>
            <a:stCxn id="3" idx="2"/>
          </p:cNvCxnSpPr>
          <p:nvPr/>
        </p:nvCxnSpPr>
        <p:spPr>
          <a:xfrm>
            <a:off x="1135062" y="2275131"/>
            <a:ext cx="1531938" cy="9709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5651" y="251356"/>
            <a:ext cx="37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二、線上學習階段～學習線上課程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42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2181944"/>
            <a:ext cx="6841331" cy="43434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80592" y="1196752"/>
            <a:ext cx="70567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課程影片播放過程，若想要暫停畫面，在畫面上按一下滑鼠左鍵，即可暫停播放；再按一次滑鼠左鍵，畫面恢復播放狀態。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5651" y="251356"/>
            <a:ext cx="37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二、線上學習階段～學習線上課程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3152800" y="1843083"/>
            <a:ext cx="1908497" cy="2017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0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3" y="2779738"/>
            <a:ext cx="9587682" cy="3457575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85651" y="251356"/>
            <a:ext cx="423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二、線上學習階段～查看個人學習記錄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36576" y="1196752"/>
            <a:ext cx="6984776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lphaU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系統提供線上學習記錄查詢功能，您可以點選畫面上「閱讀記錄」按鈕，查看自己的學習記錄。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AutoNum type="alphaU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學習記錄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包括您每次學習本課程的時間、課程的起始段落、以及每次學習的時間長度。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>
            <a:stCxn id="4" idx="2"/>
          </p:cNvCxnSpPr>
          <p:nvPr/>
        </p:nvCxnSpPr>
        <p:spPr>
          <a:xfrm>
            <a:off x="4628964" y="2474025"/>
            <a:ext cx="2052228" cy="11709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3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15" y="3363813"/>
            <a:ext cx="5272881" cy="2657475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136576" y="1196752"/>
            <a:ext cx="6984776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lphaU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系統也提供您撰寫學習心得與問題提問功能。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AutoNum type="alphaU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您可以點選「心得與提問」按鈕，並在編輯畫面中填寫心得與提問內容，填寫好後，按一下「提交」按鈕即可。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AutoNum type="alphaU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同時，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您也可以在本功能中，看到其他同學的提問及授課老師的反饋。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85651" y="251356"/>
            <a:ext cx="58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二、線上學習階段～撰寫學習心得與問題提問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665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557</Words>
  <Application>Microsoft Office PowerPoint</Application>
  <PresentationFormat>A4 紙張 (210x297 公釐)</PresentationFormat>
  <Paragraphs>41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</dc:creator>
  <cp:lastModifiedBy>James</cp:lastModifiedBy>
  <cp:revision>23</cp:revision>
  <dcterms:created xsi:type="dcterms:W3CDTF">2015-03-25T08:05:48Z</dcterms:created>
  <dcterms:modified xsi:type="dcterms:W3CDTF">2015-03-27T03:48:48Z</dcterms:modified>
</cp:coreProperties>
</file>