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2020/5/31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2020.6.1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28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review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mtClean="0"/>
              <a:t>*老師上次的回饋</a:t>
            </a:r>
            <a:endParaRPr lang="en-US" altLang="zh-TW" smtClean="0"/>
          </a:p>
          <a:p>
            <a:pPr marL="514350" indent="-514350">
              <a:buAutoNum type="arabicPeriod"/>
            </a:pPr>
            <a:r>
              <a:rPr lang="zh-TW" altLang="en-US" smtClean="0"/>
              <a:t>使用</a:t>
            </a:r>
            <a:r>
              <a:rPr lang="en-US" altLang="zh-TW" smtClean="0"/>
              <a:t>pretrain</a:t>
            </a:r>
            <a:r>
              <a:rPr lang="zh-TW" altLang="en-US" smtClean="0"/>
              <a:t> </a:t>
            </a:r>
            <a:r>
              <a:rPr lang="en-US" altLang="zh-TW" smtClean="0"/>
              <a:t>CKIP embd </a:t>
            </a:r>
            <a:r>
              <a:rPr lang="zh-TW" altLang="en-US" smtClean="0"/>
              <a:t>代替 自己找</a:t>
            </a:r>
            <a:r>
              <a:rPr lang="en-US" altLang="zh-TW" smtClean="0"/>
              <a:t>text-text</a:t>
            </a:r>
          </a:p>
          <a:p>
            <a:pPr marL="514350" indent="-514350">
              <a:buAutoNum type="arabicPeriod"/>
            </a:pPr>
            <a:r>
              <a:rPr lang="en-US" altLang="zh-TW" smtClean="0"/>
              <a:t>“</a:t>
            </a:r>
            <a:r>
              <a:rPr lang="zh-TW" altLang="en-US" smtClean="0"/>
              <a:t>以使用者一進入看到的畫面</a:t>
            </a:r>
            <a:r>
              <a:rPr lang="en-US" altLang="zh-TW" smtClean="0"/>
              <a:t>”</a:t>
            </a:r>
            <a:r>
              <a:rPr lang="zh-TW" altLang="en-US" smtClean="0"/>
              <a:t>作為我們專題的結果呈現</a:t>
            </a:r>
            <a:endParaRPr lang="en-US" altLang="zh-TW" smtClean="0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/>
              <a:t>分析以影片為單位，推薦以頻道為</a:t>
            </a:r>
            <a:r>
              <a:rPr lang="zh-TW" altLang="en-US" smtClean="0"/>
              <a:t>單位</a:t>
            </a:r>
            <a:endParaRPr lang="zh-TW" altLang="en-US"/>
          </a:p>
          <a:p>
            <a:pPr marL="514350" indent="-514350">
              <a:buFont typeface="Arial" pitchFamily="34" charset="0"/>
              <a:buAutoNum type="arabicPeriod"/>
            </a:pPr>
            <a:r>
              <a:rPr lang="zh-TW" altLang="en-US"/>
              <a:t>可以參考上一屆使用</a:t>
            </a:r>
            <a:r>
              <a:rPr lang="en-US" altLang="zh-TW"/>
              <a:t>whoosh</a:t>
            </a:r>
            <a:r>
              <a:rPr lang="zh-TW" altLang="en-US"/>
              <a:t>進行處理</a:t>
            </a:r>
          </a:p>
          <a:p>
            <a:pPr marL="514350" indent="-514350">
              <a:buAutoNum type="arabicPeriod"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972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review 2 </a:t>
            </a:r>
            <a:r>
              <a:rPr lang="zh-TW" altLang="en-US" smtClean="0"/>
              <a:t>程式架構</a:t>
            </a:r>
            <a:endParaRPr lang="zh-TW" alt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202" y="1600200"/>
            <a:ext cx="366559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95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以 詞 搜尋</a:t>
            </a:r>
            <a:endParaRPr lang="zh-TW" alt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28494"/>
            <a:ext cx="8229600" cy="386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043608" y="616530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找到正面使用者  </a:t>
            </a:r>
            <a:r>
              <a:rPr lang="en-US" altLang="zh-TW" smtClean="0"/>
              <a:t>,</a:t>
            </a:r>
            <a:r>
              <a:rPr lang="zh-TW" altLang="en-US" smtClean="0"/>
              <a:t> 找到相關正向評價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03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以</a:t>
            </a:r>
            <a:r>
              <a:rPr lang="en-US" altLang="zh-TW"/>
              <a:t>user </a:t>
            </a:r>
            <a:r>
              <a:rPr lang="zh-TW" altLang="en-US"/>
              <a:t>搜尋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397" y="1600200"/>
            <a:ext cx="510920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187624" y="615036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/>
              <a:t>判斷使用者 留言極性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01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這是一部潑水的影片 </a:t>
            </a:r>
            <a:endParaRPr lang="zh-TW" altLang="en-US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32" y="1600200"/>
            <a:ext cx="629153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143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下一步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TW" altLang="en-US" smtClean="0"/>
              <a:t>整理程式碼 </a:t>
            </a:r>
            <a:r>
              <a:rPr lang="en-US" altLang="zh-TW" smtClean="0"/>
              <a:t>QQ</a:t>
            </a:r>
            <a:r>
              <a:rPr lang="zh-TW" altLang="en-US" smtClean="0"/>
              <a:t>  </a:t>
            </a:r>
            <a:r>
              <a:rPr lang="en-US" altLang="zh-TW" smtClean="0"/>
              <a:t>(.sh , ICE , .py )</a:t>
            </a:r>
            <a:r>
              <a:rPr lang="zh-TW" altLang="en-US" smtClean="0"/>
              <a:t>                   </a:t>
            </a:r>
            <a:endParaRPr lang="en-US" altLang="zh-TW" smtClean="0"/>
          </a:p>
          <a:p>
            <a:pPr marL="0" indent="0">
              <a:buNone/>
            </a:pPr>
            <a:r>
              <a:rPr lang="en-US" altLang="zh-TW" sz="1400" smtClean="0"/>
              <a:t>(python</a:t>
            </a:r>
            <a:r>
              <a:rPr lang="zh-TW" altLang="en-US" sz="1400" smtClean="0"/>
              <a:t>寫太多差點改不動</a:t>
            </a:r>
            <a:r>
              <a:rPr lang="en-US" altLang="zh-TW" sz="1400" smtClean="0"/>
              <a:t>C++)</a:t>
            </a:r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en-US" altLang="zh-TW" smtClean="0"/>
              <a:t>2.</a:t>
            </a:r>
            <a:r>
              <a:rPr lang="zh-TW" altLang="en-US" smtClean="0"/>
              <a:t>結合頻道的所有影片，測試加入影片也作為</a:t>
            </a:r>
            <a:r>
              <a:rPr lang="en-US" altLang="zh-TW" smtClean="0"/>
              <a:t>entity</a:t>
            </a:r>
            <a:r>
              <a:rPr lang="zh-TW" altLang="en-US" smtClean="0"/>
              <a:t>節點</a:t>
            </a:r>
            <a:endParaRPr lang="en-US" altLang="zh-TW" smtClean="0"/>
          </a:p>
          <a:p>
            <a:pPr marL="0" indent="0">
              <a:buNone/>
            </a:pPr>
            <a:endParaRPr lang="en-US" altLang="zh-TW" smtClean="0"/>
          </a:p>
          <a:p>
            <a:pPr marL="0" indent="0">
              <a:buNone/>
            </a:pPr>
            <a:r>
              <a:rPr lang="en-US" altLang="zh-TW"/>
              <a:t>3</a:t>
            </a:r>
            <a:r>
              <a:rPr lang="en-US" altLang="zh-TW" smtClean="0"/>
              <a:t>.</a:t>
            </a:r>
            <a:r>
              <a:rPr lang="zh-TW" altLang="en-US" smtClean="0"/>
              <a:t>老師建議</a:t>
            </a:r>
            <a:r>
              <a:rPr lang="en-US" altLang="zh-TW"/>
              <a:t>?</a:t>
            </a:r>
          </a:p>
          <a:p>
            <a:pPr marL="0" indent="0">
              <a:buNone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95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123</Words>
  <Application>Microsoft Office PowerPoint</Application>
  <PresentationFormat>如螢幕大小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2020.6.1</vt:lpstr>
      <vt:lpstr>review</vt:lpstr>
      <vt:lpstr>review 2 程式架構</vt:lpstr>
      <vt:lpstr>以 詞 搜尋</vt:lpstr>
      <vt:lpstr>以user 搜尋</vt:lpstr>
      <vt:lpstr>這是一部潑水的影片 </vt:lpstr>
      <vt:lpstr>下一步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2020.6.1</dc:title>
  <dc:creator>ASUS</dc:creator>
  <cp:lastModifiedBy>ASUS</cp:lastModifiedBy>
  <cp:revision>4</cp:revision>
  <dcterms:created xsi:type="dcterms:W3CDTF">2020-05-31T09:12:09Z</dcterms:created>
  <dcterms:modified xsi:type="dcterms:W3CDTF">2020-05-31T09:59:51Z</dcterms:modified>
</cp:coreProperties>
</file>