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預測</a:t>
            </a:r>
            <a:r>
              <a:rPr lang="zh-TW" altLang="en-US"/>
              <a:t>網</a:t>
            </a:r>
            <a:r>
              <a:rPr lang="zh-TW" altLang="en-US" smtClean="0"/>
              <a:t>紅能力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(</a:t>
            </a:r>
            <a:r>
              <a:rPr lang="zh-TW" altLang="en-US"/>
              <a:t>以</a:t>
            </a:r>
            <a:r>
              <a:rPr lang="en-US" altLang="zh-TW"/>
              <a:t>youtube</a:t>
            </a:r>
            <a:r>
              <a:rPr lang="zh-TW" altLang="en-US"/>
              <a:t>為例</a:t>
            </a:r>
            <a:r>
              <a:rPr lang="en-US" altLang="zh-TW"/>
              <a:t>)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mtClean="0"/>
              <a:t>目標</a:t>
            </a:r>
            <a:r>
              <a:rPr lang="en-US" altLang="zh-TW" smtClean="0"/>
              <a:t>:</a:t>
            </a:r>
            <a:r>
              <a:rPr lang="zh-TW" altLang="en-US" smtClean="0"/>
              <a:t> 預測網紅的潛力、熱度 、受眾喜愛度</a:t>
            </a:r>
            <a:r>
              <a:rPr lang="en-US" altLang="zh-TW" smtClean="0"/>
              <a:t>...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具體指標</a:t>
            </a:r>
            <a:r>
              <a:rPr lang="en-US" altLang="zh-TW" smtClean="0"/>
              <a:t>:</a:t>
            </a:r>
            <a:r>
              <a:rPr lang="zh-TW" altLang="en-US" smtClean="0"/>
              <a:t> 在一段時間內觀察下列指標的變化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45396"/>
            <a:ext cx="7848542" cy="131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229200"/>
            <a:ext cx="3492674" cy="1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5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優點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資料容易取得 且 型態多元 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影片  </a:t>
            </a:r>
            <a:r>
              <a:rPr lang="en-US" altLang="zh-TW" smtClean="0"/>
              <a:t>-&gt; </a:t>
            </a:r>
            <a:r>
              <a:rPr lang="zh-TW" altLang="en-US" smtClean="0"/>
              <a:t>辨識熱門的物品     </a:t>
            </a:r>
            <a:r>
              <a:rPr lang="en-US" altLang="zh-TW" smtClean="0"/>
              <a:t>(ex: </a:t>
            </a:r>
            <a:r>
              <a:rPr lang="zh-TW" altLang="en-US"/>
              <a:t>夾娃娃機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音檔  </a:t>
            </a:r>
            <a:r>
              <a:rPr lang="en-US" altLang="zh-TW" smtClean="0"/>
              <a:t>-&gt; </a:t>
            </a:r>
            <a:r>
              <a:rPr lang="zh-TW" altLang="en-US" smtClean="0"/>
              <a:t>內容</a:t>
            </a:r>
            <a:r>
              <a:rPr lang="zh-TW" altLang="en-US"/>
              <a:t> </a:t>
            </a:r>
            <a:r>
              <a:rPr lang="zh-TW" altLang="en-US" smtClean="0"/>
              <a:t>                          </a:t>
            </a:r>
            <a:r>
              <a:rPr lang="en-US" altLang="zh-TW" smtClean="0"/>
              <a:t>(ex:  </a:t>
            </a:r>
            <a:r>
              <a:rPr lang="zh-TW" altLang="en-US" smtClean="0"/>
              <a:t>某政治人物</a:t>
            </a:r>
            <a:r>
              <a:rPr lang="en-US" altLang="zh-TW" smtClean="0"/>
              <a:t>)</a:t>
            </a:r>
          </a:p>
          <a:p>
            <a:pPr marL="0" indent="0">
              <a:buNone/>
            </a:pPr>
            <a:r>
              <a:rPr lang="zh-TW" altLang="en-US" smtClean="0"/>
              <a:t>留言區  </a:t>
            </a:r>
            <a:r>
              <a:rPr lang="en-US" altLang="zh-TW" smtClean="0"/>
              <a:t>-&gt;</a:t>
            </a:r>
            <a:r>
              <a:rPr lang="zh-TW" altLang="en-US" smtClean="0"/>
              <a:t>  能取得觀眾與</a:t>
            </a:r>
            <a:r>
              <a:rPr lang="en-US" altLang="zh-TW" smtClean="0"/>
              <a:t>Youtuber</a:t>
            </a:r>
            <a:r>
              <a:rPr lang="zh-TW" altLang="en-US" smtClean="0"/>
              <a:t>之間的關係 </a:t>
            </a:r>
            <a:endParaRPr lang="en-US" altLang="zh-TW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評估相對容易 </a:t>
            </a:r>
            <a:r>
              <a:rPr lang="en-US" altLang="zh-TW" smtClean="0"/>
              <a:t>=&gt;</a:t>
            </a:r>
            <a:r>
              <a:rPr lang="zh-TW" altLang="en-US" smtClean="0"/>
              <a:t> 有很多明確的數值指標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可能遇到的問題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1.</a:t>
            </a:r>
            <a:r>
              <a:rPr lang="zh-TW" altLang="en-US" smtClean="0"/>
              <a:t>  </a:t>
            </a:r>
            <a:r>
              <a:rPr lang="zh-TW" altLang="en-US"/>
              <a:t>不確定我們</a:t>
            </a:r>
            <a:r>
              <a:rPr lang="en-US" altLang="zh-TW"/>
              <a:t>”</a:t>
            </a:r>
            <a:r>
              <a:rPr lang="zh-TW" altLang="en-US"/>
              <a:t>能取得</a:t>
            </a:r>
            <a:r>
              <a:rPr lang="en-US" altLang="zh-TW"/>
              <a:t>“</a:t>
            </a:r>
            <a:r>
              <a:rPr lang="zh-TW" altLang="en-US"/>
              <a:t> 的資料是否真的和結果有關   </a:t>
            </a:r>
            <a:r>
              <a:rPr lang="en-US" altLang="zh-TW"/>
              <a:t>(ex: U2</a:t>
            </a:r>
            <a:r>
              <a:rPr lang="zh-TW" altLang="en-US"/>
              <a:t> 演算法</a:t>
            </a:r>
            <a:r>
              <a:rPr lang="en-US" altLang="zh-TW"/>
              <a:t>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 實作複雜程度   </a:t>
            </a:r>
            <a:r>
              <a:rPr lang="en-US" altLang="zh-TW" smtClean="0"/>
              <a:t>(</a:t>
            </a:r>
            <a:r>
              <a:rPr lang="zh-TW" altLang="en-US" smtClean="0"/>
              <a:t>結合所有指標</a:t>
            </a:r>
            <a:r>
              <a:rPr lang="en-US" altLang="zh-TW" smtClean="0"/>
              <a:t>?</a:t>
            </a:r>
            <a:r>
              <a:rPr lang="zh-TW" altLang="en-US" smtClean="0"/>
              <a:t>單一指標</a:t>
            </a:r>
            <a:r>
              <a:rPr lang="en-US" altLang="zh-TW" smtClean="0"/>
              <a:t>?)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3.</a:t>
            </a:r>
            <a:r>
              <a:rPr lang="zh-TW" altLang="en-US" smtClean="0"/>
              <a:t> 結果不確定性稍高   </a:t>
            </a: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140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預測網紅能力</vt:lpstr>
      <vt:lpstr>簡介</vt:lpstr>
      <vt:lpstr>優點</vt:lpstr>
      <vt:lpstr>可能遇到的問題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預測網紅能力</dc:title>
  <dc:creator>ASUS</dc:creator>
  <cp:lastModifiedBy>ASUS</cp:lastModifiedBy>
  <cp:revision>5</cp:revision>
  <dcterms:created xsi:type="dcterms:W3CDTF">2020-03-24T01:46:11Z</dcterms:created>
  <dcterms:modified xsi:type="dcterms:W3CDTF">2020-03-24T02:30:20Z</dcterms:modified>
</cp:coreProperties>
</file>